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9F89-0B1B-D7A2-2D49-B30AE0DA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AB233-CDC4-05A6-AB8E-4EB945497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D67A-BE8D-A018-D09A-DE9B22D5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5918E-B990-F1EC-9B5B-F9683C2C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4888-EBAB-32CF-975C-EAF821EC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B1C-7F07-FBC0-B941-21EA7225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E4D13-54DA-050D-6588-B5E8A6BC7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5A45-4C68-0B42-4870-2BCEE847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B74E-5DEC-EA52-330B-801A5F9F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DCE7-CB86-D045-9798-5619AC01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1D3D3-0AC1-FF96-F3B7-AC8283926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44797-08A0-7139-A245-6B195680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2D67-8003-1C81-8281-20D9E7C9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A83B-41B9-4282-0548-A114B214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9A07-6690-9B4B-1E69-478FB210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A128-C48A-563E-829F-41321E9A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1224-9AEA-A2BA-CDC0-B0E40633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B1A2-BD23-0762-EBD8-BD6DE948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E0BA-5D71-7594-0986-B835197B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389D-3D48-F961-F8A6-6AE1F43E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856F-D601-18D2-5934-4D415E1A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DA57-63C6-43BF-6E10-E1D7DFAD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C127-C47F-5F7F-0F3E-1F3819A4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3DE4-F64D-4052-4304-044CCA61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E36-60D2-3AD5-3D4A-A480A3BA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C2CA-ADF1-F5E4-FAE3-0A23EE57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61EF-C660-8E8E-F63D-02D919CD8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7E702-CAE3-4C1D-F05A-A2604BD3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46BA-3398-FC3D-97A4-ABDFAA60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DA85C-F3CD-CFB5-F547-009968D2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0A94-BE4C-DD9D-6FCB-540AD63A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E8FC-0223-9F34-EE20-32849BCC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B62F8-DEBF-48EB-5FE2-A5E4C889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CAFCC-18D1-AF1B-08AA-07CA86556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4C9A9-B8CA-ACF9-5CE8-96D16C3AA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5DD17-CA9C-0AE3-59F8-EBFB71056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7CECC-5574-4EDD-10C1-B800266B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86440-11DC-9E09-A781-EFD46BEF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881D2-5E7C-EC13-ACF4-C35C12F4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B25A-ED32-98DE-78CA-575D4DEC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BCBE52-1961-3097-AD65-ACE2FDFC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54461-168B-7239-BFE7-61CEC386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33033-9335-4AF0-7762-E327E75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B7009-CC56-0B63-D5FD-6F29EC1E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E8291-D10B-E483-58A5-7CF557AD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C74B5-D169-F11E-8D73-E31B8436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904F-BF6C-2C36-2E29-D0132B67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70E1-43AC-FE70-FE99-7C00E0F1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0403D-8332-D563-927A-239969290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2B1C7-26D1-432A-B0FC-D20D2570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4393-72A5-DE04-2185-D5BECF76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4BBA-569E-CFB1-B294-87D668E3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8D9D-7D1B-1964-8D27-6D7745F6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204F9-5B00-024F-A250-46E119CAA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0B248-D29E-4954-A55A-9C49EE2C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22E72-039A-3953-C388-D33D7047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801FD-7E71-235D-851D-7E6AFC8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A97C4-E633-39F6-6A62-6D534031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DD8BF-3E78-085F-A9C1-FEAF2F70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10A85-D4D5-07E0-85BC-09530294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D6F0-B674-A2A2-EBAD-BE489E01D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BCE84-5B16-447E-82FF-D4ED834F146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56ED-7CB6-08C7-BC87-869D7B34B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ADABF-A70F-FA57-0B5B-D99E0A2CE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1B2FB-D5F9-4501-8795-CD2E1406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81848-AAE6-A808-7A98-0B2D1F74C74F}"/>
              </a:ext>
            </a:extLst>
          </p:cNvPr>
          <p:cNvSpPr/>
          <p:nvPr/>
        </p:nvSpPr>
        <p:spPr>
          <a:xfrm>
            <a:off x="1269248" y="-88900"/>
            <a:ext cx="10490607" cy="68380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11107-15AD-443C-76BB-BD409208E638}"/>
              </a:ext>
            </a:extLst>
          </p:cNvPr>
          <p:cNvSpPr/>
          <p:nvPr/>
        </p:nvSpPr>
        <p:spPr>
          <a:xfrm>
            <a:off x="1179911" y="10993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A19A-D8CB-FC49-7414-710D7F848EA4}"/>
              </a:ext>
            </a:extLst>
          </p:cNvPr>
          <p:cNvSpPr/>
          <p:nvPr/>
        </p:nvSpPr>
        <p:spPr>
          <a:xfrm>
            <a:off x="1179909" y="14567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F61D11-37CC-A811-CAB7-59864AA744F2}"/>
              </a:ext>
            </a:extLst>
          </p:cNvPr>
          <p:cNvSpPr/>
          <p:nvPr/>
        </p:nvSpPr>
        <p:spPr>
          <a:xfrm>
            <a:off x="1179907" y="18140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A7CF67-DD79-4104-B11E-265A95F1686A}"/>
              </a:ext>
            </a:extLst>
          </p:cNvPr>
          <p:cNvSpPr/>
          <p:nvPr/>
        </p:nvSpPr>
        <p:spPr>
          <a:xfrm>
            <a:off x="1179905" y="21714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027984-755B-7600-3BE2-B31BA4EE729E}"/>
              </a:ext>
            </a:extLst>
          </p:cNvPr>
          <p:cNvSpPr/>
          <p:nvPr/>
        </p:nvSpPr>
        <p:spPr>
          <a:xfrm>
            <a:off x="1179903" y="25287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7D5DDC-97A2-66CB-2DAF-31E833885CC2}"/>
              </a:ext>
            </a:extLst>
          </p:cNvPr>
          <p:cNvSpPr/>
          <p:nvPr/>
        </p:nvSpPr>
        <p:spPr>
          <a:xfrm>
            <a:off x="1179901" y="28861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026D6F-FA6F-D43E-03B6-BE9945B217F6}"/>
              </a:ext>
            </a:extLst>
          </p:cNvPr>
          <p:cNvSpPr/>
          <p:nvPr/>
        </p:nvSpPr>
        <p:spPr>
          <a:xfrm>
            <a:off x="1179899" y="32434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AAEB92-788C-5B0C-D66E-5A35DF523E79}"/>
              </a:ext>
            </a:extLst>
          </p:cNvPr>
          <p:cNvSpPr/>
          <p:nvPr/>
        </p:nvSpPr>
        <p:spPr>
          <a:xfrm>
            <a:off x="1179897" y="36008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DF99D0-A029-BA67-F3E6-91C18F9EB69F}"/>
              </a:ext>
            </a:extLst>
          </p:cNvPr>
          <p:cNvSpPr/>
          <p:nvPr/>
        </p:nvSpPr>
        <p:spPr>
          <a:xfrm>
            <a:off x="1179895" y="39581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8DF3B4-D83C-67FB-D7A6-252D9E36C72B}"/>
              </a:ext>
            </a:extLst>
          </p:cNvPr>
          <p:cNvSpPr/>
          <p:nvPr/>
        </p:nvSpPr>
        <p:spPr>
          <a:xfrm>
            <a:off x="1179893" y="43155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67D8C2-70BC-B16A-4E06-5BFB7B024F4B}"/>
              </a:ext>
            </a:extLst>
          </p:cNvPr>
          <p:cNvSpPr/>
          <p:nvPr/>
        </p:nvSpPr>
        <p:spPr>
          <a:xfrm>
            <a:off x="1179891" y="46728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7AE2D8A-DE90-83A2-062C-9BD8C5CB21A3}"/>
              </a:ext>
            </a:extLst>
          </p:cNvPr>
          <p:cNvSpPr/>
          <p:nvPr/>
        </p:nvSpPr>
        <p:spPr>
          <a:xfrm>
            <a:off x="1179889" y="50302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3BC60E-5602-D6EB-6E22-686D517C9A12}"/>
              </a:ext>
            </a:extLst>
          </p:cNvPr>
          <p:cNvSpPr/>
          <p:nvPr/>
        </p:nvSpPr>
        <p:spPr>
          <a:xfrm>
            <a:off x="1179887" y="53875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939200-6D5E-4FD1-8D9C-64D35F3A92D6}"/>
              </a:ext>
            </a:extLst>
          </p:cNvPr>
          <p:cNvSpPr/>
          <p:nvPr/>
        </p:nvSpPr>
        <p:spPr>
          <a:xfrm>
            <a:off x="1179885" y="57449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93C24F-231F-1BEA-AAA3-99498D70BE5A}"/>
              </a:ext>
            </a:extLst>
          </p:cNvPr>
          <p:cNvSpPr/>
          <p:nvPr/>
        </p:nvSpPr>
        <p:spPr>
          <a:xfrm>
            <a:off x="1179883" y="61022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595941-1455-0AE7-E298-3223D4985D66}"/>
              </a:ext>
            </a:extLst>
          </p:cNvPr>
          <p:cNvSpPr/>
          <p:nvPr/>
        </p:nvSpPr>
        <p:spPr>
          <a:xfrm>
            <a:off x="1179881" y="6461756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020C40A-6396-AB2A-E92D-A2B053E1D239}"/>
              </a:ext>
            </a:extLst>
          </p:cNvPr>
          <p:cNvSpPr/>
          <p:nvPr/>
        </p:nvSpPr>
        <p:spPr>
          <a:xfrm>
            <a:off x="11670545" y="14567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F37077-48CB-3B12-805A-FEFD80D2FEF7}"/>
              </a:ext>
            </a:extLst>
          </p:cNvPr>
          <p:cNvSpPr/>
          <p:nvPr/>
        </p:nvSpPr>
        <p:spPr>
          <a:xfrm>
            <a:off x="11670543" y="18140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53C1DD0-1A51-6A48-9097-174533544CBC}"/>
              </a:ext>
            </a:extLst>
          </p:cNvPr>
          <p:cNvSpPr/>
          <p:nvPr/>
        </p:nvSpPr>
        <p:spPr>
          <a:xfrm>
            <a:off x="11670541" y="21714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32B1861-5059-41BF-C6A7-D9100C32F86E}"/>
              </a:ext>
            </a:extLst>
          </p:cNvPr>
          <p:cNvSpPr/>
          <p:nvPr/>
        </p:nvSpPr>
        <p:spPr>
          <a:xfrm>
            <a:off x="11670539" y="25287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06CCE88-1E09-9929-A564-297815372650}"/>
              </a:ext>
            </a:extLst>
          </p:cNvPr>
          <p:cNvSpPr/>
          <p:nvPr/>
        </p:nvSpPr>
        <p:spPr>
          <a:xfrm>
            <a:off x="11670537" y="28861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DC93E68-6325-7080-8B54-739EFFA18B08}"/>
              </a:ext>
            </a:extLst>
          </p:cNvPr>
          <p:cNvSpPr/>
          <p:nvPr/>
        </p:nvSpPr>
        <p:spPr>
          <a:xfrm>
            <a:off x="11670535" y="32434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D66A08A-C8E1-5B6E-578D-1E598881043C}"/>
              </a:ext>
            </a:extLst>
          </p:cNvPr>
          <p:cNvSpPr/>
          <p:nvPr/>
        </p:nvSpPr>
        <p:spPr>
          <a:xfrm>
            <a:off x="11670533" y="36008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F99F3D-8B6F-594F-D4BE-9446BC63E4F4}"/>
              </a:ext>
            </a:extLst>
          </p:cNvPr>
          <p:cNvSpPr/>
          <p:nvPr/>
        </p:nvSpPr>
        <p:spPr>
          <a:xfrm>
            <a:off x="11670531" y="39581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7E9D05-45F5-AA05-439D-7F2B12A80A17}"/>
              </a:ext>
            </a:extLst>
          </p:cNvPr>
          <p:cNvSpPr/>
          <p:nvPr/>
        </p:nvSpPr>
        <p:spPr>
          <a:xfrm>
            <a:off x="11670529" y="43155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960634-9D55-78DF-B50E-1166DD195CD6}"/>
              </a:ext>
            </a:extLst>
          </p:cNvPr>
          <p:cNvSpPr/>
          <p:nvPr/>
        </p:nvSpPr>
        <p:spPr>
          <a:xfrm>
            <a:off x="11670527" y="46728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CB6C424-7D78-5C0B-3A79-41DB7513C13C}"/>
              </a:ext>
            </a:extLst>
          </p:cNvPr>
          <p:cNvSpPr/>
          <p:nvPr/>
        </p:nvSpPr>
        <p:spPr>
          <a:xfrm>
            <a:off x="11670525" y="50302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9F12F13-9BF1-3D05-25B2-7F5CC77B1E1B}"/>
              </a:ext>
            </a:extLst>
          </p:cNvPr>
          <p:cNvSpPr/>
          <p:nvPr/>
        </p:nvSpPr>
        <p:spPr>
          <a:xfrm>
            <a:off x="11670523" y="53875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C98D6A3-36DF-A559-423D-A49FBFA1496E}"/>
              </a:ext>
            </a:extLst>
          </p:cNvPr>
          <p:cNvSpPr/>
          <p:nvPr/>
        </p:nvSpPr>
        <p:spPr>
          <a:xfrm>
            <a:off x="11670521" y="574492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D929082-4A41-D216-8572-E76B8E0138E1}"/>
              </a:ext>
            </a:extLst>
          </p:cNvPr>
          <p:cNvSpPr/>
          <p:nvPr/>
        </p:nvSpPr>
        <p:spPr>
          <a:xfrm>
            <a:off x="11670519" y="610227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1738F00-EBA6-BD43-FA42-BE47E5DAA21D}"/>
              </a:ext>
            </a:extLst>
          </p:cNvPr>
          <p:cNvSpPr/>
          <p:nvPr/>
        </p:nvSpPr>
        <p:spPr>
          <a:xfrm>
            <a:off x="11670517" y="6461756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68D579D-A4BB-3A49-9A0B-0F9AAD5ACFEA}"/>
              </a:ext>
            </a:extLst>
          </p:cNvPr>
          <p:cNvSpPr/>
          <p:nvPr/>
        </p:nvSpPr>
        <p:spPr>
          <a:xfrm>
            <a:off x="1179851" y="73775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33286F-CCF1-5BDA-82A9-16B096763831}"/>
              </a:ext>
            </a:extLst>
          </p:cNvPr>
          <p:cNvSpPr/>
          <p:nvPr/>
        </p:nvSpPr>
        <p:spPr>
          <a:xfrm>
            <a:off x="1179791" y="37613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3933201-B878-C495-0B4E-5FE5222F6B8E}"/>
              </a:ext>
            </a:extLst>
          </p:cNvPr>
          <p:cNvSpPr/>
          <p:nvPr/>
        </p:nvSpPr>
        <p:spPr>
          <a:xfrm>
            <a:off x="1179731" y="14511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3799850-D802-CAC9-5F43-54F707BA41A8}"/>
              </a:ext>
            </a:extLst>
          </p:cNvPr>
          <p:cNvSpPr/>
          <p:nvPr/>
        </p:nvSpPr>
        <p:spPr>
          <a:xfrm>
            <a:off x="11670697" y="1098575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1C3FB1D-1891-7BCB-4474-B7A9A837C8ED}"/>
              </a:ext>
            </a:extLst>
          </p:cNvPr>
          <p:cNvSpPr/>
          <p:nvPr/>
        </p:nvSpPr>
        <p:spPr>
          <a:xfrm>
            <a:off x="11670637" y="736955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BD19127-E86A-68F6-5164-11020B2B38D9}"/>
              </a:ext>
            </a:extLst>
          </p:cNvPr>
          <p:cNvSpPr/>
          <p:nvPr/>
        </p:nvSpPr>
        <p:spPr>
          <a:xfrm>
            <a:off x="11670577" y="375335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E05D4E5-FDB4-5B30-484C-CFEC836F5C8D}"/>
              </a:ext>
            </a:extLst>
          </p:cNvPr>
          <p:cNvSpPr/>
          <p:nvPr/>
        </p:nvSpPr>
        <p:spPr>
          <a:xfrm>
            <a:off x="11670517" y="13715"/>
            <a:ext cx="178675" cy="178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utoShape 100">
            <a:extLst>
              <a:ext uri="{FF2B5EF4-FFF2-40B4-BE49-F238E27FC236}">
                <a16:creationId xmlns:a16="http://schemas.microsoft.com/office/drawing/2014/main" id="{43D9FF5D-D404-A1F6-D3C9-D0A8F7E92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756" y="2749515"/>
            <a:ext cx="230188" cy="230188"/>
          </a:xfrm>
          <a:prstGeom prst="flowChartDelay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2C2A14D-1D2F-1517-D290-604CC66B558F}"/>
              </a:ext>
            </a:extLst>
          </p:cNvPr>
          <p:cNvGrpSpPr/>
          <p:nvPr/>
        </p:nvGrpSpPr>
        <p:grpSpPr>
          <a:xfrm>
            <a:off x="4556060" y="4658471"/>
            <a:ext cx="288925" cy="230188"/>
            <a:chOff x="2728913" y="5791200"/>
            <a:chExt cx="288925" cy="230188"/>
          </a:xfrm>
        </p:grpSpPr>
        <p:sp>
          <p:nvSpPr>
            <p:cNvPr id="83" name="AutoShape 104">
              <a:extLst>
                <a:ext uri="{FF2B5EF4-FFF2-40B4-BE49-F238E27FC236}">
                  <a16:creationId xmlns:a16="http://schemas.microsoft.com/office/drawing/2014/main" id="{E519C8D1-5074-BC21-8AA3-4D66C4C39B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728913" y="5791200"/>
              <a:ext cx="230188" cy="230187"/>
            </a:xfrm>
            <a:prstGeom prst="flowChartExtra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128">
              <a:extLst>
                <a:ext uri="{FF2B5EF4-FFF2-40B4-BE49-F238E27FC236}">
                  <a16:creationId xmlns:a16="http://schemas.microsoft.com/office/drawing/2014/main" id="{A6E3FD1B-8E8E-A394-AF19-355FB4894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100" y="5867400"/>
              <a:ext cx="58738" cy="73025"/>
            </a:xfrm>
            <a:prstGeom prst="ellipse">
              <a:avLst/>
            </a:prstGeom>
            <a:gradFill rotWithShape="1">
              <a:gsLst>
                <a:gs pos="0">
                  <a:srgbClr val="0000FF">
                    <a:gamma/>
                    <a:shade val="46275"/>
                    <a:invGamma/>
                  </a:srgbClr>
                </a:gs>
                <a:gs pos="5000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6" name="Group 366">
            <a:extLst>
              <a:ext uri="{FF2B5EF4-FFF2-40B4-BE49-F238E27FC236}">
                <a16:creationId xmlns:a16="http://schemas.microsoft.com/office/drawing/2014/main" id="{720717E7-93D6-5239-19F4-0B59CC299235}"/>
              </a:ext>
            </a:extLst>
          </p:cNvPr>
          <p:cNvGrpSpPr>
            <a:grpSpLocks/>
          </p:cNvGrpSpPr>
          <p:nvPr/>
        </p:nvGrpSpPr>
        <p:grpSpPr bwMode="auto">
          <a:xfrm>
            <a:off x="5462816" y="2260758"/>
            <a:ext cx="373064" cy="230188"/>
            <a:chOff x="2844" y="3140"/>
            <a:chExt cx="235" cy="145"/>
          </a:xfrm>
        </p:grpSpPr>
        <p:grpSp>
          <p:nvGrpSpPr>
            <p:cNvPr id="87" name="Group 138">
              <a:extLst>
                <a:ext uri="{FF2B5EF4-FFF2-40B4-BE49-F238E27FC236}">
                  <a16:creationId xmlns:a16="http://schemas.microsoft.com/office/drawing/2014/main" id="{BDB75D83-B6D8-9422-C157-80A549549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3140"/>
              <a:ext cx="145" cy="145"/>
              <a:chOff x="630" y="1035"/>
              <a:chExt cx="145" cy="145"/>
            </a:xfrm>
          </p:grpSpPr>
          <p:sp>
            <p:nvSpPr>
              <p:cNvPr id="90" name="Rectangle 139">
                <a:extLst>
                  <a:ext uri="{FF2B5EF4-FFF2-40B4-BE49-F238E27FC236}">
                    <a16:creationId xmlns:a16="http://schemas.microsoft.com/office/drawing/2014/main" id="{6DFB4980-95AB-4FFF-2782-6B607822C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035"/>
                <a:ext cx="145" cy="145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b="1"/>
              </a:p>
            </p:txBody>
          </p:sp>
          <p:grpSp>
            <p:nvGrpSpPr>
              <p:cNvPr id="91" name="Group 140">
                <a:extLst>
                  <a:ext uri="{FF2B5EF4-FFF2-40B4-BE49-F238E27FC236}">
                    <a16:creationId xmlns:a16="http://schemas.microsoft.com/office/drawing/2014/main" id="{D09D4416-70DA-2FC2-8595-3DAA54D817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" y="1144"/>
                <a:ext cx="73" cy="36"/>
                <a:chOff x="2118" y="3430"/>
                <a:chExt cx="73" cy="36"/>
              </a:xfrm>
            </p:grpSpPr>
            <p:sp>
              <p:nvSpPr>
                <p:cNvPr id="92" name="Line 141">
                  <a:extLst>
                    <a:ext uri="{FF2B5EF4-FFF2-40B4-BE49-F238E27FC236}">
                      <a16:creationId xmlns:a16="http://schemas.microsoft.com/office/drawing/2014/main" id="{88B3BD43-653A-5159-DB0C-519A58313D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3430"/>
                  <a:ext cx="3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  <p:sp>
              <p:nvSpPr>
                <p:cNvPr id="93" name="Line 142">
                  <a:extLst>
                    <a:ext uri="{FF2B5EF4-FFF2-40B4-BE49-F238E27FC236}">
                      <a16:creationId xmlns:a16="http://schemas.microsoft.com/office/drawing/2014/main" id="{14C6F5B4-107C-7D9D-9F83-71AA28AB86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18" y="3430"/>
                  <a:ext cx="36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</p:grpSp>
        </p:grpSp>
        <p:sp>
          <p:nvSpPr>
            <p:cNvPr id="88" name="Text Box 143">
              <a:extLst>
                <a:ext uri="{FF2B5EF4-FFF2-40B4-BE49-F238E27FC236}">
                  <a16:creationId xmlns:a16="http://schemas.microsoft.com/office/drawing/2014/main" id="{8D233334-902A-55AF-4EED-DB653ADA4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140"/>
              <a:ext cx="154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D</a:t>
              </a:r>
              <a:endParaRPr lang="en-CA" sz="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89" name="Text Box 144">
              <a:extLst>
                <a:ext uri="{FF2B5EF4-FFF2-40B4-BE49-F238E27FC236}">
                  <a16:creationId xmlns:a16="http://schemas.microsoft.com/office/drawing/2014/main" id="{ECDCB7D2-21F7-1A1E-6F71-86E3CF046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3140"/>
              <a:ext cx="157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Q</a:t>
              </a:r>
              <a:endParaRPr lang="en-CA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</p:grpSp>
      <p:sp>
        <p:nvSpPr>
          <p:cNvPr id="94" name="AutoShape 100">
            <a:extLst>
              <a:ext uri="{FF2B5EF4-FFF2-40B4-BE49-F238E27FC236}">
                <a16:creationId xmlns:a16="http://schemas.microsoft.com/office/drawing/2014/main" id="{3B559795-F67D-6FAF-82B7-238EFF1F8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686" y="4800033"/>
            <a:ext cx="230188" cy="230188"/>
          </a:xfrm>
          <a:prstGeom prst="flowChartDelay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AutoShape 100">
            <a:extLst>
              <a:ext uri="{FF2B5EF4-FFF2-40B4-BE49-F238E27FC236}">
                <a16:creationId xmlns:a16="http://schemas.microsoft.com/office/drawing/2014/main" id="{5EFCC2AF-75A3-587D-FBA6-D2FD0197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182" y="4658471"/>
            <a:ext cx="230188" cy="230188"/>
          </a:xfrm>
          <a:prstGeom prst="flowChartDelay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20" name="Group 366">
            <a:extLst>
              <a:ext uri="{FF2B5EF4-FFF2-40B4-BE49-F238E27FC236}">
                <a16:creationId xmlns:a16="http://schemas.microsoft.com/office/drawing/2014/main" id="{F3707DD2-44F5-5D22-BEBE-DC7637356E8F}"/>
              </a:ext>
            </a:extLst>
          </p:cNvPr>
          <p:cNvGrpSpPr>
            <a:grpSpLocks/>
          </p:cNvGrpSpPr>
          <p:nvPr/>
        </p:nvGrpSpPr>
        <p:grpSpPr bwMode="auto">
          <a:xfrm>
            <a:off x="5462022" y="2592352"/>
            <a:ext cx="373064" cy="230188"/>
            <a:chOff x="2844" y="3140"/>
            <a:chExt cx="235" cy="145"/>
          </a:xfrm>
        </p:grpSpPr>
        <p:grpSp>
          <p:nvGrpSpPr>
            <p:cNvPr id="121" name="Group 138">
              <a:extLst>
                <a:ext uri="{FF2B5EF4-FFF2-40B4-BE49-F238E27FC236}">
                  <a16:creationId xmlns:a16="http://schemas.microsoft.com/office/drawing/2014/main" id="{D9C7746A-62E3-9C87-F0B7-0C5837EC8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3140"/>
              <a:ext cx="145" cy="145"/>
              <a:chOff x="630" y="1035"/>
              <a:chExt cx="145" cy="145"/>
            </a:xfrm>
          </p:grpSpPr>
          <p:sp>
            <p:nvSpPr>
              <p:cNvPr id="124" name="Rectangle 139">
                <a:extLst>
                  <a:ext uri="{FF2B5EF4-FFF2-40B4-BE49-F238E27FC236}">
                    <a16:creationId xmlns:a16="http://schemas.microsoft.com/office/drawing/2014/main" id="{793C158D-D78F-9CF7-DDF2-CA00FCE02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035"/>
                <a:ext cx="145" cy="145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b="1"/>
              </a:p>
            </p:txBody>
          </p:sp>
          <p:grpSp>
            <p:nvGrpSpPr>
              <p:cNvPr id="125" name="Group 140">
                <a:extLst>
                  <a:ext uri="{FF2B5EF4-FFF2-40B4-BE49-F238E27FC236}">
                    <a16:creationId xmlns:a16="http://schemas.microsoft.com/office/drawing/2014/main" id="{F60A5295-1C1D-8EE8-5B89-8D7AE5A31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" y="1144"/>
                <a:ext cx="73" cy="36"/>
                <a:chOff x="2118" y="3430"/>
                <a:chExt cx="73" cy="36"/>
              </a:xfrm>
            </p:grpSpPr>
            <p:sp>
              <p:nvSpPr>
                <p:cNvPr id="126" name="Line 141">
                  <a:extLst>
                    <a:ext uri="{FF2B5EF4-FFF2-40B4-BE49-F238E27FC236}">
                      <a16:creationId xmlns:a16="http://schemas.microsoft.com/office/drawing/2014/main" id="{13AF5891-F190-FE47-E7BE-A56E874ECB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3430"/>
                  <a:ext cx="3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  <p:sp>
              <p:nvSpPr>
                <p:cNvPr id="127" name="Line 142">
                  <a:extLst>
                    <a:ext uri="{FF2B5EF4-FFF2-40B4-BE49-F238E27FC236}">
                      <a16:creationId xmlns:a16="http://schemas.microsoft.com/office/drawing/2014/main" id="{C9AF6CDE-B0BC-FB91-C130-D4059C8FFC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18" y="3430"/>
                  <a:ext cx="36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</p:grpSp>
        </p:grpSp>
        <p:sp>
          <p:nvSpPr>
            <p:cNvPr id="122" name="Text Box 143">
              <a:extLst>
                <a:ext uri="{FF2B5EF4-FFF2-40B4-BE49-F238E27FC236}">
                  <a16:creationId xmlns:a16="http://schemas.microsoft.com/office/drawing/2014/main" id="{C4C7F494-FC1E-46E9-E58C-899D7E27C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140"/>
              <a:ext cx="154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D</a:t>
              </a:r>
              <a:endParaRPr lang="en-CA" sz="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23" name="Text Box 144">
              <a:extLst>
                <a:ext uri="{FF2B5EF4-FFF2-40B4-BE49-F238E27FC236}">
                  <a16:creationId xmlns:a16="http://schemas.microsoft.com/office/drawing/2014/main" id="{8AC54C99-F453-31F8-8770-54FD837F2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3140"/>
              <a:ext cx="157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Q</a:t>
              </a:r>
              <a:endParaRPr lang="en-CA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28" name="Group 366">
            <a:extLst>
              <a:ext uri="{FF2B5EF4-FFF2-40B4-BE49-F238E27FC236}">
                <a16:creationId xmlns:a16="http://schemas.microsoft.com/office/drawing/2014/main" id="{F87B059F-0AD7-582E-B90E-966CDD653EC8}"/>
              </a:ext>
            </a:extLst>
          </p:cNvPr>
          <p:cNvGrpSpPr>
            <a:grpSpLocks/>
          </p:cNvGrpSpPr>
          <p:nvPr/>
        </p:nvGrpSpPr>
        <p:grpSpPr bwMode="auto">
          <a:xfrm>
            <a:off x="5461228" y="2923946"/>
            <a:ext cx="373064" cy="230188"/>
            <a:chOff x="2844" y="3140"/>
            <a:chExt cx="235" cy="145"/>
          </a:xfrm>
        </p:grpSpPr>
        <p:grpSp>
          <p:nvGrpSpPr>
            <p:cNvPr id="129" name="Group 138">
              <a:extLst>
                <a:ext uri="{FF2B5EF4-FFF2-40B4-BE49-F238E27FC236}">
                  <a16:creationId xmlns:a16="http://schemas.microsoft.com/office/drawing/2014/main" id="{6099C591-25FA-0A1B-F13D-1808276D57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3140"/>
              <a:ext cx="145" cy="145"/>
              <a:chOff x="630" y="1035"/>
              <a:chExt cx="145" cy="145"/>
            </a:xfrm>
          </p:grpSpPr>
          <p:sp>
            <p:nvSpPr>
              <p:cNvPr id="132" name="Rectangle 139">
                <a:extLst>
                  <a:ext uri="{FF2B5EF4-FFF2-40B4-BE49-F238E27FC236}">
                    <a16:creationId xmlns:a16="http://schemas.microsoft.com/office/drawing/2014/main" id="{ED1DD457-389E-C2C8-5ECC-38835C4E0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035"/>
                <a:ext cx="145" cy="145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b="1"/>
              </a:p>
            </p:txBody>
          </p:sp>
          <p:grpSp>
            <p:nvGrpSpPr>
              <p:cNvPr id="133" name="Group 140">
                <a:extLst>
                  <a:ext uri="{FF2B5EF4-FFF2-40B4-BE49-F238E27FC236}">
                    <a16:creationId xmlns:a16="http://schemas.microsoft.com/office/drawing/2014/main" id="{754DA740-D01E-C777-E5B7-8A96C407AC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" y="1144"/>
                <a:ext cx="73" cy="36"/>
                <a:chOff x="2118" y="3430"/>
                <a:chExt cx="73" cy="36"/>
              </a:xfrm>
            </p:grpSpPr>
            <p:sp>
              <p:nvSpPr>
                <p:cNvPr id="134" name="Line 141">
                  <a:extLst>
                    <a:ext uri="{FF2B5EF4-FFF2-40B4-BE49-F238E27FC236}">
                      <a16:creationId xmlns:a16="http://schemas.microsoft.com/office/drawing/2014/main" id="{741C6332-9719-BBB3-74CF-7CC7A854BE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3430"/>
                  <a:ext cx="3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  <p:sp>
              <p:nvSpPr>
                <p:cNvPr id="135" name="Line 142">
                  <a:extLst>
                    <a:ext uri="{FF2B5EF4-FFF2-40B4-BE49-F238E27FC236}">
                      <a16:creationId xmlns:a16="http://schemas.microsoft.com/office/drawing/2014/main" id="{8410C711-5842-424F-75D6-A8F244F41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18" y="3430"/>
                  <a:ext cx="36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</p:grpSp>
        </p:grpSp>
        <p:sp>
          <p:nvSpPr>
            <p:cNvPr id="130" name="Text Box 143">
              <a:extLst>
                <a:ext uri="{FF2B5EF4-FFF2-40B4-BE49-F238E27FC236}">
                  <a16:creationId xmlns:a16="http://schemas.microsoft.com/office/drawing/2014/main" id="{924B526C-710F-1FC1-4A05-49FAB7280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140"/>
              <a:ext cx="154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D</a:t>
              </a:r>
              <a:endParaRPr lang="en-CA" sz="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31" name="Text Box 144">
              <a:extLst>
                <a:ext uri="{FF2B5EF4-FFF2-40B4-BE49-F238E27FC236}">
                  <a16:creationId xmlns:a16="http://schemas.microsoft.com/office/drawing/2014/main" id="{D6439BD0-3108-7684-18E3-89587374C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3140"/>
              <a:ext cx="157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Q</a:t>
              </a:r>
              <a:endParaRPr lang="en-CA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36" name="Group 366">
            <a:extLst>
              <a:ext uri="{FF2B5EF4-FFF2-40B4-BE49-F238E27FC236}">
                <a16:creationId xmlns:a16="http://schemas.microsoft.com/office/drawing/2014/main" id="{9F11A9DC-974E-4757-13DF-7A9201606BB5}"/>
              </a:ext>
            </a:extLst>
          </p:cNvPr>
          <p:cNvGrpSpPr>
            <a:grpSpLocks/>
          </p:cNvGrpSpPr>
          <p:nvPr/>
        </p:nvGrpSpPr>
        <p:grpSpPr bwMode="auto">
          <a:xfrm>
            <a:off x="5460434" y="3255540"/>
            <a:ext cx="373064" cy="230188"/>
            <a:chOff x="2844" y="3140"/>
            <a:chExt cx="235" cy="145"/>
          </a:xfrm>
        </p:grpSpPr>
        <p:grpSp>
          <p:nvGrpSpPr>
            <p:cNvPr id="137" name="Group 138">
              <a:extLst>
                <a:ext uri="{FF2B5EF4-FFF2-40B4-BE49-F238E27FC236}">
                  <a16:creationId xmlns:a16="http://schemas.microsoft.com/office/drawing/2014/main" id="{865AE45C-6A79-5E43-9E94-18F00E466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3140"/>
              <a:ext cx="145" cy="145"/>
              <a:chOff x="630" y="1035"/>
              <a:chExt cx="145" cy="145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A1142CF-C222-B465-AE1C-B1A0EC236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035"/>
                <a:ext cx="145" cy="145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b="1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3560A8B6-3739-8CDC-239D-E466E397C0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" y="1144"/>
                <a:ext cx="73" cy="36"/>
                <a:chOff x="2118" y="3430"/>
                <a:chExt cx="73" cy="36"/>
              </a:xfrm>
            </p:grpSpPr>
            <p:sp>
              <p:nvSpPr>
                <p:cNvPr id="142" name="Line 141">
                  <a:extLst>
                    <a:ext uri="{FF2B5EF4-FFF2-40B4-BE49-F238E27FC236}">
                      <a16:creationId xmlns:a16="http://schemas.microsoft.com/office/drawing/2014/main" id="{AABD5D03-FDE8-8541-8BCC-10115BE4C1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3430"/>
                  <a:ext cx="3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  <p:sp>
              <p:nvSpPr>
                <p:cNvPr id="143" name="Line 142">
                  <a:extLst>
                    <a:ext uri="{FF2B5EF4-FFF2-40B4-BE49-F238E27FC236}">
                      <a16:creationId xmlns:a16="http://schemas.microsoft.com/office/drawing/2014/main" id="{01963C91-217F-8EAD-421D-9A59F953A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18" y="3430"/>
                  <a:ext cx="36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</p:grpSp>
        </p:grpSp>
        <p:sp>
          <p:nvSpPr>
            <p:cNvPr id="138" name="Text Box 143">
              <a:extLst>
                <a:ext uri="{FF2B5EF4-FFF2-40B4-BE49-F238E27FC236}">
                  <a16:creationId xmlns:a16="http://schemas.microsoft.com/office/drawing/2014/main" id="{D3A32388-8944-1485-BA38-918D1524A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140"/>
              <a:ext cx="154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D</a:t>
              </a:r>
              <a:endParaRPr lang="en-CA" sz="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39" name="Text Box 144">
              <a:extLst>
                <a:ext uri="{FF2B5EF4-FFF2-40B4-BE49-F238E27FC236}">
                  <a16:creationId xmlns:a16="http://schemas.microsoft.com/office/drawing/2014/main" id="{7A6A383A-55C0-80BF-0294-83EBB6BF9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3140"/>
              <a:ext cx="157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Q</a:t>
              </a:r>
              <a:endParaRPr lang="en-CA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E37745B-4011-D8C2-3269-6A6B9482FD60}"/>
              </a:ext>
            </a:extLst>
          </p:cNvPr>
          <p:cNvCxnSpPr>
            <a:stCxn id="80" idx="3"/>
          </p:cNvCxnSpPr>
          <p:nvPr/>
        </p:nvCxnSpPr>
        <p:spPr>
          <a:xfrm>
            <a:off x="3782944" y="2864609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D8E688E-4E55-E9DE-E723-02065EF48B4C}"/>
              </a:ext>
            </a:extLst>
          </p:cNvPr>
          <p:cNvCxnSpPr/>
          <p:nvPr/>
        </p:nvCxnSpPr>
        <p:spPr>
          <a:xfrm>
            <a:off x="3889874" y="4927553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4619CDD-E079-25DE-26CF-79F54649FA73}"/>
              </a:ext>
            </a:extLst>
          </p:cNvPr>
          <p:cNvCxnSpPr>
            <a:cxnSpLocks/>
          </p:cNvCxnSpPr>
          <p:nvPr/>
        </p:nvCxnSpPr>
        <p:spPr>
          <a:xfrm>
            <a:off x="4020276" y="4722397"/>
            <a:ext cx="149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30E22AA-9762-0230-D7D1-E079860233ED}"/>
              </a:ext>
            </a:extLst>
          </p:cNvPr>
          <p:cNvCxnSpPr>
            <a:cxnSpLocks/>
          </p:cNvCxnSpPr>
          <p:nvPr/>
        </p:nvCxnSpPr>
        <p:spPr>
          <a:xfrm>
            <a:off x="4020276" y="4822971"/>
            <a:ext cx="149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C6B4AA8-9818-AF69-C92F-5ECBB21B77EB}"/>
              </a:ext>
            </a:extLst>
          </p:cNvPr>
          <p:cNvCxnSpPr>
            <a:cxnSpLocks/>
          </p:cNvCxnSpPr>
          <p:nvPr/>
        </p:nvCxnSpPr>
        <p:spPr>
          <a:xfrm>
            <a:off x="4020276" y="4588687"/>
            <a:ext cx="0" cy="13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188A78B-2531-B111-19F1-A35BCE3060D0}"/>
              </a:ext>
            </a:extLst>
          </p:cNvPr>
          <p:cNvCxnSpPr>
            <a:cxnSpLocks/>
          </p:cNvCxnSpPr>
          <p:nvPr/>
        </p:nvCxnSpPr>
        <p:spPr>
          <a:xfrm>
            <a:off x="4024812" y="4819796"/>
            <a:ext cx="0" cy="114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D62147E-F3C4-A9C3-4791-48A5D6D9B719}"/>
              </a:ext>
            </a:extLst>
          </p:cNvPr>
          <p:cNvCxnSpPr>
            <a:cxnSpLocks/>
          </p:cNvCxnSpPr>
          <p:nvPr/>
        </p:nvCxnSpPr>
        <p:spPr>
          <a:xfrm>
            <a:off x="4400370" y="4773565"/>
            <a:ext cx="149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484CE25-99EA-A30D-E6AE-C3301A1A409E}"/>
              </a:ext>
            </a:extLst>
          </p:cNvPr>
          <p:cNvCxnSpPr/>
          <p:nvPr/>
        </p:nvCxnSpPr>
        <p:spPr>
          <a:xfrm>
            <a:off x="3537448" y="4530369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C76EB86-9703-0830-2F4C-0B1E2CB758DF}"/>
              </a:ext>
            </a:extLst>
          </p:cNvPr>
          <p:cNvCxnSpPr/>
          <p:nvPr/>
        </p:nvCxnSpPr>
        <p:spPr>
          <a:xfrm>
            <a:off x="3537448" y="4647114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6B9FAE0-C385-C807-5004-7483DDFFC3D2}"/>
              </a:ext>
            </a:extLst>
          </p:cNvPr>
          <p:cNvCxnSpPr/>
          <p:nvPr/>
        </p:nvCxnSpPr>
        <p:spPr>
          <a:xfrm>
            <a:off x="3529284" y="4867057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FCB6127-1F77-29B7-E3FE-713F68E70146}"/>
              </a:ext>
            </a:extLst>
          </p:cNvPr>
          <p:cNvCxnSpPr/>
          <p:nvPr/>
        </p:nvCxnSpPr>
        <p:spPr>
          <a:xfrm>
            <a:off x="3529284" y="4976565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366">
            <a:extLst>
              <a:ext uri="{FF2B5EF4-FFF2-40B4-BE49-F238E27FC236}">
                <a16:creationId xmlns:a16="http://schemas.microsoft.com/office/drawing/2014/main" id="{262CF399-502B-20A5-ABD4-6A8A7A5D3F59}"/>
              </a:ext>
            </a:extLst>
          </p:cNvPr>
          <p:cNvGrpSpPr>
            <a:grpSpLocks/>
          </p:cNvGrpSpPr>
          <p:nvPr/>
        </p:nvGrpSpPr>
        <p:grpSpPr bwMode="auto">
          <a:xfrm>
            <a:off x="2799444" y="2244883"/>
            <a:ext cx="373064" cy="230188"/>
            <a:chOff x="2844" y="3140"/>
            <a:chExt cx="235" cy="145"/>
          </a:xfrm>
        </p:grpSpPr>
        <p:grpSp>
          <p:nvGrpSpPr>
            <p:cNvPr id="161" name="Group 138">
              <a:extLst>
                <a:ext uri="{FF2B5EF4-FFF2-40B4-BE49-F238E27FC236}">
                  <a16:creationId xmlns:a16="http://schemas.microsoft.com/office/drawing/2014/main" id="{0C2E855E-2C05-264A-A754-464D74657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3140"/>
              <a:ext cx="145" cy="145"/>
              <a:chOff x="630" y="1035"/>
              <a:chExt cx="145" cy="145"/>
            </a:xfrm>
          </p:grpSpPr>
          <p:sp>
            <p:nvSpPr>
              <p:cNvPr id="164" name="Rectangle 139">
                <a:extLst>
                  <a:ext uri="{FF2B5EF4-FFF2-40B4-BE49-F238E27FC236}">
                    <a16:creationId xmlns:a16="http://schemas.microsoft.com/office/drawing/2014/main" id="{646E17F9-83AB-EC01-178D-D40354AAC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035"/>
                <a:ext cx="145" cy="145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b="1"/>
              </a:p>
            </p:txBody>
          </p:sp>
          <p:grpSp>
            <p:nvGrpSpPr>
              <p:cNvPr id="165" name="Group 140">
                <a:extLst>
                  <a:ext uri="{FF2B5EF4-FFF2-40B4-BE49-F238E27FC236}">
                    <a16:creationId xmlns:a16="http://schemas.microsoft.com/office/drawing/2014/main" id="{A9F3AE42-5729-C05C-DF42-96DD3A65B1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" y="1144"/>
                <a:ext cx="73" cy="36"/>
                <a:chOff x="2118" y="3430"/>
                <a:chExt cx="73" cy="36"/>
              </a:xfrm>
            </p:grpSpPr>
            <p:sp>
              <p:nvSpPr>
                <p:cNvPr id="166" name="Line 141">
                  <a:extLst>
                    <a:ext uri="{FF2B5EF4-FFF2-40B4-BE49-F238E27FC236}">
                      <a16:creationId xmlns:a16="http://schemas.microsoft.com/office/drawing/2014/main" id="{6D8BD9DF-E058-D6B3-AC54-0BDAA576BD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3430"/>
                  <a:ext cx="3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  <p:sp>
              <p:nvSpPr>
                <p:cNvPr id="167" name="Line 142">
                  <a:extLst>
                    <a:ext uri="{FF2B5EF4-FFF2-40B4-BE49-F238E27FC236}">
                      <a16:creationId xmlns:a16="http://schemas.microsoft.com/office/drawing/2014/main" id="{EF0D800A-F5C6-B625-5339-10953E192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18" y="3430"/>
                  <a:ext cx="36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</p:grpSp>
        </p:grpSp>
        <p:sp>
          <p:nvSpPr>
            <p:cNvPr id="162" name="Text Box 143">
              <a:extLst>
                <a:ext uri="{FF2B5EF4-FFF2-40B4-BE49-F238E27FC236}">
                  <a16:creationId xmlns:a16="http://schemas.microsoft.com/office/drawing/2014/main" id="{DA69B243-7EB7-146A-2D47-F45EAA577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140"/>
              <a:ext cx="154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D</a:t>
              </a:r>
              <a:endParaRPr lang="en-CA" sz="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63" name="Text Box 144">
              <a:extLst>
                <a:ext uri="{FF2B5EF4-FFF2-40B4-BE49-F238E27FC236}">
                  <a16:creationId xmlns:a16="http://schemas.microsoft.com/office/drawing/2014/main" id="{F8829CFF-9C37-3B24-32AE-D4DEE7436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3140"/>
              <a:ext cx="157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Q</a:t>
              </a:r>
              <a:endParaRPr lang="en-CA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68" name="Group 366">
            <a:extLst>
              <a:ext uri="{FF2B5EF4-FFF2-40B4-BE49-F238E27FC236}">
                <a16:creationId xmlns:a16="http://schemas.microsoft.com/office/drawing/2014/main" id="{26CE5AD9-9FB4-FADC-C2E1-41B969E32410}"/>
              </a:ext>
            </a:extLst>
          </p:cNvPr>
          <p:cNvGrpSpPr>
            <a:grpSpLocks/>
          </p:cNvGrpSpPr>
          <p:nvPr/>
        </p:nvGrpSpPr>
        <p:grpSpPr bwMode="auto">
          <a:xfrm>
            <a:off x="2798650" y="2576477"/>
            <a:ext cx="373064" cy="230188"/>
            <a:chOff x="2844" y="3140"/>
            <a:chExt cx="235" cy="145"/>
          </a:xfrm>
        </p:grpSpPr>
        <p:grpSp>
          <p:nvGrpSpPr>
            <p:cNvPr id="169" name="Group 138">
              <a:extLst>
                <a:ext uri="{FF2B5EF4-FFF2-40B4-BE49-F238E27FC236}">
                  <a16:creationId xmlns:a16="http://schemas.microsoft.com/office/drawing/2014/main" id="{9B72061F-2528-986A-BB1B-00C29EF4A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3140"/>
              <a:ext cx="145" cy="145"/>
              <a:chOff x="630" y="1035"/>
              <a:chExt cx="145" cy="145"/>
            </a:xfrm>
          </p:grpSpPr>
          <p:sp>
            <p:nvSpPr>
              <p:cNvPr id="172" name="Rectangle 139">
                <a:extLst>
                  <a:ext uri="{FF2B5EF4-FFF2-40B4-BE49-F238E27FC236}">
                    <a16:creationId xmlns:a16="http://schemas.microsoft.com/office/drawing/2014/main" id="{16E8DE95-B74D-6CC3-8658-66FD4E948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035"/>
                <a:ext cx="145" cy="145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b="1"/>
              </a:p>
            </p:txBody>
          </p:sp>
          <p:grpSp>
            <p:nvGrpSpPr>
              <p:cNvPr id="173" name="Group 140">
                <a:extLst>
                  <a:ext uri="{FF2B5EF4-FFF2-40B4-BE49-F238E27FC236}">
                    <a16:creationId xmlns:a16="http://schemas.microsoft.com/office/drawing/2014/main" id="{DE2C75F7-DF46-00F1-B7BC-19FFE1587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" y="1144"/>
                <a:ext cx="73" cy="36"/>
                <a:chOff x="2118" y="3430"/>
                <a:chExt cx="73" cy="36"/>
              </a:xfrm>
            </p:grpSpPr>
            <p:sp>
              <p:nvSpPr>
                <p:cNvPr id="174" name="Line 141">
                  <a:extLst>
                    <a:ext uri="{FF2B5EF4-FFF2-40B4-BE49-F238E27FC236}">
                      <a16:creationId xmlns:a16="http://schemas.microsoft.com/office/drawing/2014/main" id="{EC7E52CB-16E8-8E5F-5895-76F0FA5C3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3430"/>
                  <a:ext cx="3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  <p:sp>
              <p:nvSpPr>
                <p:cNvPr id="175" name="Line 142">
                  <a:extLst>
                    <a:ext uri="{FF2B5EF4-FFF2-40B4-BE49-F238E27FC236}">
                      <a16:creationId xmlns:a16="http://schemas.microsoft.com/office/drawing/2014/main" id="{CFDD921E-D857-8B12-D3D3-A3D28A439C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18" y="3430"/>
                  <a:ext cx="36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</p:grpSp>
        </p:grpSp>
        <p:sp>
          <p:nvSpPr>
            <p:cNvPr id="170" name="Text Box 143">
              <a:extLst>
                <a:ext uri="{FF2B5EF4-FFF2-40B4-BE49-F238E27FC236}">
                  <a16:creationId xmlns:a16="http://schemas.microsoft.com/office/drawing/2014/main" id="{ADB2A7D3-E32A-6BEB-EA1C-1C3F93E79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140"/>
              <a:ext cx="154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D</a:t>
              </a:r>
              <a:endParaRPr lang="en-CA" sz="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71" name="Text Box 144">
              <a:extLst>
                <a:ext uri="{FF2B5EF4-FFF2-40B4-BE49-F238E27FC236}">
                  <a16:creationId xmlns:a16="http://schemas.microsoft.com/office/drawing/2014/main" id="{1108EF8D-C023-9E6B-A971-02164561F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3140"/>
              <a:ext cx="157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Q</a:t>
              </a:r>
              <a:endParaRPr lang="en-CA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76" name="Group 366">
            <a:extLst>
              <a:ext uri="{FF2B5EF4-FFF2-40B4-BE49-F238E27FC236}">
                <a16:creationId xmlns:a16="http://schemas.microsoft.com/office/drawing/2014/main" id="{4A2BB67F-AF2B-0EC1-189D-74E494500808}"/>
              </a:ext>
            </a:extLst>
          </p:cNvPr>
          <p:cNvGrpSpPr>
            <a:grpSpLocks/>
          </p:cNvGrpSpPr>
          <p:nvPr/>
        </p:nvGrpSpPr>
        <p:grpSpPr bwMode="auto">
          <a:xfrm>
            <a:off x="2797856" y="2920771"/>
            <a:ext cx="373064" cy="230188"/>
            <a:chOff x="2844" y="3140"/>
            <a:chExt cx="235" cy="145"/>
          </a:xfrm>
        </p:grpSpPr>
        <p:grpSp>
          <p:nvGrpSpPr>
            <p:cNvPr id="177" name="Group 138">
              <a:extLst>
                <a:ext uri="{FF2B5EF4-FFF2-40B4-BE49-F238E27FC236}">
                  <a16:creationId xmlns:a16="http://schemas.microsoft.com/office/drawing/2014/main" id="{12B65A8D-BFB5-35F1-FA9D-DE47A55D4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3140"/>
              <a:ext cx="145" cy="145"/>
              <a:chOff x="630" y="1035"/>
              <a:chExt cx="145" cy="145"/>
            </a:xfrm>
          </p:grpSpPr>
          <p:sp>
            <p:nvSpPr>
              <p:cNvPr id="180" name="Rectangle 139">
                <a:extLst>
                  <a:ext uri="{FF2B5EF4-FFF2-40B4-BE49-F238E27FC236}">
                    <a16:creationId xmlns:a16="http://schemas.microsoft.com/office/drawing/2014/main" id="{0D7408AE-774B-1A19-0F0D-AC726EBB7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035"/>
                <a:ext cx="145" cy="145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b="1"/>
              </a:p>
            </p:txBody>
          </p:sp>
          <p:grpSp>
            <p:nvGrpSpPr>
              <p:cNvPr id="181" name="Group 140">
                <a:extLst>
                  <a:ext uri="{FF2B5EF4-FFF2-40B4-BE49-F238E27FC236}">
                    <a16:creationId xmlns:a16="http://schemas.microsoft.com/office/drawing/2014/main" id="{042FBAD8-54CA-D649-F588-A64CE3376A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" y="1144"/>
                <a:ext cx="73" cy="36"/>
                <a:chOff x="2118" y="3430"/>
                <a:chExt cx="73" cy="36"/>
              </a:xfrm>
            </p:grpSpPr>
            <p:sp>
              <p:nvSpPr>
                <p:cNvPr id="182" name="Line 141">
                  <a:extLst>
                    <a:ext uri="{FF2B5EF4-FFF2-40B4-BE49-F238E27FC236}">
                      <a16:creationId xmlns:a16="http://schemas.microsoft.com/office/drawing/2014/main" id="{4D548C63-8378-BCA0-CBCF-F67DCBFD0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3430"/>
                  <a:ext cx="3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  <p:sp>
              <p:nvSpPr>
                <p:cNvPr id="183" name="Line 142">
                  <a:extLst>
                    <a:ext uri="{FF2B5EF4-FFF2-40B4-BE49-F238E27FC236}">
                      <a16:creationId xmlns:a16="http://schemas.microsoft.com/office/drawing/2014/main" id="{02B1262A-1BA0-A1E2-BD61-95D12CFD85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18" y="3430"/>
                  <a:ext cx="36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</p:grpSp>
        </p:grpSp>
        <p:sp>
          <p:nvSpPr>
            <p:cNvPr id="178" name="Text Box 143">
              <a:extLst>
                <a:ext uri="{FF2B5EF4-FFF2-40B4-BE49-F238E27FC236}">
                  <a16:creationId xmlns:a16="http://schemas.microsoft.com/office/drawing/2014/main" id="{01E77022-B876-D7AA-CA68-A8FD3BD99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140"/>
              <a:ext cx="154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D</a:t>
              </a:r>
              <a:endParaRPr lang="en-CA" sz="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79" name="Text Box 144">
              <a:extLst>
                <a:ext uri="{FF2B5EF4-FFF2-40B4-BE49-F238E27FC236}">
                  <a16:creationId xmlns:a16="http://schemas.microsoft.com/office/drawing/2014/main" id="{734583BC-9BFD-EEEB-8CAF-AC89ADA80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3140"/>
              <a:ext cx="157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Q</a:t>
              </a:r>
              <a:endParaRPr lang="en-CA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84" name="Group 366">
            <a:extLst>
              <a:ext uri="{FF2B5EF4-FFF2-40B4-BE49-F238E27FC236}">
                <a16:creationId xmlns:a16="http://schemas.microsoft.com/office/drawing/2014/main" id="{5E50C956-E419-AABF-2451-6E1BD095C244}"/>
              </a:ext>
            </a:extLst>
          </p:cNvPr>
          <p:cNvGrpSpPr>
            <a:grpSpLocks/>
          </p:cNvGrpSpPr>
          <p:nvPr/>
        </p:nvGrpSpPr>
        <p:grpSpPr bwMode="auto">
          <a:xfrm>
            <a:off x="2797062" y="3252365"/>
            <a:ext cx="373064" cy="230188"/>
            <a:chOff x="2844" y="3140"/>
            <a:chExt cx="235" cy="145"/>
          </a:xfrm>
        </p:grpSpPr>
        <p:grpSp>
          <p:nvGrpSpPr>
            <p:cNvPr id="185" name="Group 138">
              <a:extLst>
                <a:ext uri="{FF2B5EF4-FFF2-40B4-BE49-F238E27FC236}">
                  <a16:creationId xmlns:a16="http://schemas.microsoft.com/office/drawing/2014/main" id="{7D8398BE-2BF1-821B-AD65-227269138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" y="3140"/>
              <a:ext cx="145" cy="145"/>
              <a:chOff x="630" y="1035"/>
              <a:chExt cx="145" cy="145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0D394C4E-330E-478F-F035-E5502A2D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035"/>
                <a:ext cx="145" cy="145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b="1"/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22598781-7DFF-0CBF-84C7-B79A766BC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6" y="1144"/>
                <a:ext cx="73" cy="36"/>
                <a:chOff x="2118" y="3430"/>
                <a:chExt cx="73" cy="36"/>
              </a:xfrm>
            </p:grpSpPr>
            <p:sp>
              <p:nvSpPr>
                <p:cNvPr id="190" name="Line 141">
                  <a:extLst>
                    <a:ext uri="{FF2B5EF4-FFF2-40B4-BE49-F238E27FC236}">
                      <a16:creationId xmlns:a16="http://schemas.microsoft.com/office/drawing/2014/main" id="{ABD483D6-81F6-B39D-E565-5794B6B2A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3430"/>
                  <a:ext cx="3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  <p:sp>
              <p:nvSpPr>
                <p:cNvPr id="191" name="Line 142">
                  <a:extLst>
                    <a:ext uri="{FF2B5EF4-FFF2-40B4-BE49-F238E27FC236}">
                      <a16:creationId xmlns:a16="http://schemas.microsoft.com/office/drawing/2014/main" id="{BE7FE7FF-8499-9937-EFFF-4D94B2025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118" y="3430"/>
                  <a:ext cx="36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b="1"/>
                </a:p>
              </p:txBody>
            </p:sp>
          </p:grpSp>
        </p:grpSp>
        <p:sp>
          <p:nvSpPr>
            <p:cNvPr id="186" name="Text Box 143">
              <a:extLst>
                <a:ext uri="{FF2B5EF4-FFF2-40B4-BE49-F238E27FC236}">
                  <a16:creationId xmlns:a16="http://schemas.microsoft.com/office/drawing/2014/main" id="{505D4FB7-63FF-27F6-86EF-3FEB677C5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140"/>
              <a:ext cx="154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>
                <a:defRPr/>
              </a:pPr>
              <a:r>
                <a:rPr lang="en-US" sz="8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D</a:t>
              </a:r>
              <a:endParaRPr lang="en-CA" sz="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  <p:sp>
          <p:nvSpPr>
            <p:cNvPr id="187" name="Text Box 144">
              <a:extLst>
                <a:ext uri="{FF2B5EF4-FFF2-40B4-BE49-F238E27FC236}">
                  <a16:creationId xmlns:a16="http://schemas.microsoft.com/office/drawing/2014/main" id="{B1C41E8F-E006-FEF4-8BFB-92E06C930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3140"/>
              <a:ext cx="157" cy="1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1" hangingPunct="1">
                <a:defRPr/>
              </a:pPr>
              <a:r>
                <a:rPr lang="en-US" sz="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  <a:cs typeface="Arial" pitchFamily="34" charset="0"/>
                </a:rPr>
                <a:t>Q</a:t>
              </a:r>
              <a:endParaRPr lang="en-CA" sz="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cs typeface="Arial" pitchFamily="34" charset="0"/>
              </a:endParaRPr>
            </a:p>
          </p:txBody>
        </p:sp>
      </p:grpSp>
      <p:grpSp>
        <p:nvGrpSpPr>
          <p:cNvPr id="192" name="Group 357">
            <a:extLst>
              <a:ext uri="{FF2B5EF4-FFF2-40B4-BE49-F238E27FC236}">
                <a16:creationId xmlns:a16="http://schemas.microsoft.com/office/drawing/2014/main" id="{D038C552-6927-893A-90D7-735DA390430F}"/>
              </a:ext>
            </a:extLst>
          </p:cNvPr>
          <p:cNvGrpSpPr>
            <a:grpSpLocks/>
          </p:cNvGrpSpPr>
          <p:nvPr/>
        </p:nvGrpSpPr>
        <p:grpSpPr bwMode="auto">
          <a:xfrm>
            <a:off x="5365127" y="2182970"/>
            <a:ext cx="198308" cy="344487"/>
            <a:chOff x="4094" y="2705"/>
            <a:chExt cx="145" cy="217"/>
          </a:xfrm>
        </p:grpSpPr>
        <p:sp>
          <p:nvSpPr>
            <p:cNvPr id="193" name="AutoShape 150">
              <a:extLst>
                <a:ext uri="{FF2B5EF4-FFF2-40B4-BE49-F238E27FC236}">
                  <a16:creationId xmlns:a16="http://schemas.microsoft.com/office/drawing/2014/main" id="{D7695567-B1B8-AD83-5C77-A13DBD7582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77" y="2778"/>
              <a:ext cx="217" cy="72"/>
            </a:xfrm>
            <a:custGeom>
              <a:avLst/>
              <a:gdLst>
                <a:gd name="T0" fmla="*/ 190 w 21600"/>
                <a:gd name="T1" fmla="*/ 36 h 21600"/>
                <a:gd name="T2" fmla="*/ 109 w 21600"/>
                <a:gd name="T3" fmla="*/ 72 h 21600"/>
                <a:gd name="T4" fmla="*/ 27 w 21600"/>
                <a:gd name="T5" fmla="*/ 36 h 21600"/>
                <a:gd name="T6" fmla="*/ 10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79 w 21600"/>
                <a:gd name="T13" fmla="*/ 4500 h 21600"/>
                <a:gd name="T14" fmla="*/ 17121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Text Box 151">
              <a:extLst>
                <a:ext uri="{FF2B5EF4-FFF2-40B4-BE49-F238E27FC236}">
                  <a16:creationId xmlns:a16="http://schemas.microsoft.com/office/drawing/2014/main" id="{35981546-4647-5EB8-4DE6-6A459B628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" y="2705"/>
              <a:ext cx="1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bg1"/>
                  </a:solidFill>
                  <a:latin typeface="Times New Roman" pitchFamily="18" charset="0"/>
                </a:defRPr>
              </a:lvl1pPr>
              <a:lvl2pPr marL="742950" indent="-285750">
                <a:defRPr sz="1000">
                  <a:solidFill>
                    <a:schemeClr val="bg1"/>
                  </a:solidFill>
                  <a:latin typeface="Times New Roman" pitchFamily="18" charset="0"/>
                </a:defRPr>
              </a:lvl2pPr>
              <a:lvl3pPr marL="1143000" indent="-228600">
                <a:defRPr sz="1000">
                  <a:solidFill>
                    <a:schemeClr val="bg1"/>
                  </a:solidFill>
                  <a:latin typeface="Times New Roman" pitchFamily="18" charset="0"/>
                </a:defRPr>
              </a:lvl3pPr>
              <a:lvl4pPr marL="1600200" indent="-228600">
                <a:defRPr sz="1000">
                  <a:solidFill>
                    <a:schemeClr val="bg1"/>
                  </a:solidFill>
                  <a:latin typeface="Times New Roman" pitchFamily="18" charset="0"/>
                </a:defRPr>
              </a:lvl4pPr>
              <a:lvl5pPr marL="2057400" indent="-228600">
                <a:defRPr sz="1000">
                  <a:solidFill>
                    <a:schemeClr val="bg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bg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800" b="1" dirty="0">
                  <a:solidFill>
                    <a:schemeClr val="tx1"/>
                  </a:solidFill>
                  <a:effectLst/>
                  <a:latin typeface="Arial Narrow" pitchFamily="34" charset="0"/>
                  <a:cs typeface="Arial" charset="0"/>
                </a:rPr>
                <a:t>0</a:t>
              </a:r>
            </a:p>
            <a:p>
              <a:pPr eaLnBrk="1" hangingPunct="1"/>
              <a:r>
                <a:rPr lang="en-US" sz="800" b="1" dirty="0">
                  <a:solidFill>
                    <a:schemeClr val="tx1"/>
                  </a:solidFill>
                  <a:effectLst/>
                  <a:latin typeface="Arial Narrow" pitchFamily="34" charset="0"/>
                  <a:cs typeface="Arial" charset="0"/>
                </a:rPr>
                <a:t>1</a:t>
              </a:r>
            </a:p>
          </p:txBody>
        </p:sp>
      </p:grpSp>
      <p:sp>
        <p:nvSpPr>
          <p:cNvPr id="195" name="Freeform 123">
            <a:extLst>
              <a:ext uri="{FF2B5EF4-FFF2-40B4-BE49-F238E27FC236}">
                <a16:creationId xmlns:a16="http://schemas.microsoft.com/office/drawing/2014/main" id="{7744FCB6-F76F-C7FC-D68E-DAA29B5F3F77}"/>
              </a:ext>
            </a:extLst>
          </p:cNvPr>
          <p:cNvSpPr>
            <a:spLocks/>
          </p:cNvSpPr>
          <p:nvPr/>
        </p:nvSpPr>
        <p:spPr bwMode="auto">
          <a:xfrm>
            <a:off x="4031570" y="3932414"/>
            <a:ext cx="249238" cy="230187"/>
          </a:xfrm>
          <a:custGeom>
            <a:avLst/>
            <a:gdLst/>
            <a:ahLst/>
            <a:cxnLst>
              <a:cxn ang="0">
                <a:pos x="624" y="240"/>
              </a:cxn>
              <a:cxn ang="0">
                <a:pos x="188" y="480"/>
              </a:cxn>
              <a:cxn ang="0">
                <a:pos x="188" y="480"/>
              </a:cxn>
              <a:cxn ang="0">
                <a:pos x="0" y="480"/>
              </a:cxn>
              <a:cxn ang="0">
                <a:pos x="0" y="0"/>
              </a:cxn>
              <a:cxn ang="0">
                <a:pos x="0" y="0"/>
              </a:cxn>
              <a:cxn ang="0">
                <a:pos x="188" y="0"/>
              </a:cxn>
              <a:cxn ang="0">
                <a:pos x="624" y="240"/>
              </a:cxn>
            </a:cxnLst>
            <a:rect l="0" t="0" r="r" b="b"/>
            <a:pathLst>
              <a:path w="624" h="480">
                <a:moveTo>
                  <a:pt x="624" y="240"/>
                </a:moveTo>
                <a:cubicBezTo>
                  <a:pt x="550" y="358"/>
                  <a:pt x="387" y="447"/>
                  <a:pt x="188" y="480"/>
                </a:cubicBezTo>
                <a:lnTo>
                  <a:pt x="188" y="480"/>
                </a:lnTo>
                <a:lnTo>
                  <a:pt x="0" y="480"/>
                </a:lnTo>
                <a:cubicBezTo>
                  <a:pt x="116" y="327"/>
                  <a:pt x="116" y="152"/>
                  <a:pt x="0" y="0"/>
                </a:cubicBezTo>
                <a:lnTo>
                  <a:pt x="0" y="0"/>
                </a:lnTo>
                <a:lnTo>
                  <a:pt x="188" y="0"/>
                </a:lnTo>
                <a:cubicBezTo>
                  <a:pt x="388" y="31"/>
                  <a:pt x="551" y="121"/>
                  <a:pt x="624" y="240"/>
                </a:cubicBezTo>
                <a:close/>
              </a:path>
            </a:pathLst>
          </a:custGeom>
          <a:solidFill>
            <a:srgbClr val="FFFFCC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BCD4E9-0A31-BACC-8C1F-C52F16B7E378}"/>
              </a:ext>
            </a:extLst>
          </p:cNvPr>
          <p:cNvCxnSpPr/>
          <p:nvPr/>
        </p:nvCxnSpPr>
        <p:spPr>
          <a:xfrm>
            <a:off x="2738098" y="2349559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25AC9BD-20F5-323F-40D8-BB3EA867A77C}"/>
              </a:ext>
            </a:extLst>
          </p:cNvPr>
          <p:cNvCxnSpPr/>
          <p:nvPr/>
        </p:nvCxnSpPr>
        <p:spPr>
          <a:xfrm>
            <a:off x="2731861" y="2685280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3275662-8BEF-21D7-8207-4EAC0724E6A2}"/>
              </a:ext>
            </a:extLst>
          </p:cNvPr>
          <p:cNvCxnSpPr/>
          <p:nvPr/>
        </p:nvCxnSpPr>
        <p:spPr>
          <a:xfrm>
            <a:off x="2731861" y="3013915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F48C887-C8A3-A49B-F3AE-2AF52B039726}"/>
              </a:ext>
            </a:extLst>
          </p:cNvPr>
          <p:cNvCxnSpPr/>
          <p:nvPr/>
        </p:nvCxnSpPr>
        <p:spPr>
          <a:xfrm>
            <a:off x="2731861" y="3345508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730F6CB-84EA-B723-8586-7B9480975A14}"/>
              </a:ext>
            </a:extLst>
          </p:cNvPr>
          <p:cNvCxnSpPr>
            <a:cxnSpLocks/>
          </p:cNvCxnSpPr>
          <p:nvPr/>
        </p:nvCxnSpPr>
        <p:spPr>
          <a:xfrm>
            <a:off x="3111162" y="2349559"/>
            <a:ext cx="996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DE1F8EA-E6CB-F7E7-B9E5-A9C20B1DF184}"/>
              </a:ext>
            </a:extLst>
          </p:cNvPr>
          <p:cNvCxnSpPr>
            <a:cxnSpLocks/>
          </p:cNvCxnSpPr>
          <p:nvPr/>
        </p:nvCxnSpPr>
        <p:spPr>
          <a:xfrm>
            <a:off x="3104925" y="2685280"/>
            <a:ext cx="1295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E991EE5-3422-89C3-0481-4C5B964DCEDD}"/>
              </a:ext>
            </a:extLst>
          </p:cNvPr>
          <p:cNvCxnSpPr>
            <a:cxnSpLocks/>
          </p:cNvCxnSpPr>
          <p:nvPr/>
        </p:nvCxnSpPr>
        <p:spPr>
          <a:xfrm>
            <a:off x="3104925" y="3013915"/>
            <a:ext cx="1295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4FB14A8-7D82-910B-9DA6-2F03DB70E27F}"/>
              </a:ext>
            </a:extLst>
          </p:cNvPr>
          <p:cNvCxnSpPr>
            <a:cxnSpLocks/>
          </p:cNvCxnSpPr>
          <p:nvPr/>
        </p:nvCxnSpPr>
        <p:spPr>
          <a:xfrm>
            <a:off x="3104925" y="3345508"/>
            <a:ext cx="987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B029978-53BC-CB53-5FB4-B30F5754C6C7}"/>
              </a:ext>
            </a:extLst>
          </p:cNvPr>
          <p:cNvSpPr txBox="1"/>
          <p:nvPr/>
        </p:nvSpPr>
        <p:spPr>
          <a:xfrm>
            <a:off x="3074105" y="2139373"/>
            <a:ext cx="457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</a:t>
            </a:r>
          </a:p>
          <a:p>
            <a:endParaRPr lang="en-US" sz="11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1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0</a:t>
            </a:r>
          </a:p>
          <a:p>
            <a:endParaRPr lang="en-US" sz="11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1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</a:t>
            </a:r>
          </a:p>
          <a:p>
            <a:endParaRPr lang="en-US" sz="11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1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</a:t>
            </a:r>
            <a:endParaRPr lang="en-US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211" name="Freeform 123">
            <a:extLst>
              <a:ext uri="{FF2B5EF4-FFF2-40B4-BE49-F238E27FC236}">
                <a16:creationId xmlns:a16="http://schemas.microsoft.com/office/drawing/2014/main" id="{D9D72AC7-1F1A-72DD-4357-299ADED1F222}"/>
              </a:ext>
            </a:extLst>
          </p:cNvPr>
          <p:cNvSpPr>
            <a:spLocks/>
          </p:cNvSpPr>
          <p:nvPr/>
        </p:nvSpPr>
        <p:spPr bwMode="auto">
          <a:xfrm>
            <a:off x="6684811" y="3945193"/>
            <a:ext cx="249238" cy="230187"/>
          </a:xfrm>
          <a:custGeom>
            <a:avLst/>
            <a:gdLst/>
            <a:ahLst/>
            <a:cxnLst>
              <a:cxn ang="0">
                <a:pos x="624" y="240"/>
              </a:cxn>
              <a:cxn ang="0">
                <a:pos x="188" y="480"/>
              </a:cxn>
              <a:cxn ang="0">
                <a:pos x="188" y="480"/>
              </a:cxn>
              <a:cxn ang="0">
                <a:pos x="0" y="480"/>
              </a:cxn>
              <a:cxn ang="0">
                <a:pos x="0" y="0"/>
              </a:cxn>
              <a:cxn ang="0">
                <a:pos x="0" y="0"/>
              </a:cxn>
              <a:cxn ang="0">
                <a:pos x="188" y="0"/>
              </a:cxn>
              <a:cxn ang="0">
                <a:pos x="624" y="240"/>
              </a:cxn>
            </a:cxnLst>
            <a:rect l="0" t="0" r="r" b="b"/>
            <a:pathLst>
              <a:path w="624" h="480">
                <a:moveTo>
                  <a:pt x="624" y="240"/>
                </a:moveTo>
                <a:cubicBezTo>
                  <a:pt x="550" y="358"/>
                  <a:pt x="387" y="447"/>
                  <a:pt x="188" y="480"/>
                </a:cubicBezTo>
                <a:lnTo>
                  <a:pt x="188" y="480"/>
                </a:lnTo>
                <a:lnTo>
                  <a:pt x="0" y="480"/>
                </a:lnTo>
                <a:cubicBezTo>
                  <a:pt x="116" y="327"/>
                  <a:pt x="116" y="152"/>
                  <a:pt x="0" y="0"/>
                </a:cubicBezTo>
                <a:lnTo>
                  <a:pt x="0" y="0"/>
                </a:lnTo>
                <a:lnTo>
                  <a:pt x="188" y="0"/>
                </a:lnTo>
                <a:cubicBezTo>
                  <a:pt x="388" y="31"/>
                  <a:pt x="551" y="121"/>
                  <a:pt x="624" y="240"/>
                </a:cubicBezTo>
                <a:close/>
              </a:path>
            </a:pathLst>
          </a:custGeom>
          <a:solidFill>
            <a:srgbClr val="FFFFCC"/>
          </a:solidFill>
          <a:ln w="12700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9727E88-311E-28BB-612C-E008795511DE}"/>
              </a:ext>
            </a:extLst>
          </p:cNvPr>
          <p:cNvCxnSpPr/>
          <p:nvPr/>
        </p:nvCxnSpPr>
        <p:spPr>
          <a:xfrm>
            <a:off x="5764403" y="2362338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B055DD2-375F-C013-EA56-BC7A40421547}"/>
              </a:ext>
            </a:extLst>
          </p:cNvPr>
          <p:cNvCxnSpPr/>
          <p:nvPr/>
        </p:nvCxnSpPr>
        <p:spPr>
          <a:xfrm>
            <a:off x="5758166" y="2698059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7E60345-AD3C-DE81-63D4-1A8CA1D09872}"/>
              </a:ext>
            </a:extLst>
          </p:cNvPr>
          <p:cNvCxnSpPr/>
          <p:nvPr/>
        </p:nvCxnSpPr>
        <p:spPr>
          <a:xfrm>
            <a:off x="5758166" y="3026694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A32344D-18D2-48D4-02E8-6D962FCF7D16}"/>
              </a:ext>
            </a:extLst>
          </p:cNvPr>
          <p:cNvCxnSpPr/>
          <p:nvPr/>
        </p:nvCxnSpPr>
        <p:spPr>
          <a:xfrm>
            <a:off x="5758166" y="3358287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DD91C22-387A-25CD-BCAC-2AA71E52FA3A}"/>
              </a:ext>
            </a:extLst>
          </p:cNvPr>
          <p:cNvSpPr txBox="1"/>
          <p:nvPr/>
        </p:nvSpPr>
        <p:spPr>
          <a:xfrm>
            <a:off x="5781794" y="2152153"/>
            <a:ext cx="457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</a:t>
            </a:r>
          </a:p>
          <a:p>
            <a:endParaRPr lang="en-US" sz="11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1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</a:t>
            </a:r>
          </a:p>
          <a:p>
            <a:endParaRPr lang="en-US" sz="11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1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0</a:t>
            </a:r>
          </a:p>
          <a:p>
            <a:endParaRPr lang="en-US" sz="1100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en-US" sz="110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1</a:t>
            </a:r>
            <a:endParaRPr lang="en-US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217" name="Oval 128">
            <a:extLst>
              <a:ext uri="{FF2B5EF4-FFF2-40B4-BE49-F238E27FC236}">
                <a16:creationId xmlns:a16="http://schemas.microsoft.com/office/drawing/2014/main" id="{29B64019-B63B-4F52-247C-4D9CC98D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18" y="2778010"/>
            <a:ext cx="58738" cy="73025"/>
          </a:xfrm>
          <a:prstGeom prst="ellipse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1262915-1FF7-1F3C-12D7-4703F410157B}"/>
              </a:ext>
            </a:extLst>
          </p:cNvPr>
          <p:cNvCxnSpPr/>
          <p:nvPr/>
        </p:nvCxnSpPr>
        <p:spPr>
          <a:xfrm>
            <a:off x="3363616" y="2814522"/>
            <a:ext cx="1304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C63AE64-F63F-3C15-603D-032019CEE48A}"/>
              </a:ext>
            </a:extLst>
          </p:cNvPr>
          <p:cNvCxnSpPr>
            <a:cxnSpLocks/>
          </p:cNvCxnSpPr>
          <p:nvPr/>
        </p:nvCxnSpPr>
        <p:spPr>
          <a:xfrm>
            <a:off x="3363616" y="2920771"/>
            <a:ext cx="1891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D293A11-2B99-B5D5-FECF-6502C1014086}"/>
              </a:ext>
            </a:extLst>
          </p:cNvPr>
          <p:cNvCxnSpPr>
            <a:cxnSpLocks/>
          </p:cNvCxnSpPr>
          <p:nvPr/>
        </p:nvCxnSpPr>
        <p:spPr>
          <a:xfrm flipV="1">
            <a:off x="3365746" y="2920771"/>
            <a:ext cx="0" cy="93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5253197-79DB-3919-263E-AC873827CD1C}"/>
              </a:ext>
            </a:extLst>
          </p:cNvPr>
          <p:cNvCxnSpPr>
            <a:cxnSpLocks/>
          </p:cNvCxnSpPr>
          <p:nvPr/>
        </p:nvCxnSpPr>
        <p:spPr>
          <a:xfrm flipV="1">
            <a:off x="3367037" y="2683633"/>
            <a:ext cx="0" cy="136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AutoShape 100">
            <a:extLst>
              <a:ext uri="{FF2B5EF4-FFF2-40B4-BE49-F238E27FC236}">
                <a16:creationId xmlns:a16="http://schemas.microsoft.com/office/drawing/2014/main" id="{8E470E39-EA94-B8ED-5C12-6892DDCA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90" y="2289332"/>
            <a:ext cx="230188" cy="230188"/>
          </a:xfrm>
          <a:prstGeom prst="flowChartDelay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2" name="AutoShape 100">
            <a:extLst>
              <a:ext uri="{FF2B5EF4-FFF2-40B4-BE49-F238E27FC236}">
                <a16:creationId xmlns:a16="http://schemas.microsoft.com/office/drawing/2014/main" id="{B2F5D87F-1F31-9A7C-1A7A-512B0BEB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415" y="3171979"/>
            <a:ext cx="230188" cy="230188"/>
          </a:xfrm>
          <a:prstGeom prst="flowChartDelay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F9EFEE6-19C9-35AC-DCC9-A58B5871B837}"/>
              </a:ext>
            </a:extLst>
          </p:cNvPr>
          <p:cNvCxnSpPr>
            <a:cxnSpLocks/>
          </p:cNvCxnSpPr>
          <p:nvPr/>
        </p:nvCxnSpPr>
        <p:spPr>
          <a:xfrm flipV="1">
            <a:off x="3908533" y="2459196"/>
            <a:ext cx="0" cy="793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275E89C-34C4-1147-7194-839102A11439}"/>
              </a:ext>
            </a:extLst>
          </p:cNvPr>
          <p:cNvCxnSpPr>
            <a:cxnSpLocks/>
          </p:cNvCxnSpPr>
          <p:nvPr/>
        </p:nvCxnSpPr>
        <p:spPr>
          <a:xfrm>
            <a:off x="3899275" y="2460554"/>
            <a:ext cx="1891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486B07B-41A7-FE78-0F59-254D5A6C67C5}"/>
              </a:ext>
            </a:extLst>
          </p:cNvPr>
          <p:cNvCxnSpPr>
            <a:cxnSpLocks/>
          </p:cNvCxnSpPr>
          <p:nvPr/>
        </p:nvCxnSpPr>
        <p:spPr>
          <a:xfrm>
            <a:off x="3906532" y="3243471"/>
            <a:ext cx="1891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4F02F7-CD2E-AD9D-E6C1-E4F7AD526C9F}"/>
              </a:ext>
            </a:extLst>
          </p:cNvPr>
          <p:cNvCxnSpPr>
            <a:cxnSpLocks/>
          </p:cNvCxnSpPr>
          <p:nvPr/>
        </p:nvCxnSpPr>
        <p:spPr>
          <a:xfrm>
            <a:off x="4317607" y="3287073"/>
            <a:ext cx="996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3" name="Group 117">
            <a:extLst>
              <a:ext uri="{FF2B5EF4-FFF2-40B4-BE49-F238E27FC236}">
                <a16:creationId xmlns:a16="http://schemas.microsoft.com/office/drawing/2014/main" id="{7D05A278-F2DD-8293-1021-8B87BF325ECD}"/>
              </a:ext>
            </a:extLst>
          </p:cNvPr>
          <p:cNvGrpSpPr>
            <a:grpSpLocks/>
          </p:cNvGrpSpPr>
          <p:nvPr/>
        </p:nvGrpSpPr>
        <p:grpSpPr bwMode="auto">
          <a:xfrm>
            <a:off x="4382290" y="2867730"/>
            <a:ext cx="287338" cy="230187"/>
            <a:chOff x="2844" y="3430"/>
            <a:chExt cx="266" cy="218"/>
          </a:xfrm>
        </p:grpSpPr>
        <p:sp>
          <p:nvSpPr>
            <p:cNvPr id="244" name="Freeform 118">
              <a:extLst>
                <a:ext uri="{FF2B5EF4-FFF2-40B4-BE49-F238E27FC236}">
                  <a16:creationId xmlns:a16="http://schemas.microsoft.com/office/drawing/2014/main" id="{01C41EEA-F2AD-0ECE-56A4-1A8397A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3430"/>
              <a:ext cx="231" cy="218"/>
            </a:xfrm>
            <a:custGeom>
              <a:avLst/>
              <a:gdLst/>
              <a:ahLst/>
              <a:cxnLst>
                <a:cxn ang="0">
                  <a:pos x="624" y="240"/>
                </a:cxn>
                <a:cxn ang="0">
                  <a:pos x="188" y="480"/>
                </a:cxn>
                <a:cxn ang="0">
                  <a:pos x="188" y="480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624" y="240"/>
                </a:cxn>
              </a:cxnLst>
              <a:rect l="0" t="0" r="r" b="b"/>
              <a:pathLst>
                <a:path w="624" h="480">
                  <a:moveTo>
                    <a:pt x="624" y="240"/>
                  </a:moveTo>
                  <a:cubicBezTo>
                    <a:pt x="550" y="358"/>
                    <a:pt x="387" y="447"/>
                    <a:pt x="188" y="480"/>
                  </a:cubicBezTo>
                  <a:lnTo>
                    <a:pt x="188" y="480"/>
                  </a:lnTo>
                  <a:lnTo>
                    <a:pt x="0" y="480"/>
                  </a:lnTo>
                  <a:cubicBezTo>
                    <a:pt x="116" y="327"/>
                    <a:pt x="116" y="152"/>
                    <a:pt x="0" y="0"/>
                  </a:cubicBezTo>
                  <a:lnTo>
                    <a:pt x="0" y="0"/>
                  </a:lnTo>
                  <a:lnTo>
                    <a:pt x="188" y="0"/>
                  </a:lnTo>
                  <a:cubicBezTo>
                    <a:pt x="388" y="31"/>
                    <a:pt x="551" y="121"/>
                    <a:pt x="624" y="240"/>
                  </a:cubicBezTo>
                  <a:close/>
                </a:path>
              </a:pathLst>
            </a:custGeom>
            <a:solidFill>
              <a:srgbClr val="FFFFCC"/>
            </a:solidFill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Arc 119">
              <a:extLst>
                <a:ext uri="{FF2B5EF4-FFF2-40B4-BE49-F238E27FC236}">
                  <a16:creationId xmlns:a16="http://schemas.microsoft.com/office/drawing/2014/main" id="{9DC0B6EE-82FC-95E2-45A9-B41A03D0C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3430"/>
              <a:ext cx="35" cy="2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527"/>
                <a:gd name="T2" fmla="*/ 5349 w 21600"/>
                <a:gd name="T3" fmla="*/ 42527 h 42527"/>
                <a:gd name="T4" fmla="*/ 0 w 21600"/>
                <a:gd name="T5" fmla="*/ 21600 h 4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2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69"/>
                    <a:pt x="14910" y="40083"/>
                    <a:pt x="5349" y="42527"/>
                  </a:cubicBezTo>
                </a:path>
                <a:path w="21600" h="4252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69"/>
                    <a:pt x="14910" y="40083"/>
                    <a:pt x="5349" y="4252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46" name="Group 117">
            <a:extLst>
              <a:ext uri="{FF2B5EF4-FFF2-40B4-BE49-F238E27FC236}">
                <a16:creationId xmlns:a16="http://schemas.microsoft.com/office/drawing/2014/main" id="{8B1F0CCE-CB30-0064-F702-4A8BE3B2E6D9}"/>
              </a:ext>
            </a:extLst>
          </p:cNvPr>
          <p:cNvGrpSpPr>
            <a:grpSpLocks/>
          </p:cNvGrpSpPr>
          <p:nvPr/>
        </p:nvGrpSpPr>
        <p:grpSpPr bwMode="auto">
          <a:xfrm>
            <a:off x="4379264" y="2623863"/>
            <a:ext cx="287338" cy="230187"/>
            <a:chOff x="2844" y="3430"/>
            <a:chExt cx="266" cy="218"/>
          </a:xfrm>
        </p:grpSpPr>
        <p:sp>
          <p:nvSpPr>
            <p:cNvPr id="247" name="Freeform 118">
              <a:extLst>
                <a:ext uri="{FF2B5EF4-FFF2-40B4-BE49-F238E27FC236}">
                  <a16:creationId xmlns:a16="http://schemas.microsoft.com/office/drawing/2014/main" id="{FCD94C11-BA21-621F-E2F1-B476EABFC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3430"/>
              <a:ext cx="231" cy="218"/>
            </a:xfrm>
            <a:custGeom>
              <a:avLst/>
              <a:gdLst/>
              <a:ahLst/>
              <a:cxnLst>
                <a:cxn ang="0">
                  <a:pos x="624" y="240"/>
                </a:cxn>
                <a:cxn ang="0">
                  <a:pos x="188" y="480"/>
                </a:cxn>
                <a:cxn ang="0">
                  <a:pos x="188" y="480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624" y="240"/>
                </a:cxn>
              </a:cxnLst>
              <a:rect l="0" t="0" r="r" b="b"/>
              <a:pathLst>
                <a:path w="624" h="480">
                  <a:moveTo>
                    <a:pt x="624" y="240"/>
                  </a:moveTo>
                  <a:cubicBezTo>
                    <a:pt x="550" y="358"/>
                    <a:pt x="387" y="447"/>
                    <a:pt x="188" y="480"/>
                  </a:cubicBezTo>
                  <a:lnTo>
                    <a:pt x="188" y="480"/>
                  </a:lnTo>
                  <a:lnTo>
                    <a:pt x="0" y="480"/>
                  </a:lnTo>
                  <a:cubicBezTo>
                    <a:pt x="116" y="327"/>
                    <a:pt x="116" y="152"/>
                    <a:pt x="0" y="0"/>
                  </a:cubicBezTo>
                  <a:lnTo>
                    <a:pt x="0" y="0"/>
                  </a:lnTo>
                  <a:lnTo>
                    <a:pt x="188" y="0"/>
                  </a:lnTo>
                  <a:cubicBezTo>
                    <a:pt x="388" y="31"/>
                    <a:pt x="551" y="121"/>
                    <a:pt x="624" y="240"/>
                  </a:cubicBezTo>
                  <a:close/>
                </a:path>
              </a:pathLst>
            </a:custGeom>
            <a:solidFill>
              <a:srgbClr val="FFFFCC"/>
            </a:solidFill>
            <a:ln w="127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Arc 119">
              <a:extLst>
                <a:ext uri="{FF2B5EF4-FFF2-40B4-BE49-F238E27FC236}">
                  <a16:creationId xmlns:a16="http://schemas.microsoft.com/office/drawing/2014/main" id="{A13E2AD1-1853-B234-4431-03D1C940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3430"/>
              <a:ext cx="35" cy="2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527"/>
                <a:gd name="T2" fmla="*/ 5349 w 21600"/>
                <a:gd name="T3" fmla="*/ 42527 h 42527"/>
                <a:gd name="T4" fmla="*/ 0 w 21600"/>
                <a:gd name="T5" fmla="*/ 21600 h 4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2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69"/>
                    <a:pt x="14910" y="40083"/>
                    <a:pt x="5349" y="42527"/>
                  </a:cubicBezTo>
                </a:path>
                <a:path w="21600" h="4252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69"/>
                    <a:pt x="14910" y="40083"/>
                    <a:pt x="5349" y="4252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BE9E46D-BBAB-5B5A-3DB5-6C8FEA194BD9}"/>
              </a:ext>
            </a:extLst>
          </p:cNvPr>
          <p:cNvCxnSpPr>
            <a:cxnSpLocks/>
          </p:cNvCxnSpPr>
          <p:nvPr/>
        </p:nvCxnSpPr>
        <p:spPr>
          <a:xfrm>
            <a:off x="3906532" y="2787463"/>
            <a:ext cx="505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1C01AFC-0F0B-C1E0-4C9B-C3ECC0297BFB}"/>
              </a:ext>
            </a:extLst>
          </p:cNvPr>
          <p:cNvCxnSpPr>
            <a:cxnSpLocks/>
          </p:cNvCxnSpPr>
          <p:nvPr/>
        </p:nvCxnSpPr>
        <p:spPr>
          <a:xfrm>
            <a:off x="3906532" y="2926934"/>
            <a:ext cx="505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71B6B4C-87E9-E3A3-63AC-8C7424540E99}"/>
              </a:ext>
            </a:extLst>
          </p:cNvPr>
          <p:cNvCxnSpPr>
            <a:cxnSpLocks/>
          </p:cNvCxnSpPr>
          <p:nvPr/>
        </p:nvCxnSpPr>
        <p:spPr>
          <a:xfrm>
            <a:off x="4666602" y="2728362"/>
            <a:ext cx="6992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171BB81-EABE-8E04-AE18-346459748525}"/>
              </a:ext>
            </a:extLst>
          </p:cNvPr>
          <p:cNvCxnSpPr>
            <a:cxnSpLocks/>
          </p:cNvCxnSpPr>
          <p:nvPr/>
        </p:nvCxnSpPr>
        <p:spPr>
          <a:xfrm>
            <a:off x="4317607" y="2404426"/>
            <a:ext cx="6992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D4D0318-F5D6-FB62-1A4F-51004F58648C}"/>
              </a:ext>
            </a:extLst>
          </p:cNvPr>
          <p:cNvCxnSpPr>
            <a:cxnSpLocks/>
          </p:cNvCxnSpPr>
          <p:nvPr/>
        </p:nvCxnSpPr>
        <p:spPr>
          <a:xfrm>
            <a:off x="4666602" y="2982823"/>
            <a:ext cx="6992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60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Narrow</vt:lpstr>
      <vt:lpstr>Droid Sans Mono</vt:lpstr>
      <vt:lpstr>Office Theme</vt:lpstr>
      <vt:lpstr>PowerPoint Presentation</vt:lpstr>
    </vt:vector>
  </TitlesOfParts>
  <Company>DI 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Romain, Luc (DI SW ICS DDCP TST RD 3 MT)</dc:creator>
  <cp:lastModifiedBy>Romain, Luc (DI SW ICS DDCP TST RD 3 MT)</cp:lastModifiedBy>
  <cp:revision>1</cp:revision>
  <dcterms:created xsi:type="dcterms:W3CDTF">2024-09-18T13:00:34Z</dcterms:created>
  <dcterms:modified xsi:type="dcterms:W3CDTF">2024-09-18T14:14:33Z</dcterms:modified>
</cp:coreProperties>
</file>