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7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D433-CABF-4903-ACF8-87F06FB4FA3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44DB-25EF-4FED-891B-EECC267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18471"/>
              </p:ext>
            </p:extLst>
          </p:nvPr>
        </p:nvGraphicFramePr>
        <p:xfrm>
          <a:off x="1676400" y="2362200"/>
          <a:ext cx="52578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7200"/>
                <a:gridCol w="2209800"/>
                <a:gridCol w="457200"/>
                <a:gridCol w="21336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U12 Pin Header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RX</a:t>
                      </a:r>
                      <a:r>
                        <a:rPr lang="en-US" baseline="0" dirty="0" smtClean="0"/>
                        <a:t> Audio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Audio TX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Aux Audio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r>
                        <a:rPr lang="en-US" baseline="0" dirty="0" smtClean="0"/>
                        <a:t> to 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+5V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63596"/>
              </p:ext>
            </p:extLst>
          </p:nvPr>
        </p:nvGraphicFramePr>
        <p:xfrm>
          <a:off x="1524000" y="1600200"/>
          <a:ext cx="5257800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7200"/>
                <a:gridCol w="2209800"/>
                <a:gridCol w="457200"/>
                <a:gridCol w="21336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U30 Pin Header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DTMF</a:t>
                      </a:r>
                      <a:r>
                        <a:rPr lang="en-US" baseline="0" dirty="0" smtClean="0"/>
                        <a:t> Clock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 Clock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</a:t>
                      </a:r>
                      <a:r>
                        <a:rPr lang="en-US" baseline="0" dirty="0" smtClean="0"/>
                        <a:t> Clock 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</a:t>
                      </a:r>
                      <a:r>
                        <a:rPr lang="en-US" baseline="0" dirty="0" smtClean="0"/>
                        <a:t> RD7 (Pin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DTMF CS (Pull down)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</a:t>
                      </a:r>
                      <a:r>
                        <a:rPr lang="en-US" baseline="0" dirty="0" smtClean="0"/>
                        <a:t> MCLR/RE3 (Pin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+5V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+2.5V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4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02462"/>
              </p:ext>
            </p:extLst>
          </p:nvPr>
        </p:nvGraphicFramePr>
        <p:xfrm>
          <a:off x="2438400" y="2438400"/>
          <a:ext cx="4114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676400"/>
                <a:gridCol w="304800"/>
                <a:gridCol w="1828800"/>
              </a:tblGrid>
              <a:tr h="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U35 Pin Header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T2In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T2Out (RS232)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R2Out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R2In (RS232)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2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Romain, Luc</dc:creator>
  <cp:lastModifiedBy>Romain, Luc</cp:lastModifiedBy>
  <cp:revision>3</cp:revision>
  <dcterms:created xsi:type="dcterms:W3CDTF">2013-09-17T14:55:35Z</dcterms:created>
  <dcterms:modified xsi:type="dcterms:W3CDTF">2013-09-17T15:18:56Z</dcterms:modified>
</cp:coreProperties>
</file>