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73" y="4297507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809726"/>
            <a:ext cx="991602" cy="136966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347334"/>
            <a:ext cx="991602" cy="141515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3956598"/>
            <a:ext cx="978463" cy="136568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457225"/>
            <a:ext cx="944157" cy="132528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8_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12156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096170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56735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4_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/>
              <a:t>5</a:t>
            </a:r>
            <a:r>
              <a:rPr lang="en-US" sz="2400" dirty="0" smtClean="0"/>
              <a:t>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4_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3_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3" name="Isosceles Triangle 32"/>
          <p:cNvSpPr/>
          <p:nvPr/>
        </p:nvSpPr>
        <p:spPr>
          <a:xfrm>
            <a:off x="2768383" y="4880353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81" name="Heart 18"/>
          <p:cNvSpPr/>
          <p:nvPr/>
        </p:nvSpPr>
        <p:spPr>
          <a:xfrm>
            <a:off x="2192141" y="485304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26"/>
          <p:cNvSpPr/>
          <p:nvPr/>
        </p:nvSpPr>
        <p:spPr>
          <a:xfrm>
            <a:off x="3513037" y="487482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15"/>
          <p:cNvSpPr/>
          <p:nvPr/>
        </p:nvSpPr>
        <p:spPr>
          <a:xfrm>
            <a:off x="2135643" y="289269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15"/>
          <p:cNvSpPr/>
          <p:nvPr/>
        </p:nvSpPr>
        <p:spPr>
          <a:xfrm>
            <a:off x="2779948" y="346334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20"/>
          <p:cNvSpPr/>
          <p:nvPr/>
        </p:nvSpPr>
        <p:spPr>
          <a:xfrm>
            <a:off x="2186230" y="346486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17" y="2899926"/>
            <a:ext cx="534702" cy="508632"/>
          </a:xfrm>
          <a:prstGeom prst="rect">
            <a:avLst/>
          </a:prstGeom>
        </p:spPr>
      </p:pic>
      <p:sp>
        <p:nvSpPr>
          <p:cNvPr id="87" name="Oval 13"/>
          <p:cNvSpPr/>
          <p:nvPr/>
        </p:nvSpPr>
        <p:spPr>
          <a:xfrm>
            <a:off x="2794489" y="156477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13"/>
          <p:cNvSpPr/>
          <p:nvPr/>
        </p:nvSpPr>
        <p:spPr>
          <a:xfrm>
            <a:off x="3466430" y="2125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Heart 17"/>
          <p:cNvSpPr/>
          <p:nvPr/>
        </p:nvSpPr>
        <p:spPr>
          <a:xfrm>
            <a:off x="3468554" y="346486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23"/>
          <p:cNvSpPr/>
          <p:nvPr/>
        </p:nvSpPr>
        <p:spPr>
          <a:xfrm>
            <a:off x="3511351" y="161892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art 17"/>
          <p:cNvSpPr/>
          <p:nvPr/>
        </p:nvSpPr>
        <p:spPr>
          <a:xfrm>
            <a:off x="2171709" y="2154504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33"/>
          <p:cNvSpPr/>
          <p:nvPr/>
        </p:nvSpPr>
        <p:spPr>
          <a:xfrm>
            <a:off x="2759135" y="216608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29"/>
          <p:cNvSpPr txBox="1"/>
          <p:nvPr/>
        </p:nvSpPr>
        <p:spPr>
          <a:xfrm>
            <a:off x="4210051" y="5436386"/>
            <a:ext cx="130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1 )</a:t>
            </a:r>
            <a:endParaRPr lang="en-US" sz="1600" dirty="0"/>
          </a:p>
        </p:txBody>
      </p:sp>
      <p:sp>
        <p:nvSpPr>
          <p:cNvPr id="105" name="TextBox 129"/>
          <p:cNvSpPr txBox="1"/>
          <p:nvPr/>
        </p:nvSpPr>
        <p:spPr>
          <a:xfrm>
            <a:off x="4116790" y="5643378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06" name="TextBox 129"/>
          <p:cNvSpPr txBox="1"/>
          <p:nvPr/>
        </p:nvSpPr>
        <p:spPr>
          <a:xfrm>
            <a:off x="4198674" y="5875392"/>
            <a:ext cx="13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08" name="Rectangle 54"/>
          <p:cNvSpPr/>
          <p:nvPr/>
        </p:nvSpPr>
        <p:spPr>
          <a:xfrm>
            <a:off x="4633057" y="5509387"/>
            <a:ext cx="193474" cy="17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54"/>
          <p:cNvSpPr/>
          <p:nvPr/>
        </p:nvSpPr>
        <p:spPr>
          <a:xfrm>
            <a:off x="4635329" y="5730027"/>
            <a:ext cx="193474" cy="17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art 18"/>
          <p:cNvSpPr/>
          <p:nvPr/>
        </p:nvSpPr>
        <p:spPr>
          <a:xfrm>
            <a:off x="4568323" y="6583173"/>
            <a:ext cx="189045" cy="198832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58" y="5935558"/>
            <a:ext cx="247869" cy="235784"/>
          </a:xfrm>
          <a:prstGeom prst="rect">
            <a:avLst/>
          </a:prstGeom>
        </p:spPr>
      </p:pic>
      <p:sp>
        <p:nvSpPr>
          <p:cNvPr id="115" name="TextBox 129"/>
          <p:cNvSpPr txBox="1"/>
          <p:nvPr/>
        </p:nvSpPr>
        <p:spPr>
          <a:xfrm>
            <a:off x="4200948" y="6123327"/>
            <a:ext cx="13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pic>
        <p:nvPicPr>
          <p:cNvPr id="116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78" y="6169846"/>
            <a:ext cx="247869" cy="235784"/>
          </a:xfrm>
          <a:prstGeom prst="rect">
            <a:avLst/>
          </a:prstGeom>
        </p:spPr>
      </p:pic>
      <p:sp>
        <p:nvSpPr>
          <p:cNvPr id="117" name="TextBox 129"/>
          <p:cNvSpPr txBox="1"/>
          <p:nvPr/>
        </p:nvSpPr>
        <p:spPr>
          <a:xfrm>
            <a:off x="4203220" y="6316671"/>
            <a:ext cx="13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18" name="TextBox 129"/>
          <p:cNvSpPr txBox="1"/>
          <p:nvPr/>
        </p:nvSpPr>
        <p:spPr>
          <a:xfrm>
            <a:off x="4203220" y="6494083"/>
            <a:ext cx="13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19" name="Isosceles Triangle 56"/>
          <p:cNvSpPr/>
          <p:nvPr/>
        </p:nvSpPr>
        <p:spPr>
          <a:xfrm>
            <a:off x="4609930" y="6356839"/>
            <a:ext cx="218498" cy="20776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29"/>
          <p:cNvSpPr txBox="1"/>
          <p:nvPr/>
        </p:nvSpPr>
        <p:spPr>
          <a:xfrm>
            <a:off x="4146358" y="3926032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21" name="TextBox 129"/>
          <p:cNvSpPr txBox="1"/>
          <p:nvPr/>
        </p:nvSpPr>
        <p:spPr>
          <a:xfrm>
            <a:off x="4148630" y="4146672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22" name="TextBox 129"/>
          <p:cNvSpPr txBox="1"/>
          <p:nvPr/>
        </p:nvSpPr>
        <p:spPr>
          <a:xfrm>
            <a:off x="4148630" y="4392336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23" name="TextBox 129"/>
          <p:cNvSpPr txBox="1"/>
          <p:nvPr/>
        </p:nvSpPr>
        <p:spPr>
          <a:xfrm>
            <a:off x="4148630" y="4637994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pic>
        <p:nvPicPr>
          <p:cNvPr id="132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33" y="4206860"/>
            <a:ext cx="247869" cy="235784"/>
          </a:xfrm>
          <a:prstGeom prst="rect">
            <a:avLst/>
          </a:prstGeom>
        </p:spPr>
      </p:pic>
      <p:sp>
        <p:nvSpPr>
          <p:cNvPr id="133" name="Rectangle 54"/>
          <p:cNvSpPr/>
          <p:nvPr/>
        </p:nvSpPr>
        <p:spPr>
          <a:xfrm>
            <a:off x="4668566" y="4480224"/>
            <a:ext cx="193474" cy="17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art 18"/>
          <p:cNvSpPr/>
          <p:nvPr/>
        </p:nvSpPr>
        <p:spPr>
          <a:xfrm>
            <a:off x="4670135" y="4735253"/>
            <a:ext cx="182619" cy="158288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29"/>
          <p:cNvSpPr txBox="1"/>
          <p:nvPr/>
        </p:nvSpPr>
        <p:spPr>
          <a:xfrm>
            <a:off x="4138847" y="4843394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36" name="TextBox 129"/>
          <p:cNvSpPr txBox="1"/>
          <p:nvPr/>
        </p:nvSpPr>
        <p:spPr>
          <a:xfrm>
            <a:off x="4137254" y="5036058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37" name="Isosceles Triangle 56"/>
          <p:cNvSpPr/>
          <p:nvPr/>
        </p:nvSpPr>
        <p:spPr>
          <a:xfrm>
            <a:off x="4649778" y="5090681"/>
            <a:ext cx="218498" cy="20776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29"/>
          <p:cNvSpPr txBox="1"/>
          <p:nvPr/>
        </p:nvSpPr>
        <p:spPr>
          <a:xfrm>
            <a:off x="4125683" y="2318161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41" name="TextBox 129"/>
          <p:cNvSpPr txBox="1"/>
          <p:nvPr/>
        </p:nvSpPr>
        <p:spPr>
          <a:xfrm>
            <a:off x="4130722" y="2531980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42" name="TextBox 129"/>
          <p:cNvSpPr txBox="1"/>
          <p:nvPr/>
        </p:nvSpPr>
        <p:spPr>
          <a:xfrm>
            <a:off x="4133127" y="2744322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43" name="TextBox 129"/>
          <p:cNvSpPr txBox="1"/>
          <p:nvPr/>
        </p:nvSpPr>
        <p:spPr>
          <a:xfrm>
            <a:off x="4133127" y="2958705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44" name="TextBox 129"/>
          <p:cNvSpPr txBox="1"/>
          <p:nvPr/>
        </p:nvSpPr>
        <p:spPr>
          <a:xfrm>
            <a:off x="4141100" y="3178667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45" name="TextBox 129"/>
          <p:cNvSpPr txBox="1"/>
          <p:nvPr/>
        </p:nvSpPr>
        <p:spPr>
          <a:xfrm>
            <a:off x="4141100" y="3399945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pic>
        <p:nvPicPr>
          <p:cNvPr id="147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55" y="3246472"/>
            <a:ext cx="247869" cy="235784"/>
          </a:xfrm>
          <a:prstGeom prst="rect">
            <a:avLst/>
          </a:prstGeom>
        </p:spPr>
      </p:pic>
      <p:sp>
        <p:nvSpPr>
          <p:cNvPr id="148" name="Rectangle 54"/>
          <p:cNvSpPr/>
          <p:nvPr/>
        </p:nvSpPr>
        <p:spPr>
          <a:xfrm>
            <a:off x="4622450" y="3032693"/>
            <a:ext cx="193474" cy="17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3"/>
          <p:cNvSpPr/>
          <p:nvPr/>
        </p:nvSpPr>
        <p:spPr>
          <a:xfrm>
            <a:off x="4614634" y="2801672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3"/>
          <p:cNvSpPr/>
          <p:nvPr/>
        </p:nvSpPr>
        <p:spPr>
          <a:xfrm>
            <a:off x="4614634" y="2572647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art 18"/>
          <p:cNvSpPr/>
          <p:nvPr/>
        </p:nvSpPr>
        <p:spPr>
          <a:xfrm>
            <a:off x="4622446" y="2382454"/>
            <a:ext cx="182619" cy="158288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29"/>
          <p:cNvSpPr txBox="1"/>
          <p:nvPr/>
        </p:nvSpPr>
        <p:spPr>
          <a:xfrm>
            <a:off x="4128258" y="770432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53" name="TextBox 129"/>
          <p:cNvSpPr txBox="1"/>
          <p:nvPr/>
        </p:nvSpPr>
        <p:spPr>
          <a:xfrm>
            <a:off x="4128258" y="986640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54" name="TextBox 129"/>
          <p:cNvSpPr txBox="1"/>
          <p:nvPr/>
        </p:nvSpPr>
        <p:spPr>
          <a:xfrm>
            <a:off x="4128258" y="1195600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55" name="TextBox 129"/>
          <p:cNvSpPr txBox="1"/>
          <p:nvPr/>
        </p:nvSpPr>
        <p:spPr>
          <a:xfrm>
            <a:off x="4134548" y="1399034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56" name="TextBox 129"/>
          <p:cNvSpPr txBox="1"/>
          <p:nvPr/>
        </p:nvSpPr>
        <p:spPr>
          <a:xfrm>
            <a:off x="4128582" y="1629173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57" name="TextBox 129"/>
          <p:cNvSpPr txBox="1"/>
          <p:nvPr/>
        </p:nvSpPr>
        <p:spPr>
          <a:xfrm>
            <a:off x="4121583" y="1861244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58" name="Heart 18"/>
          <p:cNvSpPr/>
          <p:nvPr/>
        </p:nvSpPr>
        <p:spPr>
          <a:xfrm>
            <a:off x="4636672" y="1734656"/>
            <a:ext cx="182619" cy="158288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3"/>
          <p:cNvSpPr/>
          <p:nvPr/>
        </p:nvSpPr>
        <p:spPr>
          <a:xfrm>
            <a:off x="4613927" y="1505740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3"/>
          <p:cNvSpPr/>
          <p:nvPr/>
        </p:nvSpPr>
        <p:spPr>
          <a:xfrm>
            <a:off x="4614634" y="1956456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54"/>
          <p:cNvSpPr/>
          <p:nvPr/>
        </p:nvSpPr>
        <p:spPr>
          <a:xfrm>
            <a:off x="4622450" y="860861"/>
            <a:ext cx="193474" cy="17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56"/>
          <p:cNvSpPr/>
          <p:nvPr/>
        </p:nvSpPr>
        <p:spPr>
          <a:xfrm>
            <a:off x="4612210" y="1263394"/>
            <a:ext cx="218498" cy="20776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29"/>
          <p:cNvSpPr txBox="1"/>
          <p:nvPr/>
        </p:nvSpPr>
        <p:spPr>
          <a:xfrm>
            <a:off x="5831340" y="1223429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65" name="TextBox 129"/>
          <p:cNvSpPr txBox="1"/>
          <p:nvPr/>
        </p:nvSpPr>
        <p:spPr>
          <a:xfrm>
            <a:off x="5831340" y="1564773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66" name="TextBox 129"/>
          <p:cNvSpPr txBox="1"/>
          <p:nvPr/>
        </p:nvSpPr>
        <p:spPr>
          <a:xfrm>
            <a:off x="5845373" y="1931743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67" name="TextBox 129"/>
          <p:cNvSpPr txBox="1"/>
          <p:nvPr/>
        </p:nvSpPr>
        <p:spPr>
          <a:xfrm>
            <a:off x="5843048" y="2248568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74" name="TextBox 129"/>
          <p:cNvSpPr txBox="1"/>
          <p:nvPr/>
        </p:nvSpPr>
        <p:spPr>
          <a:xfrm>
            <a:off x="5880440" y="3162368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75" name="TextBox 129"/>
          <p:cNvSpPr txBox="1"/>
          <p:nvPr/>
        </p:nvSpPr>
        <p:spPr>
          <a:xfrm>
            <a:off x="5880440" y="3466533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76" name="TextBox 129"/>
          <p:cNvSpPr txBox="1"/>
          <p:nvPr/>
        </p:nvSpPr>
        <p:spPr>
          <a:xfrm>
            <a:off x="5880440" y="3907178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78" name="TextBox 129"/>
          <p:cNvSpPr txBox="1"/>
          <p:nvPr/>
        </p:nvSpPr>
        <p:spPr>
          <a:xfrm>
            <a:off x="5893390" y="4294058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pic>
        <p:nvPicPr>
          <p:cNvPr id="179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50" y="3207974"/>
            <a:ext cx="247869" cy="235784"/>
          </a:xfrm>
          <a:prstGeom prst="rect">
            <a:avLst/>
          </a:prstGeom>
        </p:spPr>
      </p:pic>
      <p:pic>
        <p:nvPicPr>
          <p:cNvPr id="180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904" y="3540070"/>
            <a:ext cx="247869" cy="235784"/>
          </a:xfrm>
          <a:prstGeom prst="rect">
            <a:avLst/>
          </a:prstGeom>
        </p:spPr>
      </p:pic>
      <p:pic>
        <p:nvPicPr>
          <p:cNvPr id="181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904" y="3965668"/>
            <a:ext cx="247869" cy="235784"/>
          </a:xfrm>
          <a:prstGeom prst="rect">
            <a:avLst/>
          </a:prstGeom>
        </p:spPr>
      </p:pic>
      <p:pic>
        <p:nvPicPr>
          <p:cNvPr id="182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24" y="4369940"/>
            <a:ext cx="247869" cy="235784"/>
          </a:xfrm>
          <a:prstGeom prst="rect">
            <a:avLst/>
          </a:prstGeom>
        </p:spPr>
      </p:pic>
      <p:sp>
        <p:nvSpPr>
          <p:cNvPr id="184" name="TextBox 129"/>
          <p:cNvSpPr txBox="1"/>
          <p:nvPr/>
        </p:nvSpPr>
        <p:spPr>
          <a:xfrm>
            <a:off x="5880440" y="5202826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85" name="TextBox 129"/>
          <p:cNvSpPr txBox="1"/>
          <p:nvPr/>
        </p:nvSpPr>
        <p:spPr>
          <a:xfrm>
            <a:off x="5880440" y="5558426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86" name="TextBox 129"/>
          <p:cNvSpPr txBox="1"/>
          <p:nvPr/>
        </p:nvSpPr>
        <p:spPr>
          <a:xfrm>
            <a:off x="5880440" y="5926726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87" name="Oval 13"/>
          <p:cNvSpPr/>
          <p:nvPr/>
        </p:nvSpPr>
        <p:spPr>
          <a:xfrm>
            <a:off x="6366827" y="5289590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3"/>
          <p:cNvSpPr/>
          <p:nvPr/>
        </p:nvSpPr>
        <p:spPr>
          <a:xfrm>
            <a:off x="6378982" y="5663640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3"/>
          <p:cNvSpPr/>
          <p:nvPr/>
        </p:nvSpPr>
        <p:spPr>
          <a:xfrm>
            <a:off x="6391682" y="6005897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29"/>
          <p:cNvSpPr txBox="1"/>
          <p:nvPr/>
        </p:nvSpPr>
        <p:spPr>
          <a:xfrm>
            <a:off x="5880440" y="6231526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191" name="Oval 13"/>
          <p:cNvSpPr/>
          <p:nvPr/>
        </p:nvSpPr>
        <p:spPr>
          <a:xfrm>
            <a:off x="6391682" y="6285297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5"/>
          <p:cNvSpPr/>
          <p:nvPr/>
        </p:nvSpPr>
        <p:spPr>
          <a:xfrm>
            <a:off x="2177909" y="431035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25"/>
          <p:cNvSpPr/>
          <p:nvPr/>
        </p:nvSpPr>
        <p:spPr>
          <a:xfrm>
            <a:off x="2228103" y="164437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20"/>
          <p:cNvSpPr/>
          <p:nvPr/>
        </p:nvSpPr>
        <p:spPr>
          <a:xfrm>
            <a:off x="3498516" y="294801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20"/>
          <p:cNvSpPr/>
          <p:nvPr/>
        </p:nvSpPr>
        <p:spPr>
          <a:xfrm>
            <a:off x="2859142" y="433060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54"/>
          <p:cNvSpPr/>
          <p:nvPr/>
        </p:nvSpPr>
        <p:spPr>
          <a:xfrm>
            <a:off x="4624722" y="1081501"/>
            <a:ext cx="193474" cy="17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54"/>
          <p:cNvSpPr/>
          <p:nvPr/>
        </p:nvSpPr>
        <p:spPr>
          <a:xfrm>
            <a:off x="4624722" y="3512641"/>
            <a:ext cx="193474" cy="17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54"/>
          <p:cNvSpPr/>
          <p:nvPr/>
        </p:nvSpPr>
        <p:spPr>
          <a:xfrm>
            <a:off x="4670838" y="4932880"/>
            <a:ext cx="193474" cy="17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3"/>
          <p:cNvSpPr/>
          <p:nvPr/>
        </p:nvSpPr>
        <p:spPr>
          <a:xfrm>
            <a:off x="4644202" y="4004956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29"/>
          <p:cNvSpPr txBox="1"/>
          <p:nvPr/>
        </p:nvSpPr>
        <p:spPr>
          <a:xfrm>
            <a:off x="5896360" y="6452166"/>
            <a:ext cx="150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        , 1  )</a:t>
            </a:r>
            <a:endParaRPr lang="en-US" sz="1600" dirty="0"/>
          </a:p>
        </p:txBody>
      </p:sp>
      <p:sp>
        <p:nvSpPr>
          <p:cNvPr id="201" name="Oval 13"/>
          <p:cNvSpPr/>
          <p:nvPr/>
        </p:nvSpPr>
        <p:spPr>
          <a:xfrm>
            <a:off x="6380306" y="6546881"/>
            <a:ext cx="218911" cy="19538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Heart 18"/>
          <p:cNvSpPr/>
          <p:nvPr/>
        </p:nvSpPr>
        <p:spPr>
          <a:xfrm>
            <a:off x="6317544" y="1327427"/>
            <a:ext cx="182619" cy="158288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eart 18"/>
          <p:cNvSpPr/>
          <p:nvPr/>
        </p:nvSpPr>
        <p:spPr>
          <a:xfrm>
            <a:off x="6334438" y="1682055"/>
            <a:ext cx="182619" cy="158288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Heart 18"/>
          <p:cNvSpPr/>
          <p:nvPr/>
        </p:nvSpPr>
        <p:spPr>
          <a:xfrm>
            <a:off x="6317544" y="2052952"/>
            <a:ext cx="182619" cy="158288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Heart 18"/>
          <p:cNvSpPr/>
          <p:nvPr/>
        </p:nvSpPr>
        <p:spPr>
          <a:xfrm>
            <a:off x="6334437" y="2382454"/>
            <a:ext cx="182619" cy="158288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196</Words>
  <Application>Microsoft Office PowerPoint</Application>
  <PresentationFormat>Presentación en pantalla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Lenovo LR</cp:lastModifiedBy>
  <cp:revision>27</cp:revision>
  <dcterms:created xsi:type="dcterms:W3CDTF">2016-02-11T22:41:22Z</dcterms:created>
  <dcterms:modified xsi:type="dcterms:W3CDTF">2017-02-27T22:49:54Z</dcterms:modified>
</cp:coreProperties>
</file>