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 idx="4"/>
          </p:nvPr>
        </p:nvSpPr>
        <p:spPr>
          <a:xfrm>
            <a:off x="388584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 anchorCtr="1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-36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388584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s-ES_tradnl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683368E-5D8D-425C-8B34-12E72D105CB6}" type="slidenum">
              <a:rPr b="0" lang="es-ES_tradnl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Slide Number Placeholder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61AEC22-9A72-4243-8D20-BD58D5E271F8}" type="slidenum">
              <a:rPr b="0" lang="es-ES_tradnl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725CFA-F4E6-4A39-835E-3167837B7A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788688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88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BA5211-978A-4428-AE5B-4882CEE2F7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028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0280" y="409824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616B5A-5A34-41B6-B149-C6C2667EB3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440" y="182520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2320" y="182520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440" y="409824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2320" y="409824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FFACA-12E0-483E-A66D-286F80E5F9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FE4A12-4187-4AE3-BD2A-C3522DC265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E3FC73-2988-45B4-954B-C88210A883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384876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0280" y="1825200"/>
            <a:ext cx="384876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6D240D-9D46-4BD4-AAAB-8DEB8B3BCA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7CE279-1598-4606-9316-29FB5058C4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3BC039-CEFC-43AF-899C-ABA0D88DB4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0280" y="1825200"/>
            <a:ext cx="384876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644730-66E1-463F-9E78-D61281EE96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384876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028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0280" y="409824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F05445-3FAF-42C2-A8B1-9E47E8D727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028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88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4D40F3-47AB-4874-AA27-A22D6B9635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28200" y="6356520"/>
            <a:ext cx="20574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s-EC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C" sz="1200" spc="-1" strike="noStrike">
                <a:solidFill>
                  <a:srgbClr val="898989"/>
                </a:solidFill>
                <a:latin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457680" y="6356520"/>
            <a:ext cx="20574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s-EC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4D16580-56FA-49A4-9D48-23DAA6B1E4D1}" type="slidenum">
              <a:rPr b="0" lang="es-EC" sz="1200" spc="-1" strike="noStrike">
                <a:solidFill>
                  <a:srgbClr val="898989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143000" y="3141720"/>
            <a:ext cx="6858000" cy="403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600" spc="-1" strike="noStrike">
                <a:solidFill>
                  <a:srgbClr val="000000"/>
                </a:solidFill>
                <a:latin typeface="Calibri"/>
              </a:rPr>
              <a:t>ESTRUCTURAS DE DATOS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Rectangle 6"/>
          <p:cNvSpPr/>
          <p:nvPr/>
        </p:nvSpPr>
        <p:spPr>
          <a:xfrm>
            <a:off x="0" y="2278080"/>
            <a:ext cx="9144000" cy="20160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tangle 2"/>
          <p:cNvSpPr/>
          <p:nvPr/>
        </p:nvSpPr>
        <p:spPr>
          <a:xfrm>
            <a:off x="1123560" y="2683080"/>
            <a:ext cx="689688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Gill Sans MT"/>
              </a:rPr>
              <a:t>Estructuras de Datos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angle 2"/>
          <p:cNvSpPr/>
          <p:nvPr/>
        </p:nvSpPr>
        <p:spPr>
          <a:xfrm>
            <a:off x="847080" y="3502440"/>
            <a:ext cx="745020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Gill Sans MT"/>
              </a:rPr>
              <a:t>Implementación Dinámicas de Listas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angle 10"/>
          <p:cNvSpPr/>
          <p:nvPr/>
        </p:nvSpPr>
        <p:spPr>
          <a:xfrm>
            <a:off x="2641680" y="4408560"/>
            <a:ext cx="449208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entury Gothic"/>
              </a:rPr>
              <a:t>Gonzalo Gabriel Méndez, Ph.D.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8" descr="Image result for espol logo"/>
          <p:cNvPicPr/>
          <p:nvPr/>
        </p:nvPicPr>
        <p:blipFill>
          <a:blip r:embed="rId1"/>
          <a:stretch/>
        </p:blipFill>
        <p:spPr>
          <a:xfrm>
            <a:off x="5872320" y="6126120"/>
            <a:ext cx="3271680" cy="73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1143000" y="3141720"/>
            <a:ext cx="6858000" cy="403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600" spc="-1" strike="noStrike">
                <a:solidFill>
                  <a:srgbClr val="000000"/>
                </a:solidFill>
                <a:latin typeface="Calibri"/>
              </a:rPr>
              <a:t>ESTRUCTURAS DE DATOS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Rectangle 2"/>
          <p:cNvSpPr/>
          <p:nvPr/>
        </p:nvSpPr>
        <p:spPr>
          <a:xfrm>
            <a:off x="838080" y="2688120"/>
            <a:ext cx="7468200" cy="14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Gill Sans MT"/>
              </a:rPr>
              <a:t>Listas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Gill Sans MT"/>
              </a:rPr>
              <a:t>Doblemente Enlazadas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nodeType="clickEffect" fill="hold">
                      <p:stCondLst>
                        <p:cond delay="indefinite"/>
                      </p:stCondLst>
                      <p:childTnLst>
                        <p:par>
                          <p:cTn id="2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En las listas enlazadas solo se avanza en un sentido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En las doblemente, se puede avanzar hacia la derecha o hacia la izq.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En estas listas cada nodo tiene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Un predecesor, excepto el primero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Un sucesor, excepto el ultimo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Cada nodo ya no tiene un solo enlace, tiene dos, hacia el siguiente y hacia el anterior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Imagen 1" descr=""/>
          <p:cNvPicPr/>
          <p:nvPr/>
        </p:nvPicPr>
        <p:blipFill>
          <a:blip r:embed="rId1"/>
          <a:stretch/>
        </p:blipFill>
        <p:spPr>
          <a:xfrm>
            <a:off x="1104840" y="5095800"/>
            <a:ext cx="6934320" cy="124776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Lista Doblemente Enlazada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Lista Doblemente Enlazada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180" name="Imagen 3" descr=""/>
          <p:cNvPicPr/>
          <p:nvPr/>
        </p:nvPicPr>
        <p:blipFill>
          <a:blip r:embed="rId1"/>
          <a:stretch/>
        </p:blipFill>
        <p:spPr>
          <a:xfrm>
            <a:off x="900000" y="2058840"/>
            <a:ext cx="6848640" cy="1943280"/>
          </a:xfrm>
          <a:prstGeom prst="rect">
            <a:avLst/>
          </a:prstGeom>
          <a:ln w="0">
            <a:noFill/>
          </a:ln>
        </p:spPr>
      </p:pic>
      <p:pic>
        <p:nvPicPr>
          <p:cNvPr id="181" name="Imagen 4" descr=""/>
          <p:cNvPicPr/>
          <p:nvPr/>
        </p:nvPicPr>
        <p:blipFill>
          <a:blip r:embed="rId2"/>
          <a:stretch/>
        </p:blipFill>
        <p:spPr>
          <a:xfrm>
            <a:off x="1332000" y="4292640"/>
            <a:ext cx="5543640" cy="22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n 3" descr=""/>
          <p:cNvPicPr/>
          <p:nvPr/>
        </p:nvPicPr>
        <p:blipFill>
          <a:blip r:embed="rId1"/>
          <a:srcRect l="600" t="0" r="0" b="0"/>
          <a:stretch/>
        </p:blipFill>
        <p:spPr>
          <a:xfrm>
            <a:off x="2082960" y="3141720"/>
            <a:ext cx="5008320" cy="124776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Lista Doblemente Enlazada</a:t>
            </a:r>
            <a:br>
              <a:rPr sz="4400"/>
            </a:b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Rendimiento de operaciones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4" name="Marcador de contenido 2"/>
          <p:cNvSpPr/>
          <p:nvPr/>
        </p:nvSpPr>
        <p:spPr>
          <a:xfrm>
            <a:off x="628560" y="1825560"/>
            <a:ext cx="788688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¿Cuánto tiempo toma acceder a un elemento en la implementación de LinkedList (en el peor caso)?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Lista Doblemente Enlazada</a:t>
            </a:r>
            <a:br>
              <a:rPr sz="4400"/>
            </a:b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Rendimiento de operaciones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79280" y="4508640"/>
            <a:ext cx="8856720" cy="201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El peor de los casos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El elemento está en el medio de la lista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Moverse por a través de O(n/2) referencias desde la cabecera (o desde la cola) de la lista hasta el elemento que nos interesa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O(n)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Marcador de contenido 2"/>
          <p:cNvSpPr/>
          <p:nvPr/>
        </p:nvSpPr>
        <p:spPr>
          <a:xfrm>
            <a:off x="628560" y="1825560"/>
            <a:ext cx="788688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¿Cuánto tiempo toma acceder a un elemento en la implementación de LinkedList (en el peor caso)?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Imagen 3" descr=""/>
          <p:cNvPicPr/>
          <p:nvPr/>
        </p:nvPicPr>
        <p:blipFill>
          <a:blip r:embed="rId1"/>
          <a:srcRect l="600" t="0" r="0" b="0"/>
          <a:stretch/>
        </p:blipFill>
        <p:spPr>
          <a:xfrm>
            <a:off x="2082960" y="3141720"/>
            <a:ext cx="5008320" cy="12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 txBox="1"/>
          <p:nvPr/>
        </p:nvSpPr>
        <p:spPr>
          <a:xfrm>
            <a:off x="179280" y="1825200"/>
            <a:ext cx="8785440" cy="4916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¿Cuánto tiempo toma insertar un elemento al inicio de la lista?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57200">
              <a:lnSpc>
                <a:spcPct val="9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El número de operaciones es constante y no depende de cuantos elementos existen en la lista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O(1)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0" name="Imagen 3" descr=""/>
          <p:cNvPicPr/>
          <p:nvPr/>
        </p:nvPicPr>
        <p:blipFill>
          <a:blip r:embed="rId1"/>
          <a:stretch/>
        </p:blipFill>
        <p:spPr>
          <a:xfrm>
            <a:off x="1976400" y="2708280"/>
            <a:ext cx="5038920" cy="124776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Lista Doblemente Enlazada</a:t>
            </a:r>
            <a:br>
              <a:rPr sz="4400"/>
            </a:b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Rendimiento de operaciones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000" spc="-1" strike="noStrike">
                <a:solidFill>
                  <a:srgbClr val="000000"/>
                </a:solidFill>
                <a:latin typeface="Calibri Light"/>
              </a:rPr>
              <a:t>Listas Doblemente Enlazadas</a:t>
            </a:r>
            <a:br>
              <a:rPr sz="4000"/>
            </a:br>
            <a:r>
              <a:rPr b="0" lang="es-ES_tradnl" sz="4000" spc="-1" strike="noStrike">
                <a:solidFill>
                  <a:srgbClr val="000000"/>
                </a:solidFill>
                <a:latin typeface="Calibri Light"/>
              </a:rPr>
              <a:t>Implementación</a:t>
            </a:r>
            <a:endParaRPr b="0" lang="en-U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3" name="AutoShape 6"/>
          <p:cNvSpPr/>
          <p:nvPr/>
        </p:nvSpPr>
        <p:spPr>
          <a:xfrm>
            <a:off x="6846840" y="3695760"/>
            <a:ext cx="1828800" cy="1447920"/>
          </a:xfrm>
          <a:prstGeom prst="wedgeRoundRectCallout">
            <a:avLst>
              <a:gd name="adj1" fmla="val -26736"/>
              <a:gd name="adj2" fmla="val -70064"/>
              <a:gd name="adj3" fmla="val 16667"/>
            </a:avLst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Cuando la lista esta vacia, first y last, son iguales a null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4" name="Group 67"/>
          <p:cNvGrpSpPr/>
          <p:nvPr/>
        </p:nvGrpSpPr>
        <p:grpSpPr>
          <a:xfrm>
            <a:off x="520560" y="4154400"/>
            <a:ext cx="1238400" cy="381240"/>
            <a:chOff x="520560" y="4154400"/>
            <a:chExt cx="1238400" cy="381240"/>
          </a:xfrm>
        </p:grpSpPr>
        <p:sp>
          <p:nvSpPr>
            <p:cNvPr id="195" name="Rectangle 58"/>
            <p:cNvSpPr/>
            <p:nvPr/>
          </p:nvSpPr>
          <p:spPr>
            <a:xfrm>
              <a:off x="920880" y="4154400"/>
              <a:ext cx="380880" cy="38124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Rectangle 59"/>
            <p:cNvSpPr/>
            <p:nvPr/>
          </p:nvSpPr>
          <p:spPr>
            <a:xfrm>
              <a:off x="1301760" y="4154400"/>
              <a:ext cx="380880" cy="38124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7" name="Text Box 60"/>
            <p:cNvSpPr/>
            <p:nvPr/>
          </p:nvSpPr>
          <p:spPr>
            <a:xfrm>
              <a:off x="996840" y="4167360"/>
              <a:ext cx="45720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_tradnl" sz="1400" spc="-1" strike="noStrike">
                  <a:solidFill>
                    <a:srgbClr val="000000"/>
                  </a:solidFill>
                  <a:latin typeface="Tahoma"/>
                </a:rPr>
                <a:t>I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Text Box 61"/>
            <p:cNvSpPr/>
            <p:nvPr/>
          </p:nvSpPr>
          <p:spPr>
            <a:xfrm>
              <a:off x="1301760" y="4154400"/>
              <a:ext cx="45720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_tradnl" sz="1400" spc="-1" strike="noStrike">
                  <a:solidFill>
                    <a:srgbClr val="000000"/>
                  </a:solidFill>
                  <a:latin typeface="Tahoma"/>
                </a:rPr>
                <a:t>DS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Rectangle 64"/>
            <p:cNvSpPr/>
            <p:nvPr/>
          </p:nvSpPr>
          <p:spPr>
            <a:xfrm>
              <a:off x="539640" y="4154400"/>
              <a:ext cx="381240" cy="38124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Text Box 66"/>
            <p:cNvSpPr/>
            <p:nvPr/>
          </p:nvSpPr>
          <p:spPr>
            <a:xfrm>
              <a:off x="520560" y="4154400"/>
              <a:ext cx="45720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_tradnl" sz="1400" spc="-1" strike="noStrike">
                  <a:solidFill>
                    <a:srgbClr val="000000"/>
                  </a:solidFill>
                  <a:latin typeface="Tahoma"/>
                </a:rPr>
                <a:t>DA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1" name="Freeform 68"/>
          <p:cNvSpPr/>
          <p:nvPr/>
        </p:nvSpPr>
        <p:spPr>
          <a:xfrm flipH="1">
            <a:off x="215280" y="3697200"/>
            <a:ext cx="685800" cy="762120"/>
          </a:xfrm>
          <a:custGeom>
            <a:avLst/>
            <a:gdLst/>
            <a:ahLst/>
            <a:rect l="l" t="t" r="r" b="b"/>
            <a:pathLst>
              <a:path w="328" h="480">
                <a:moveTo>
                  <a:pt x="80" y="480"/>
                </a:moveTo>
                <a:cubicBezTo>
                  <a:pt x="204" y="476"/>
                  <a:pt x="328" y="472"/>
                  <a:pt x="320" y="432"/>
                </a:cubicBezTo>
                <a:cubicBezTo>
                  <a:pt x="312" y="392"/>
                  <a:pt x="64" y="312"/>
                  <a:pt x="32" y="240"/>
                </a:cubicBezTo>
                <a:cubicBezTo>
                  <a:pt x="0" y="168"/>
                  <a:pt x="64" y="84"/>
                  <a:pt x="128" y="0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Freeform 69"/>
          <p:cNvSpPr/>
          <p:nvPr/>
        </p:nvSpPr>
        <p:spPr>
          <a:xfrm>
            <a:off x="1434960" y="3621240"/>
            <a:ext cx="520920" cy="838080"/>
          </a:xfrm>
          <a:custGeom>
            <a:avLst/>
            <a:gdLst/>
            <a:ahLst/>
            <a:rect l="l" t="t" r="r" b="b"/>
            <a:pathLst>
              <a:path w="328" h="480">
                <a:moveTo>
                  <a:pt x="80" y="480"/>
                </a:moveTo>
                <a:cubicBezTo>
                  <a:pt x="204" y="476"/>
                  <a:pt x="328" y="472"/>
                  <a:pt x="320" y="432"/>
                </a:cubicBezTo>
                <a:cubicBezTo>
                  <a:pt x="312" y="392"/>
                  <a:pt x="64" y="312"/>
                  <a:pt x="32" y="240"/>
                </a:cubicBezTo>
                <a:cubicBezTo>
                  <a:pt x="0" y="168"/>
                  <a:pt x="64" y="84"/>
                  <a:pt x="128" y="0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3" name="Group 70"/>
          <p:cNvGrpSpPr/>
          <p:nvPr/>
        </p:nvGrpSpPr>
        <p:grpSpPr>
          <a:xfrm>
            <a:off x="6465960" y="2565360"/>
            <a:ext cx="533160" cy="457200"/>
            <a:chOff x="6465960" y="2565360"/>
            <a:chExt cx="533160" cy="457200"/>
          </a:xfrm>
        </p:grpSpPr>
        <p:sp>
          <p:nvSpPr>
            <p:cNvPr id="204" name="Line 71"/>
            <p:cNvSpPr/>
            <p:nvPr/>
          </p:nvSpPr>
          <p:spPr>
            <a:xfrm>
              <a:off x="6694200" y="279396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Text Box 72"/>
            <p:cNvSpPr/>
            <p:nvPr/>
          </p:nvSpPr>
          <p:spPr>
            <a:xfrm>
              <a:off x="6465960" y="2565360"/>
              <a:ext cx="53316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6" name="Group 73"/>
          <p:cNvGrpSpPr/>
          <p:nvPr/>
        </p:nvGrpSpPr>
        <p:grpSpPr>
          <a:xfrm>
            <a:off x="1741320" y="2565360"/>
            <a:ext cx="838080" cy="457200"/>
            <a:chOff x="1741320" y="2565360"/>
            <a:chExt cx="838080" cy="457200"/>
          </a:xfrm>
        </p:grpSpPr>
        <p:sp>
          <p:nvSpPr>
            <p:cNvPr id="207" name="Line 74"/>
            <p:cNvSpPr/>
            <p:nvPr/>
          </p:nvSpPr>
          <p:spPr>
            <a:xfrm>
              <a:off x="2100240" y="279396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Text Box 75"/>
            <p:cNvSpPr/>
            <p:nvPr/>
          </p:nvSpPr>
          <p:spPr>
            <a:xfrm>
              <a:off x="1741320" y="2565360"/>
              <a:ext cx="83808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first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9" name="Group 76"/>
          <p:cNvGrpSpPr/>
          <p:nvPr/>
        </p:nvGrpSpPr>
        <p:grpSpPr>
          <a:xfrm>
            <a:off x="1188720" y="3070080"/>
            <a:ext cx="6401160" cy="528120"/>
            <a:chOff x="1188720" y="3070080"/>
            <a:chExt cx="6401160" cy="528120"/>
          </a:xfrm>
        </p:grpSpPr>
        <p:sp>
          <p:nvSpPr>
            <p:cNvPr id="210" name="Line 77"/>
            <p:cNvSpPr/>
            <p:nvPr/>
          </p:nvSpPr>
          <p:spPr>
            <a:xfrm>
              <a:off x="2408400" y="3301560"/>
              <a:ext cx="304560" cy="0"/>
            </a:xfrm>
            <a:prstGeom prst="line">
              <a:avLst/>
            </a:prstGeom>
            <a:ln w="9360">
              <a:solidFill>
                <a:srgbClr val="008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Line 78"/>
            <p:cNvSpPr/>
            <p:nvPr/>
          </p:nvSpPr>
          <p:spPr>
            <a:xfrm>
              <a:off x="3322800" y="3301560"/>
              <a:ext cx="304560" cy="0"/>
            </a:xfrm>
            <a:prstGeom prst="line">
              <a:avLst/>
            </a:prstGeom>
            <a:ln w="9360">
              <a:solidFill>
                <a:srgbClr val="008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Line 79"/>
            <p:cNvSpPr/>
            <p:nvPr/>
          </p:nvSpPr>
          <p:spPr>
            <a:xfrm>
              <a:off x="4237200" y="3301560"/>
              <a:ext cx="304560" cy="0"/>
            </a:xfrm>
            <a:prstGeom prst="line">
              <a:avLst/>
            </a:prstGeom>
            <a:ln w="9360">
              <a:solidFill>
                <a:srgbClr val="008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Line 80"/>
            <p:cNvSpPr/>
            <p:nvPr/>
          </p:nvSpPr>
          <p:spPr>
            <a:xfrm>
              <a:off x="6066000" y="3301560"/>
              <a:ext cx="304560" cy="0"/>
            </a:xfrm>
            <a:prstGeom prst="line">
              <a:avLst/>
            </a:prstGeom>
            <a:ln w="9360">
              <a:solidFill>
                <a:srgbClr val="008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14" name="Group 81"/>
            <p:cNvGrpSpPr/>
            <p:nvPr/>
          </p:nvGrpSpPr>
          <p:grpSpPr>
            <a:xfrm>
              <a:off x="6980400" y="3301560"/>
              <a:ext cx="609480" cy="296640"/>
              <a:chOff x="6980400" y="3301560"/>
              <a:chExt cx="609480" cy="296640"/>
            </a:xfrm>
          </p:grpSpPr>
          <p:sp>
            <p:nvSpPr>
              <p:cNvPr id="215" name="Line 82"/>
              <p:cNvSpPr/>
              <p:nvPr/>
            </p:nvSpPr>
            <p:spPr>
              <a:xfrm>
                <a:off x="6980400" y="3301560"/>
                <a:ext cx="45720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Line 83"/>
              <p:cNvSpPr/>
              <p:nvPr/>
            </p:nvSpPr>
            <p:spPr>
              <a:xfrm>
                <a:off x="7437600" y="3301560"/>
                <a:ext cx="0" cy="22860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7" name="Line 84"/>
              <p:cNvSpPr/>
              <p:nvPr/>
            </p:nvSpPr>
            <p:spPr>
              <a:xfrm>
                <a:off x="7285320" y="3530160"/>
                <a:ext cx="30456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Line 85"/>
              <p:cNvSpPr/>
              <p:nvPr/>
            </p:nvSpPr>
            <p:spPr>
              <a:xfrm>
                <a:off x="7321680" y="3553920"/>
                <a:ext cx="22860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9" name="Line 86"/>
              <p:cNvSpPr/>
              <p:nvPr/>
            </p:nvSpPr>
            <p:spPr>
              <a:xfrm>
                <a:off x="7361280" y="3574440"/>
                <a:ext cx="15264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0" name="Line 87"/>
              <p:cNvSpPr/>
              <p:nvPr/>
            </p:nvSpPr>
            <p:spPr>
              <a:xfrm>
                <a:off x="7405920" y="3598200"/>
                <a:ext cx="7596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21" name="Line 88"/>
            <p:cNvSpPr/>
            <p:nvPr/>
          </p:nvSpPr>
          <p:spPr>
            <a:xfrm>
              <a:off x="5151600" y="3301560"/>
              <a:ext cx="304560" cy="0"/>
            </a:xfrm>
            <a:prstGeom prst="line">
              <a:avLst/>
            </a:prstGeom>
            <a:ln w="9360">
              <a:solidFill>
                <a:srgbClr val="008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2" name="Group 89"/>
            <p:cNvGrpSpPr/>
            <p:nvPr/>
          </p:nvGrpSpPr>
          <p:grpSpPr>
            <a:xfrm>
              <a:off x="1188720" y="3301560"/>
              <a:ext cx="609480" cy="296640"/>
              <a:chOff x="1188720" y="3301560"/>
              <a:chExt cx="609480" cy="296640"/>
            </a:xfrm>
          </p:grpSpPr>
          <p:sp>
            <p:nvSpPr>
              <p:cNvPr id="223" name="Line 90"/>
              <p:cNvSpPr/>
              <p:nvPr/>
            </p:nvSpPr>
            <p:spPr>
              <a:xfrm flipH="1">
                <a:off x="1341000" y="3301560"/>
                <a:ext cx="45720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4" name="Line 91"/>
              <p:cNvSpPr/>
              <p:nvPr/>
            </p:nvSpPr>
            <p:spPr>
              <a:xfrm>
                <a:off x="1341000" y="3301560"/>
                <a:ext cx="0" cy="22860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Line 92"/>
              <p:cNvSpPr/>
              <p:nvPr/>
            </p:nvSpPr>
            <p:spPr>
              <a:xfrm flipH="1">
                <a:off x="1188720" y="3530160"/>
                <a:ext cx="30456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6" name="Line 93"/>
              <p:cNvSpPr/>
              <p:nvPr/>
            </p:nvSpPr>
            <p:spPr>
              <a:xfrm flipH="1">
                <a:off x="1228320" y="3553920"/>
                <a:ext cx="22860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" name="Line 94"/>
              <p:cNvSpPr/>
              <p:nvPr/>
            </p:nvSpPr>
            <p:spPr>
              <a:xfrm flipH="1">
                <a:off x="1264680" y="3574440"/>
                <a:ext cx="15264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" name="Line 95"/>
              <p:cNvSpPr/>
              <p:nvPr/>
            </p:nvSpPr>
            <p:spPr>
              <a:xfrm flipH="1">
                <a:off x="1296720" y="3598200"/>
                <a:ext cx="7596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29" name="Line 96"/>
            <p:cNvSpPr/>
            <p:nvPr/>
          </p:nvSpPr>
          <p:spPr>
            <a:xfrm flipH="1">
              <a:off x="2408400" y="3212640"/>
              <a:ext cx="304560" cy="0"/>
            </a:xfrm>
            <a:prstGeom prst="line">
              <a:avLst/>
            </a:prstGeom>
            <a:ln w="9360">
              <a:solidFill>
                <a:srgbClr val="993366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Line 97"/>
            <p:cNvSpPr/>
            <p:nvPr/>
          </p:nvSpPr>
          <p:spPr>
            <a:xfrm flipH="1">
              <a:off x="3322800" y="3225600"/>
              <a:ext cx="304560" cy="0"/>
            </a:xfrm>
            <a:prstGeom prst="line">
              <a:avLst/>
            </a:prstGeom>
            <a:ln w="9360">
              <a:solidFill>
                <a:srgbClr val="993366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Line 98"/>
            <p:cNvSpPr/>
            <p:nvPr/>
          </p:nvSpPr>
          <p:spPr>
            <a:xfrm flipH="1">
              <a:off x="4237200" y="3225600"/>
              <a:ext cx="304560" cy="0"/>
            </a:xfrm>
            <a:prstGeom prst="line">
              <a:avLst/>
            </a:prstGeom>
            <a:ln w="9360">
              <a:solidFill>
                <a:srgbClr val="993366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Line 99"/>
            <p:cNvSpPr/>
            <p:nvPr/>
          </p:nvSpPr>
          <p:spPr>
            <a:xfrm flipH="1">
              <a:off x="5151600" y="3225600"/>
              <a:ext cx="304560" cy="0"/>
            </a:xfrm>
            <a:prstGeom prst="line">
              <a:avLst/>
            </a:prstGeom>
            <a:ln w="9360">
              <a:solidFill>
                <a:srgbClr val="993366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Line 100"/>
            <p:cNvSpPr/>
            <p:nvPr/>
          </p:nvSpPr>
          <p:spPr>
            <a:xfrm flipH="1">
              <a:off x="6066000" y="3225600"/>
              <a:ext cx="304560" cy="0"/>
            </a:xfrm>
            <a:prstGeom prst="line">
              <a:avLst/>
            </a:prstGeom>
            <a:ln w="9360">
              <a:solidFill>
                <a:srgbClr val="993366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34" name="Group 101"/>
            <p:cNvGrpSpPr/>
            <p:nvPr/>
          </p:nvGrpSpPr>
          <p:grpSpPr>
            <a:xfrm>
              <a:off x="1798560" y="3070080"/>
              <a:ext cx="609840" cy="384120"/>
              <a:chOff x="1798560" y="3070080"/>
              <a:chExt cx="609840" cy="384120"/>
            </a:xfrm>
          </p:grpSpPr>
          <p:sp>
            <p:nvSpPr>
              <p:cNvPr id="235" name="Rectangle 102"/>
              <p:cNvSpPr/>
              <p:nvPr/>
            </p:nvSpPr>
            <p:spPr>
              <a:xfrm>
                <a:off x="1951200" y="3072960"/>
                <a:ext cx="304560" cy="38124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6" name="Rectangle 103"/>
              <p:cNvSpPr/>
              <p:nvPr/>
            </p:nvSpPr>
            <p:spPr>
              <a:xfrm>
                <a:off x="2255760" y="3072960"/>
                <a:ext cx="152640" cy="3812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7" name="Text Box 104"/>
              <p:cNvSpPr/>
              <p:nvPr/>
            </p:nvSpPr>
            <p:spPr>
              <a:xfrm>
                <a:off x="1925640" y="307296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10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Rectangle 105"/>
              <p:cNvSpPr/>
              <p:nvPr/>
            </p:nvSpPr>
            <p:spPr>
              <a:xfrm>
                <a:off x="1798560" y="3070080"/>
                <a:ext cx="15264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39" name="Group 106"/>
            <p:cNvGrpSpPr/>
            <p:nvPr/>
          </p:nvGrpSpPr>
          <p:grpSpPr>
            <a:xfrm>
              <a:off x="2712960" y="3070080"/>
              <a:ext cx="609840" cy="384120"/>
              <a:chOff x="2712960" y="3070080"/>
              <a:chExt cx="609840" cy="384120"/>
            </a:xfrm>
          </p:grpSpPr>
          <p:sp>
            <p:nvSpPr>
              <p:cNvPr id="240" name="Rectangle 107"/>
              <p:cNvSpPr/>
              <p:nvPr/>
            </p:nvSpPr>
            <p:spPr>
              <a:xfrm>
                <a:off x="2865600" y="3072960"/>
                <a:ext cx="304560" cy="38124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1" name="Rectangle 108"/>
              <p:cNvSpPr/>
              <p:nvPr/>
            </p:nvSpPr>
            <p:spPr>
              <a:xfrm>
                <a:off x="3170160" y="3072960"/>
                <a:ext cx="152640" cy="3812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Text Box 109"/>
              <p:cNvSpPr/>
              <p:nvPr/>
            </p:nvSpPr>
            <p:spPr>
              <a:xfrm>
                <a:off x="2840040" y="307296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5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Rectangle 110"/>
              <p:cNvSpPr/>
              <p:nvPr/>
            </p:nvSpPr>
            <p:spPr>
              <a:xfrm>
                <a:off x="2712960" y="3070080"/>
                <a:ext cx="15264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4" name="Group 111"/>
            <p:cNvGrpSpPr/>
            <p:nvPr/>
          </p:nvGrpSpPr>
          <p:grpSpPr>
            <a:xfrm>
              <a:off x="3627360" y="3070080"/>
              <a:ext cx="609840" cy="384120"/>
              <a:chOff x="3627360" y="3070080"/>
              <a:chExt cx="609840" cy="384120"/>
            </a:xfrm>
          </p:grpSpPr>
          <p:sp>
            <p:nvSpPr>
              <p:cNvPr id="245" name="Rectangle 112"/>
              <p:cNvSpPr/>
              <p:nvPr/>
            </p:nvSpPr>
            <p:spPr>
              <a:xfrm>
                <a:off x="3780000" y="3072960"/>
                <a:ext cx="304560" cy="38124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Rectangle 113"/>
              <p:cNvSpPr/>
              <p:nvPr/>
            </p:nvSpPr>
            <p:spPr>
              <a:xfrm>
                <a:off x="4084560" y="3072960"/>
                <a:ext cx="152640" cy="3812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7" name="Text Box 114"/>
              <p:cNvSpPr/>
              <p:nvPr/>
            </p:nvSpPr>
            <p:spPr>
              <a:xfrm>
                <a:off x="3754440" y="307296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8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8" name="Rectangle 115"/>
              <p:cNvSpPr/>
              <p:nvPr/>
            </p:nvSpPr>
            <p:spPr>
              <a:xfrm>
                <a:off x="3627360" y="3070080"/>
                <a:ext cx="15264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9" name="Group 116"/>
            <p:cNvGrpSpPr/>
            <p:nvPr/>
          </p:nvGrpSpPr>
          <p:grpSpPr>
            <a:xfrm>
              <a:off x="4541760" y="3070080"/>
              <a:ext cx="609840" cy="384120"/>
              <a:chOff x="4541760" y="3070080"/>
              <a:chExt cx="609840" cy="384120"/>
            </a:xfrm>
          </p:grpSpPr>
          <p:sp>
            <p:nvSpPr>
              <p:cNvPr id="250" name="Rectangle 117"/>
              <p:cNvSpPr/>
              <p:nvPr/>
            </p:nvSpPr>
            <p:spPr>
              <a:xfrm>
                <a:off x="4694400" y="3072960"/>
                <a:ext cx="304560" cy="38124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1" name="Rectangle 118"/>
              <p:cNvSpPr/>
              <p:nvPr/>
            </p:nvSpPr>
            <p:spPr>
              <a:xfrm>
                <a:off x="4998960" y="3072960"/>
                <a:ext cx="152640" cy="3812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2" name="Text Box 119"/>
              <p:cNvSpPr/>
              <p:nvPr/>
            </p:nvSpPr>
            <p:spPr>
              <a:xfrm>
                <a:off x="4668840" y="307296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25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3" name="Rectangle 120"/>
              <p:cNvSpPr/>
              <p:nvPr/>
            </p:nvSpPr>
            <p:spPr>
              <a:xfrm>
                <a:off x="4541760" y="3070080"/>
                <a:ext cx="15264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54" name="Group 121"/>
            <p:cNvGrpSpPr/>
            <p:nvPr/>
          </p:nvGrpSpPr>
          <p:grpSpPr>
            <a:xfrm>
              <a:off x="5456160" y="3070080"/>
              <a:ext cx="609840" cy="384120"/>
              <a:chOff x="5456160" y="3070080"/>
              <a:chExt cx="609840" cy="384120"/>
            </a:xfrm>
          </p:grpSpPr>
          <p:sp>
            <p:nvSpPr>
              <p:cNvPr id="255" name="Rectangle 122"/>
              <p:cNvSpPr/>
              <p:nvPr/>
            </p:nvSpPr>
            <p:spPr>
              <a:xfrm>
                <a:off x="5608800" y="3072960"/>
                <a:ext cx="304560" cy="38124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" name="Rectangle 123"/>
              <p:cNvSpPr/>
              <p:nvPr/>
            </p:nvSpPr>
            <p:spPr>
              <a:xfrm>
                <a:off x="5913360" y="3072960"/>
                <a:ext cx="152640" cy="3812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7" name="Text Box 124"/>
              <p:cNvSpPr/>
              <p:nvPr/>
            </p:nvSpPr>
            <p:spPr>
              <a:xfrm>
                <a:off x="5583240" y="307296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2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8" name="Rectangle 125"/>
              <p:cNvSpPr/>
              <p:nvPr/>
            </p:nvSpPr>
            <p:spPr>
              <a:xfrm>
                <a:off x="5456160" y="3070080"/>
                <a:ext cx="15264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59" name="Group 126"/>
            <p:cNvGrpSpPr/>
            <p:nvPr/>
          </p:nvGrpSpPr>
          <p:grpSpPr>
            <a:xfrm>
              <a:off x="6370560" y="3070080"/>
              <a:ext cx="609840" cy="384120"/>
              <a:chOff x="6370560" y="3070080"/>
              <a:chExt cx="609840" cy="384120"/>
            </a:xfrm>
          </p:grpSpPr>
          <p:sp>
            <p:nvSpPr>
              <p:cNvPr id="260" name="Rectangle 127"/>
              <p:cNvSpPr/>
              <p:nvPr/>
            </p:nvSpPr>
            <p:spPr>
              <a:xfrm>
                <a:off x="6523200" y="3072960"/>
                <a:ext cx="304560" cy="38124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1" name="Rectangle 128"/>
              <p:cNvSpPr/>
              <p:nvPr/>
            </p:nvSpPr>
            <p:spPr>
              <a:xfrm>
                <a:off x="6827760" y="3072960"/>
                <a:ext cx="152640" cy="3812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2" name="Text Box 129"/>
              <p:cNvSpPr/>
              <p:nvPr/>
            </p:nvSpPr>
            <p:spPr>
              <a:xfrm>
                <a:off x="6497640" y="307296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31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3" name="Rectangle 130"/>
              <p:cNvSpPr/>
              <p:nvPr/>
            </p:nvSpPr>
            <p:spPr>
              <a:xfrm>
                <a:off x="6370560" y="3070080"/>
                <a:ext cx="15264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4" dur="indefinite" restart="never" nodeType="tmRoot">
          <p:childTnLst>
            <p:seq>
              <p:cTn id="235" dur="indefinite" nodeType="mainSeq">
                <p:childTnLst>
                  <p:par>
                    <p:cTn id="236" nodeType="clickEffect" fill="hold">
                      <p:stCondLst>
                        <p:cond delay="0"/>
                      </p:stCondLst>
                      <p:childTnLst>
                        <p:par>
                          <p:cTn id="2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40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nodeType="clickEffect" fill="hold">
                      <p:stCondLst>
                        <p:cond delay="indefinite"/>
                      </p:stCondLst>
                      <p:childTnLst>
                        <p:par>
                          <p:cTn id="2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nodeType="clickEffect" fill="hold">
                      <p:stCondLst>
                        <p:cond delay="indefinite"/>
                      </p:stCondLst>
                      <p:childTnLst>
                        <p:par>
                          <p:cTn id="2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nodeType="clickEffect" fill="hold">
                      <p:stCondLst>
                        <p:cond delay="indefinite"/>
                      </p:stCondLst>
                      <p:childTnLst>
                        <p:par>
                          <p:cTn id="2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nodeType="clickEffect" fill="hold">
                      <p:stCondLst>
                        <p:cond delay="indefinite"/>
                      </p:stCondLst>
                      <p:childTnLst>
                        <p:par>
                          <p:cTn id="2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27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nodeType="afterEffect" fill="hold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 additive="repl">
                                        <p:cTn id="27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nodeType="clickEffect" fill="hold">
                      <p:stCondLst>
                        <p:cond delay="indefinite"/>
                      </p:stCondLst>
                      <p:childTnLst>
                        <p:par>
                          <p:cTn id="2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561"/>
          <p:cNvGrpSpPr/>
          <p:nvPr/>
        </p:nvGrpSpPr>
        <p:grpSpPr>
          <a:xfrm>
            <a:off x="1466640" y="3870360"/>
            <a:ext cx="6400800" cy="558720"/>
            <a:chOff x="1466640" y="3870360"/>
            <a:chExt cx="6400800" cy="558720"/>
          </a:xfrm>
        </p:grpSpPr>
        <p:grpSp>
          <p:nvGrpSpPr>
            <p:cNvPr id="265" name="Group 549"/>
            <p:cNvGrpSpPr/>
            <p:nvPr/>
          </p:nvGrpSpPr>
          <p:grpSpPr>
            <a:xfrm>
              <a:off x="1466640" y="3873600"/>
              <a:ext cx="6400800" cy="555480"/>
              <a:chOff x="1466640" y="3873600"/>
              <a:chExt cx="6400800" cy="555480"/>
            </a:xfrm>
          </p:grpSpPr>
          <p:sp>
            <p:nvSpPr>
              <p:cNvPr id="266" name="Line 149"/>
              <p:cNvSpPr/>
              <p:nvPr/>
            </p:nvSpPr>
            <p:spPr>
              <a:xfrm>
                <a:off x="2685960" y="413244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7" name="Line 150"/>
              <p:cNvSpPr/>
              <p:nvPr/>
            </p:nvSpPr>
            <p:spPr>
              <a:xfrm>
                <a:off x="3600360" y="413244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8" name="Line 151"/>
              <p:cNvSpPr/>
              <p:nvPr/>
            </p:nvSpPr>
            <p:spPr>
              <a:xfrm>
                <a:off x="4514760" y="413244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9" name="Line 152"/>
              <p:cNvSpPr/>
              <p:nvPr/>
            </p:nvSpPr>
            <p:spPr>
              <a:xfrm>
                <a:off x="6343560" y="413244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270" name="Group 153"/>
              <p:cNvGrpSpPr/>
              <p:nvPr/>
            </p:nvGrpSpPr>
            <p:grpSpPr>
              <a:xfrm>
                <a:off x="7257960" y="4132440"/>
                <a:ext cx="609480" cy="296640"/>
                <a:chOff x="7257960" y="4132440"/>
                <a:chExt cx="609480" cy="296640"/>
              </a:xfrm>
            </p:grpSpPr>
            <p:sp>
              <p:nvSpPr>
                <p:cNvPr id="271" name="Line 154"/>
                <p:cNvSpPr/>
                <p:nvPr/>
              </p:nvSpPr>
              <p:spPr>
                <a:xfrm>
                  <a:off x="7257960" y="4132440"/>
                  <a:ext cx="45720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2" name="Line 155"/>
                <p:cNvSpPr/>
                <p:nvPr/>
              </p:nvSpPr>
              <p:spPr>
                <a:xfrm>
                  <a:off x="7715160" y="4132440"/>
                  <a:ext cx="0" cy="22860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3" name="Line 156"/>
                <p:cNvSpPr/>
                <p:nvPr/>
              </p:nvSpPr>
              <p:spPr>
                <a:xfrm>
                  <a:off x="7562880" y="4361040"/>
                  <a:ext cx="30456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4" name="Line 157"/>
                <p:cNvSpPr/>
                <p:nvPr/>
              </p:nvSpPr>
              <p:spPr>
                <a:xfrm>
                  <a:off x="7599240" y="4384800"/>
                  <a:ext cx="22860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5" name="Line 158"/>
                <p:cNvSpPr/>
                <p:nvPr/>
              </p:nvSpPr>
              <p:spPr>
                <a:xfrm>
                  <a:off x="7638840" y="4405320"/>
                  <a:ext cx="15264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6" name="Line 159"/>
                <p:cNvSpPr/>
                <p:nvPr/>
              </p:nvSpPr>
              <p:spPr>
                <a:xfrm>
                  <a:off x="7683480" y="4429080"/>
                  <a:ext cx="7596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277" name="Line 160"/>
              <p:cNvSpPr/>
              <p:nvPr/>
            </p:nvSpPr>
            <p:spPr>
              <a:xfrm>
                <a:off x="5429160" y="412128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278" name="Group 161"/>
              <p:cNvGrpSpPr/>
              <p:nvPr/>
            </p:nvGrpSpPr>
            <p:grpSpPr>
              <a:xfrm>
                <a:off x="1466640" y="3990960"/>
                <a:ext cx="609480" cy="296640"/>
                <a:chOff x="1466640" y="3990960"/>
                <a:chExt cx="609480" cy="296640"/>
              </a:xfrm>
            </p:grpSpPr>
            <p:sp>
              <p:nvSpPr>
                <p:cNvPr id="279" name="Line 162"/>
                <p:cNvSpPr/>
                <p:nvPr/>
              </p:nvSpPr>
              <p:spPr>
                <a:xfrm flipH="1">
                  <a:off x="1618920" y="3990960"/>
                  <a:ext cx="4572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80" name="Line 163"/>
                <p:cNvSpPr/>
                <p:nvPr/>
              </p:nvSpPr>
              <p:spPr>
                <a:xfrm>
                  <a:off x="1618920" y="3990960"/>
                  <a:ext cx="0" cy="22860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81" name="Line 164"/>
                <p:cNvSpPr/>
                <p:nvPr/>
              </p:nvSpPr>
              <p:spPr>
                <a:xfrm flipH="1">
                  <a:off x="1466640" y="4219560"/>
                  <a:ext cx="30456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82" name="Line 165"/>
                <p:cNvSpPr/>
                <p:nvPr/>
              </p:nvSpPr>
              <p:spPr>
                <a:xfrm flipH="1">
                  <a:off x="1506240" y="4243320"/>
                  <a:ext cx="2286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83" name="Line 166"/>
                <p:cNvSpPr/>
                <p:nvPr/>
              </p:nvSpPr>
              <p:spPr>
                <a:xfrm flipH="1">
                  <a:off x="1542600" y="4263840"/>
                  <a:ext cx="15264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84" name="Line 167"/>
                <p:cNvSpPr/>
                <p:nvPr/>
              </p:nvSpPr>
              <p:spPr>
                <a:xfrm flipH="1">
                  <a:off x="1574640" y="4287600"/>
                  <a:ext cx="7596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285" name="Line 168"/>
              <p:cNvSpPr/>
              <p:nvPr/>
            </p:nvSpPr>
            <p:spPr>
              <a:xfrm flipH="1">
                <a:off x="2685600" y="400536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6" name="Line 169"/>
              <p:cNvSpPr/>
              <p:nvPr/>
            </p:nvSpPr>
            <p:spPr>
              <a:xfrm flipH="1">
                <a:off x="3600000" y="401148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7" name="Line 170"/>
              <p:cNvSpPr/>
              <p:nvPr/>
            </p:nvSpPr>
            <p:spPr>
              <a:xfrm flipH="1">
                <a:off x="4514400" y="400068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8" name="Line 171"/>
              <p:cNvSpPr/>
              <p:nvPr/>
            </p:nvSpPr>
            <p:spPr>
              <a:xfrm flipH="1">
                <a:off x="5428800" y="400068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9" name="Line 172"/>
              <p:cNvSpPr/>
              <p:nvPr/>
            </p:nvSpPr>
            <p:spPr>
              <a:xfrm flipH="1">
                <a:off x="6343200" y="400068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290" name="Group 486"/>
              <p:cNvGrpSpPr/>
              <p:nvPr/>
            </p:nvGrpSpPr>
            <p:grpSpPr>
              <a:xfrm>
                <a:off x="2073240" y="3873600"/>
                <a:ext cx="612720" cy="380880"/>
                <a:chOff x="2073240" y="3873600"/>
                <a:chExt cx="612720" cy="380880"/>
              </a:xfrm>
            </p:grpSpPr>
            <p:grpSp>
              <p:nvGrpSpPr>
                <p:cNvPr id="291" name="Group 485"/>
                <p:cNvGrpSpPr/>
                <p:nvPr/>
              </p:nvGrpSpPr>
              <p:grpSpPr>
                <a:xfrm>
                  <a:off x="2073240" y="3873600"/>
                  <a:ext cx="612720" cy="380880"/>
                  <a:chOff x="2073240" y="3873600"/>
                  <a:chExt cx="612720" cy="380880"/>
                </a:xfrm>
              </p:grpSpPr>
              <p:sp>
                <p:nvSpPr>
                  <p:cNvPr id="292" name="Rectangle 248"/>
                  <p:cNvSpPr/>
                  <p:nvPr/>
                </p:nvSpPr>
                <p:spPr>
                  <a:xfrm>
                    <a:off x="2228760" y="3873600"/>
                    <a:ext cx="304920" cy="380880"/>
                  </a:xfrm>
                  <a:prstGeom prst="rect">
                    <a:avLst/>
                  </a:prstGeom>
                  <a:solidFill>
                    <a:srgbClr val="ff99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93" name="Rectangle 249"/>
                  <p:cNvSpPr/>
                  <p:nvPr/>
                </p:nvSpPr>
                <p:spPr>
                  <a:xfrm>
                    <a:off x="2533680" y="3873600"/>
                    <a:ext cx="152280" cy="380880"/>
                  </a:xfrm>
                  <a:prstGeom prst="rect">
                    <a:avLst/>
                  </a:prstGeom>
                  <a:solidFill>
                    <a:srgbClr val="ccff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94" name="Text Box 250"/>
                  <p:cNvSpPr/>
                  <p:nvPr/>
                </p:nvSpPr>
                <p:spPr>
                  <a:xfrm>
                    <a:off x="2203560" y="3873600"/>
                    <a:ext cx="457200" cy="3070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6800" bIns="46800" anchor="t">
                    <a:spAutoFit/>
                  </a:bodyPr>
                  <a:p>
                    <a:pPr>
                      <a:lnSpc>
                        <a:spcPct val="100000"/>
                      </a:lnSpc>
                      <a:spcBef>
                        <a:spcPts val="876"/>
                      </a:spcBef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r>
                      <a:rPr b="0" lang="es-ES_tradnl" sz="1400" spc="-1" strike="noStrike">
                        <a:solidFill>
                          <a:srgbClr val="000000"/>
                        </a:solidFill>
                        <a:latin typeface="Tahoma"/>
                      </a:rPr>
                      <a:t>10</a:t>
                    </a: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95" name="Rectangle 251"/>
                  <p:cNvSpPr/>
                  <p:nvPr/>
                </p:nvSpPr>
                <p:spPr>
                  <a:xfrm>
                    <a:off x="2073240" y="3873600"/>
                    <a:ext cx="152280" cy="380880"/>
                  </a:xfrm>
                  <a:prstGeom prst="rect">
                    <a:avLst/>
                  </a:prstGeom>
                  <a:solidFill>
                    <a:srgbClr val="ccff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96" name="Rectangle 252"/>
                <p:cNvSpPr/>
                <p:nvPr/>
              </p:nvSpPr>
              <p:spPr>
                <a:xfrm>
                  <a:off x="2595600" y="3882960"/>
                  <a:ext cx="76320" cy="15264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7" name="Rectangle 253"/>
                <p:cNvSpPr/>
                <p:nvPr/>
              </p:nvSpPr>
              <p:spPr>
                <a:xfrm>
                  <a:off x="2593800" y="4091040"/>
                  <a:ext cx="76320" cy="1522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8" name="Rectangle 254"/>
                <p:cNvSpPr/>
                <p:nvPr/>
              </p:nvSpPr>
              <p:spPr>
                <a:xfrm>
                  <a:off x="2092320" y="3882960"/>
                  <a:ext cx="76320" cy="15264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9" name="Rectangle 255"/>
                <p:cNvSpPr/>
                <p:nvPr/>
              </p:nvSpPr>
              <p:spPr>
                <a:xfrm>
                  <a:off x="2095560" y="4089600"/>
                  <a:ext cx="76320" cy="1522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300" name="Group 487"/>
            <p:cNvGrpSpPr/>
            <p:nvPr/>
          </p:nvGrpSpPr>
          <p:grpSpPr>
            <a:xfrm>
              <a:off x="2971800" y="3870360"/>
              <a:ext cx="612720" cy="380880"/>
              <a:chOff x="2971800" y="3870360"/>
              <a:chExt cx="612720" cy="380880"/>
            </a:xfrm>
          </p:grpSpPr>
          <p:grpSp>
            <p:nvGrpSpPr>
              <p:cNvPr id="301" name="Group 488"/>
              <p:cNvGrpSpPr/>
              <p:nvPr/>
            </p:nvGrpSpPr>
            <p:grpSpPr>
              <a:xfrm>
                <a:off x="2971800" y="3870360"/>
                <a:ext cx="612720" cy="380880"/>
                <a:chOff x="2971800" y="3870360"/>
                <a:chExt cx="612720" cy="380880"/>
              </a:xfrm>
            </p:grpSpPr>
            <p:sp>
              <p:nvSpPr>
                <p:cNvPr id="302" name="Rectangle 489"/>
                <p:cNvSpPr/>
                <p:nvPr/>
              </p:nvSpPr>
              <p:spPr>
                <a:xfrm>
                  <a:off x="3127320" y="387036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03" name="Rectangle 490"/>
                <p:cNvSpPr/>
                <p:nvPr/>
              </p:nvSpPr>
              <p:spPr>
                <a:xfrm>
                  <a:off x="3432240" y="387036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04" name="Text Box 491"/>
                <p:cNvSpPr/>
                <p:nvPr/>
              </p:nvSpPr>
              <p:spPr>
                <a:xfrm>
                  <a:off x="3102120" y="387036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5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05" name="Rectangle 492"/>
                <p:cNvSpPr/>
                <p:nvPr/>
              </p:nvSpPr>
              <p:spPr>
                <a:xfrm>
                  <a:off x="2971800" y="387036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06" name="Rectangle 493"/>
              <p:cNvSpPr/>
              <p:nvPr/>
            </p:nvSpPr>
            <p:spPr>
              <a:xfrm>
                <a:off x="3494160" y="387972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7" name="Rectangle 494"/>
              <p:cNvSpPr/>
              <p:nvPr/>
            </p:nvSpPr>
            <p:spPr>
              <a:xfrm>
                <a:off x="3492360" y="408780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8" name="Rectangle 495"/>
              <p:cNvSpPr/>
              <p:nvPr/>
            </p:nvSpPr>
            <p:spPr>
              <a:xfrm>
                <a:off x="2990880" y="387972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9" name="Rectangle 496"/>
              <p:cNvSpPr/>
              <p:nvPr/>
            </p:nvSpPr>
            <p:spPr>
              <a:xfrm>
                <a:off x="2994120" y="408636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10" name="Group 497"/>
            <p:cNvGrpSpPr/>
            <p:nvPr/>
          </p:nvGrpSpPr>
          <p:grpSpPr>
            <a:xfrm>
              <a:off x="3886200" y="3870360"/>
              <a:ext cx="612720" cy="380880"/>
              <a:chOff x="3886200" y="3870360"/>
              <a:chExt cx="612720" cy="380880"/>
            </a:xfrm>
          </p:grpSpPr>
          <p:grpSp>
            <p:nvGrpSpPr>
              <p:cNvPr id="311" name="Group 498"/>
              <p:cNvGrpSpPr/>
              <p:nvPr/>
            </p:nvGrpSpPr>
            <p:grpSpPr>
              <a:xfrm>
                <a:off x="3886200" y="3870360"/>
                <a:ext cx="612720" cy="380880"/>
                <a:chOff x="3886200" y="3870360"/>
                <a:chExt cx="612720" cy="380880"/>
              </a:xfrm>
            </p:grpSpPr>
            <p:sp>
              <p:nvSpPr>
                <p:cNvPr id="312" name="Rectangle 499"/>
                <p:cNvSpPr/>
                <p:nvPr/>
              </p:nvSpPr>
              <p:spPr>
                <a:xfrm>
                  <a:off x="4041720" y="387036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3" name="Rectangle 500"/>
                <p:cNvSpPr/>
                <p:nvPr/>
              </p:nvSpPr>
              <p:spPr>
                <a:xfrm>
                  <a:off x="4346640" y="387036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4" name="Text Box 501"/>
                <p:cNvSpPr/>
                <p:nvPr/>
              </p:nvSpPr>
              <p:spPr>
                <a:xfrm>
                  <a:off x="4016520" y="387036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21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5" name="Rectangle 502"/>
                <p:cNvSpPr/>
                <p:nvPr/>
              </p:nvSpPr>
              <p:spPr>
                <a:xfrm>
                  <a:off x="3886200" y="387036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16" name="Rectangle 503"/>
              <p:cNvSpPr/>
              <p:nvPr/>
            </p:nvSpPr>
            <p:spPr>
              <a:xfrm>
                <a:off x="4408560" y="387972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7" name="Rectangle 504"/>
              <p:cNvSpPr/>
              <p:nvPr/>
            </p:nvSpPr>
            <p:spPr>
              <a:xfrm>
                <a:off x="4406760" y="408780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8" name="Rectangle 505"/>
              <p:cNvSpPr/>
              <p:nvPr/>
            </p:nvSpPr>
            <p:spPr>
              <a:xfrm>
                <a:off x="3905280" y="387972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9" name="Rectangle 506"/>
              <p:cNvSpPr/>
              <p:nvPr/>
            </p:nvSpPr>
            <p:spPr>
              <a:xfrm>
                <a:off x="3908520" y="408636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20" name="Group 507"/>
            <p:cNvGrpSpPr/>
            <p:nvPr/>
          </p:nvGrpSpPr>
          <p:grpSpPr>
            <a:xfrm>
              <a:off x="4800600" y="3870360"/>
              <a:ext cx="612720" cy="380880"/>
              <a:chOff x="4800600" y="3870360"/>
              <a:chExt cx="612720" cy="380880"/>
            </a:xfrm>
          </p:grpSpPr>
          <p:grpSp>
            <p:nvGrpSpPr>
              <p:cNvPr id="321" name="Group 508"/>
              <p:cNvGrpSpPr/>
              <p:nvPr/>
            </p:nvGrpSpPr>
            <p:grpSpPr>
              <a:xfrm>
                <a:off x="4800600" y="3870360"/>
                <a:ext cx="612720" cy="380880"/>
                <a:chOff x="4800600" y="3870360"/>
                <a:chExt cx="612720" cy="380880"/>
              </a:xfrm>
            </p:grpSpPr>
            <p:sp>
              <p:nvSpPr>
                <p:cNvPr id="322" name="Rectangle 509"/>
                <p:cNvSpPr/>
                <p:nvPr/>
              </p:nvSpPr>
              <p:spPr>
                <a:xfrm>
                  <a:off x="4956120" y="387036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23" name="Rectangle 510"/>
                <p:cNvSpPr/>
                <p:nvPr/>
              </p:nvSpPr>
              <p:spPr>
                <a:xfrm>
                  <a:off x="5261040" y="387036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24" name="Text Box 511"/>
                <p:cNvSpPr/>
                <p:nvPr/>
              </p:nvSpPr>
              <p:spPr>
                <a:xfrm>
                  <a:off x="4930920" y="387036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12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25" name="Rectangle 512"/>
                <p:cNvSpPr/>
                <p:nvPr/>
              </p:nvSpPr>
              <p:spPr>
                <a:xfrm>
                  <a:off x="4800600" y="387036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26" name="Rectangle 513"/>
              <p:cNvSpPr/>
              <p:nvPr/>
            </p:nvSpPr>
            <p:spPr>
              <a:xfrm>
                <a:off x="5322960" y="387972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7" name="Rectangle 514"/>
              <p:cNvSpPr/>
              <p:nvPr/>
            </p:nvSpPr>
            <p:spPr>
              <a:xfrm>
                <a:off x="5321160" y="408780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8" name="Rectangle 515"/>
              <p:cNvSpPr/>
              <p:nvPr/>
            </p:nvSpPr>
            <p:spPr>
              <a:xfrm>
                <a:off x="4819680" y="387972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9" name="Rectangle 516"/>
              <p:cNvSpPr/>
              <p:nvPr/>
            </p:nvSpPr>
            <p:spPr>
              <a:xfrm>
                <a:off x="4822920" y="408636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30" name="Group 517"/>
            <p:cNvGrpSpPr/>
            <p:nvPr/>
          </p:nvGrpSpPr>
          <p:grpSpPr>
            <a:xfrm>
              <a:off x="5715000" y="3870360"/>
              <a:ext cx="612720" cy="380880"/>
              <a:chOff x="5715000" y="3870360"/>
              <a:chExt cx="612720" cy="380880"/>
            </a:xfrm>
          </p:grpSpPr>
          <p:grpSp>
            <p:nvGrpSpPr>
              <p:cNvPr id="331" name="Group 518"/>
              <p:cNvGrpSpPr/>
              <p:nvPr/>
            </p:nvGrpSpPr>
            <p:grpSpPr>
              <a:xfrm>
                <a:off x="5715000" y="3870360"/>
                <a:ext cx="612720" cy="380880"/>
                <a:chOff x="5715000" y="3870360"/>
                <a:chExt cx="612720" cy="380880"/>
              </a:xfrm>
            </p:grpSpPr>
            <p:sp>
              <p:nvSpPr>
                <p:cNvPr id="332" name="Rectangle 519"/>
                <p:cNvSpPr/>
                <p:nvPr/>
              </p:nvSpPr>
              <p:spPr>
                <a:xfrm>
                  <a:off x="5870520" y="387036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33" name="Rectangle 520"/>
                <p:cNvSpPr/>
                <p:nvPr/>
              </p:nvSpPr>
              <p:spPr>
                <a:xfrm>
                  <a:off x="6175440" y="387036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34" name="Text Box 521"/>
                <p:cNvSpPr/>
                <p:nvPr/>
              </p:nvSpPr>
              <p:spPr>
                <a:xfrm>
                  <a:off x="5845320" y="387036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17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35" name="Rectangle 522"/>
                <p:cNvSpPr/>
                <p:nvPr/>
              </p:nvSpPr>
              <p:spPr>
                <a:xfrm>
                  <a:off x="5715000" y="387036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36" name="Rectangle 523"/>
              <p:cNvSpPr/>
              <p:nvPr/>
            </p:nvSpPr>
            <p:spPr>
              <a:xfrm>
                <a:off x="6237360" y="387972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7" name="Rectangle 524"/>
              <p:cNvSpPr/>
              <p:nvPr/>
            </p:nvSpPr>
            <p:spPr>
              <a:xfrm>
                <a:off x="6235560" y="408780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8" name="Rectangle 525"/>
              <p:cNvSpPr/>
              <p:nvPr/>
            </p:nvSpPr>
            <p:spPr>
              <a:xfrm>
                <a:off x="5734080" y="387972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9" name="Rectangle 526"/>
              <p:cNvSpPr/>
              <p:nvPr/>
            </p:nvSpPr>
            <p:spPr>
              <a:xfrm>
                <a:off x="5737320" y="408636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40" name="Group 527"/>
            <p:cNvGrpSpPr/>
            <p:nvPr/>
          </p:nvGrpSpPr>
          <p:grpSpPr>
            <a:xfrm>
              <a:off x="6629400" y="3870360"/>
              <a:ext cx="612720" cy="380880"/>
              <a:chOff x="6629400" y="3870360"/>
              <a:chExt cx="612720" cy="380880"/>
            </a:xfrm>
          </p:grpSpPr>
          <p:grpSp>
            <p:nvGrpSpPr>
              <p:cNvPr id="341" name="Group 528"/>
              <p:cNvGrpSpPr/>
              <p:nvPr/>
            </p:nvGrpSpPr>
            <p:grpSpPr>
              <a:xfrm>
                <a:off x="6629400" y="3870360"/>
                <a:ext cx="612720" cy="380880"/>
                <a:chOff x="6629400" y="3870360"/>
                <a:chExt cx="612720" cy="380880"/>
              </a:xfrm>
            </p:grpSpPr>
            <p:sp>
              <p:nvSpPr>
                <p:cNvPr id="342" name="Rectangle 529"/>
                <p:cNvSpPr/>
                <p:nvPr/>
              </p:nvSpPr>
              <p:spPr>
                <a:xfrm>
                  <a:off x="6784920" y="387036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3" name="Rectangle 530"/>
                <p:cNvSpPr/>
                <p:nvPr/>
              </p:nvSpPr>
              <p:spPr>
                <a:xfrm>
                  <a:off x="7089840" y="387036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4" name="Text Box 531"/>
                <p:cNvSpPr/>
                <p:nvPr/>
              </p:nvSpPr>
              <p:spPr>
                <a:xfrm>
                  <a:off x="6759720" y="387036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6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5" name="Rectangle 532"/>
                <p:cNvSpPr/>
                <p:nvPr/>
              </p:nvSpPr>
              <p:spPr>
                <a:xfrm>
                  <a:off x="6629400" y="387036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46" name="Rectangle 533"/>
              <p:cNvSpPr/>
              <p:nvPr/>
            </p:nvSpPr>
            <p:spPr>
              <a:xfrm>
                <a:off x="7151760" y="387972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7" name="Rectangle 534"/>
              <p:cNvSpPr/>
              <p:nvPr/>
            </p:nvSpPr>
            <p:spPr>
              <a:xfrm>
                <a:off x="7149960" y="408780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8" name="Rectangle 535"/>
              <p:cNvSpPr/>
              <p:nvPr/>
            </p:nvSpPr>
            <p:spPr>
              <a:xfrm>
                <a:off x="6648480" y="387972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9" name="Rectangle 536"/>
              <p:cNvSpPr/>
              <p:nvPr/>
            </p:nvSpPr>
            <p:spPr>
              <a:xfrm>
                <a:off x="6651720" y="408636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Listas Doblemente Enlazadas</a:t>
            </a:r>
            <a:br>
              <a:rPr sz="4400"/>
            </a:b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Insertar nodos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351" name="Group 341"/>
          <p:cNvGrpSpPr/>
          <p:nvPr/>
        </p:nvGrpSpPr>
        <p:grpSpPr>
          <a:xfrm>
            <a:off x="6724800" y="3381480"/>
            <a:ext cx="533160" cy="457200"/>
            <a:chOff x="6724800" y="3381480"/>
            <a:chExt cx="533160" cy="457200"/>
          </a:xfrm>
        </p:grpSpPr>
        <p:sp>
          <p:nvSpPr>
            <p:cNvPr id="352" name="Line 342"/>
            <p:cNvSpPr/>
            <p:nvPr/>
          </p:nvSpPr>
          <p:spPr>
            <a:xfrm>
              <a:off x="6953040" y="361008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Text Box 343"/>
            <p:cNvSpPr/>
            <p:nvPr/>
          </p:nvSpPr>
          <p:spPr>
            <a:xfrm>
              <a:off x="6724800" y="3381480"/>
              <a:ext cx="53316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54" name="Group 344"/>
          <p:cNvGrpSpPr/>
          <p:nvPr/>
        </p:nvGrpSpPr>
        <p:grpSpPr>
          <a:xfrm>
            <a:off x="2000160" y="3390840"/>
            <a:ext cx="838080" cy="457200"/>
            <a:chOff x="2000160" y="3390840"/>
            <a:chExt cx="838080" cy="457200"/>
          </a:xfrm>
        </p:grpSpPr>
        <p:sp>
          <p:nvSpPr>
            <p:cNvPr id="355" name="Line 345"/>
            <p:cNvSpPr/>
            <p:nvPr/>
          </p:nvSpPr>
          <p:spPr>
            <a:xfrm>
              <a:off x="2359080" y="361944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Text Box 346"/>
            <p:cNvSpPr/>
            <p:nvPr/>
          </p:nvSpPr>
          <p:spPr>
            <a:xfrm>
              <a:off x="2000160" y="3390840"/>
              <a:ext cx="83808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header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7" name="Text Box 421"/>
          <p:cNvSpPr/>
          <p:nvPr/>
        </p:nvSpPr>
        <p:spPr>
          <a:xfrm>
            <a:off x="2057400" y="4403880"/>
            <a:ext cx="1905120" cy="307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nuevo.next = header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8" name="Group 422"/>
          <p:cNvGrpSpPr/>
          <p:nvPr/>
        </p:nvGrpSpPr>
        <p:grpSpPr>
          <a:xfrm>
            <a:off x="1459080" y="3706920"/>
            <a:ext cx="609480" cy="609480"/>
            <a:chOff x="1459080" y="3706920"/>
            <a:chExt cx="609480" cy="609480"/>
          </a:xfrm>
        </p:grpSpPr>
        <p:sp>
          <p:nvSpPr>
            <p:cNvPr id="359" name="Rectangle 423"/>
            <p:cNvSpPr/>
            <p:nvPr/>
          </p:nvSpPr>
          <p:spPr>
            <a:xfrm>
              <a:off x="1459080" y="3706920"/>
              <a:ext cx="609480" cy="3808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0" name="Rectangle 424"/>
            <p:cNvSpPr/>
            <p:nvPr/>
          </p:nvSpPr>
          <p:spPr>
            <a:xfrm>
              <a:off x="1459080" y="3935520"/>
              <a:ext cx="380880" cy="3808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1" name="Text Box 426"/>
          <p:cNvSpPr/>
          <p:nvPr/>
        </p:nvSpPr>
        <p:spPr>
          <a:xfrm>
            <a:off x="2743200" y="3457440"/>
            <a:ext cx="1981080" cy="307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header.ant = nuevo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Rectangle 427"/>
          <p:cNvSpPr/>
          <p:nvPr/>
        </p:nvSpPr>
        <p:spPr>
          <a:xfrm>
            <a:off x="2057400" y="3429000"/>
            <a:ext cx="685800" cy="425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3" name="Group 428"/>
          <p:cNvGrpSpPr/>
          <p:nvPr/>
        </p:nvGrpSpPr>
        <p:grpSpPr>
          <a:xfrm>
            <a:off x="399960" y="3511440"/>
            <a:ext cx="838080" cy="457200"/>
            <a:chOff x="399960" y="3511440"/>
            <a:chExt cx="838080" cy="457200"/>
          </a:xfrm>
        </p:grpSpPr>
        <p:sp>
          <p:nvSpPr>
            <p:cNvPr id="364" name="Line 429"/>
            <p:cNvSpPr/>
            <p:nvPr/>
          </p:nvSpPr>
          <p:spPr>
            <a:xfrm>
              <a:off x="758880" y="374004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Text Box 430"/>
            <p:cNvSpPr/>
            <p:nvPr/>
          </p:nvSpPr>
          <p:spPr>
            <a:xfrm>
              <a:off x="399960" y="3511440"/>
              <a:ext cx="83808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header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6" name="Text Box 431"/>
          <p:cNvSpPr/>
          <p:nvPr/>
        </p:nvSpPr>
        <p:spPr>
          <a:xfrm>
            <a:off x="228600" y="4986360"/>
            <a:ext cx="1600200" cy="307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header = nuevo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7" name="Group 435"/>
          <p:cNvGrpSpPr/>
          <p:nvPr/>
        </p:nvGrpSpPr>
        <p:grpSpPr>
          <a:xfrm>
            <a:off x="152280" y="3429000"/>
            <a:ext cx="4724640" cy="1871280"/>
            <a:chOff x="152280" y="3429000"/>
            <a:chExt cx="4724640" cy="1871280"/>
          </a:xfrm>
        </p:grpSpPr>
        <p:sp>
          <p:nvSpPr>
            <p:cNvPr id="368" name="Rectangle 432"/>
            <p:cNvSpPr/>
            <p:nvPr/>
          </p:nvSpPr>
          <p:spPr>
            <a:xfrm>
              <a:off x="152280" y="4832640"/>
              <a:ext cx="1828800" cy="46764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" name="Rectangle 433"/>
            <p:cNvSpPr/>
            <p:nvPr/>
          </p:nvSpPr>
          <p:spPr>
            <a:xfrm>
              <a:off x="2046240" y="4364640"/>
              <a:ext cx="1981080" cy="46764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0" name="Rectangle 434"/>
            <p:cNvSpPr/>
            <p:nvPr/>
          </p:nvSpPr>
          <p:spPr>
            <a:xfrm>
              <a:off x="2666880" y="3429000"/>
              <a:ext cx="2210040" cy="38952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71" name="Group 559"/>
          <p:cNvGrpSpPr/>
          <p:nvPr/>
        </p:nvGrpSpPr>
        <p:grpSpPr>
          <a:xfrm>
            <a:off x="7772040" y="2846520"/>
            <a:ext cx="1238760" cy="1023480"/>
            <a:chOff x="7772040" y="2846520"/>
            <a:chExt cx="1238760" cy="1023480"/>
          </a:xfrm>
        </p:grpSpPr>
        <p:grpSp>
          <p:nvGrpSpPr>
            <p:cNvPr id="372" name="Group 444"/>
            <p:cNvGrpSpPr/>
            <p:nvPr/>
          </p:nvGrpSpPr>
          <p:grpSpPr>
            <a:xfrm>
              <a:off x="8020080" y="2846520"/>
              <a:ext cx="837720" cy="457200"/>
              <a:chOff x="8020080" y="2846520"/>
              <a:chExt cx="837720" cy="457200"/>
            </a:xfrm>
          </p:grpSpPr>
          <p:sp>
            <p:nvSpPr>
              <p:cNvPr id="373" name="Line 445"/>
              <p:cNvSpPr/>
              <p:nvPr/>
            </p:nvSpPr>
            <p:spPr>
              <a:xfrm>
                <a:off x="8379000" y="3075120"/>
                <a:ext cx="0" cy="2286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4" name="Text Box 446"/>
              <p:cNvSpPr/>
              <p:nvPr/>
            </p:nvSpPr>
            <p:spPr>
              <a:xfrm>
                <a:off x="8020080" y="2846520"/>
                <a:ext cx="83772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1" lang="es-ES" sz="1400" spc="-1" strike="noStrike">
                    <a:solidFill>
                      <a:srgbClr val="000000"/>
                    </a:solidFill>
                    <a:latin typeface="Tahoma"/>
                  </a:rPr>
                  <a:t>nuevo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75" name="Group 558"/>
            <p:cNvGrpSpPr/>
            <p:nvPr/>
          </p:nvGrpSpPr>
          <p:grpSpPr>
            <a:xfrm>
              <a:off x="7772040" y="3306960"/>
              <a:ext cx="1238760" cy="563040"/>
              <a:chOff x="7772040" y="3306960"/>
              <a:chExt cx="1238760" cy="563040"/>
            </a:xfrm>
          </p:grpSpPr>
          <p:grpSp>
            <p:nvGrpSpPr>
              <p:cNvPr id="376" name="Group 448"/>
              <p:cNvGrpSpPr/>
              <p:nvPr/>
            </p:nvGrpSpPr>
            <p:grpSpPr>
              <a:xfrm>
                <a:off x="8705880" y="3573360"/>
                <a:ext cx="304920" cy="296640"/>
                <a:chOff x="8705880" y="3573360"/>
                <a:chExt cx="304920" cy="296640"/>
              </a:xfrm>
            </p:grpSpPr>
            <p:sp>
              <p:nvSpPr>
                <p:cNvPr id="377" name="Line 449"/>
                <p:cNvSpPr/>
                <p:nvPr/>
              </p:nvSpPr>
              <p:spPr>
                <a:xfrm>
                  <a:off x="8705880" y="3573360"/>
                  <a:ext cx="22860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78" name="Line 450"/>
                <p:cNvSpPr/>
                <p:nvPr/>
              </p:nvSpPr>
              <p:spPr>
                <a:xfrm>
                  <a:off x="8934480" y="3573360"/>
                  <a:ext cx="0" cy="22860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79" name="Line 451"/>
                <p:cNvSpPr/>
                <p:nvPr/>
              </p:nvSpPr>
              <p:spPr>
                <a:xfrm>
                  <a:off x="8858520" y="3801960"/>
                  <a:ext cx="15228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0" name="Line 452"/>
                <p:cNvSpPr/>
                <p:nvPr/>
              </p:nvSpPr>
              <p:spPr>
                <a:xfrm>
                  <a:off x="8876520" y="3825720"/>
                  <a:ext cx="11412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1" name="Line 453"/>
                <p:cNvSpPr/>
                <p:nvPr/>
              </p:nvSpPr>
              <p:spPr>
                <a:xfrm>
                  <a:off x="8896320" y="3846240"/>
                  <a:ext cx="7632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2" name="Line 454"/>
                <p:cNvSpPr/>
                <p:nvPr/>
              </p:nvSpPr>
              <p:spPr>
                <a:xfrm>
                  <a:off x="8918640" y="3870000"/>
                  <a:ext cx="3780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83" name="Group 455"/>
              <p:cNvGrpSpPr/>
              <p:nvPr/>
            </p:nvGrpSpPr>
            <p:grpSpPr>
              <a:xfrm>
                <a:off x="7772040" y="3456000"/>
                <a:ext cx="304920" cy="296640"/>
                <a:chOff x="7772040" y="3456000"/>
                <a:chExt cx="304920" cy="296640"/>
              </a:xfrm>
            </p:grpSpPr>
            <p:sp>
              <p:nvSpPr>
                <p:cNvPr id="384" name="Line 456"/>
                <p:cNvSpPr/>
                <p:nvPr/>
              </p:nvSpPr>
              <p:spPr>
                <a:xfrm flipH="1">
                  <a:off x="7848360" y="3456000"/>
                  <a:ext cx="2286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5" name="Line 457"/>
                <p:cNvSpPr/>
                <p:nvPr/>
              </p:nvSpPr>
              <p:spPr>
                <a:xfrm>
                  <a:off x="7848360" y="3456000"/>
                  <a:ext cx="0" cy="22860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6" name="Line 458"/>
                <p:cNvSpPr/>
                <p:nvPr/>
              </p:nvSpPr>
              <p:spPr>
                <a:xfrm flipH="1">
                  <a:off x="7772040" y="3684600"/>
                  <a:ext cx="15228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7" name="Line 459"/>
                <p:cNvSpPr/>
                <p:nvPr/>
              </p:nvSpPr>
              <p:spPr>
                <a:xfrm flipH="1">
                  <a:off x="7792200" y="3708360"/>
                  <a:ext cx="11412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8" name="Line 460"/>
                <p:cNvSpPr/>
                <p:nvPr/>
              </p:nvSpPr>
              <p:spPr>
                <a:xfrm flipH="1">
                  <a:off x="7810200" y="3728880"/>
                  <a:ext cx="7632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9" name="Line 461"/>
                <p:cNvSpPr/>
                <p:nvPr/>
              </p:nvSpPr>
              <p:spPr>
                <a:xfrm flipH="1">
                  <a:off x="7826400" y="3752640"/>
                  <a:ext cx="378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90" name="Group 557"/>
              <p:cNvGrpSpPr/>
              <p:nvPr/>
            </p:nvGrpSpPr>
            <p:grpSpPr>
              <a:xfrm>
                <a:off x="8096400" y="3306960"/>
                <a:ext cx="609480" cy="380880"/>
                <a:chOff x="8096400" y="3306960"/>
                <a:chExt cx="609480" cy="380880"/>
              </a:xfrm>
            </p:grpSpPr>
            <p:grpSp>
              <p:nvGrpSpPr>
                <p:cNvPr id="391" name="Group 556"/>
                <p:cNvGrpSpPr/>
                <p:nvPr/>
              </p:nvGrpSpPr>
              <p:grpSpPr>
                <a:xfrm>
                  <a:off x="8096400" y="3306960"/>
                  <a:ext cx="609480" cy="380880"/>
                  <a:chOff x="8096400" y="3306960"/>
                  <a:chExt cx="609480" cy="380880"/>
                </a:xfrm>
              </p:grpSpPr>
              <p:sp>
                <p:nvSpPr>
                  <p:cNvPr id="392" name="Rectangle 464"/>
                  <p:cNvSpPr/>
                  <p:nvPr/>
                </p:nvSpPr>
                <p:spPr>
                  <a:xfrm>
                    <a:off x="8248680" y="3306960"/>
                    <a:ext cx="304920" cy="380880"/>
                  </a:xfrm>
                  <a:prstGeom prst="rect">
                    <a:avLst/>
                  </a:prstGeom>
                  <a:solidFill>
                    <a:srgbClr val="ff99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93" name="Rectangle 465"/>
                  <p:cNvSpPr/>
                  <p:nvPr/>
                </p:nvSpPr>
                <p:spPr>
                  <a:xfrm>
                    <a:off x="8553600" y="3306960"/>
                    <a:ext cx="152280" cy="380880"/>
                  </a:xfrm>
                  <a:prstGeom prst="rect">
                    <a:avLst/>
                  </a:prstGeom>
                  <a:solidFill>
                    <a:srgbClr val="ccff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94" name="Text Box 466"/>
                  <p:cNvSpPr/>
                  <p:nvPr/>
                </p:nvSpPr>
                <p:spPr>
                  <a:xfrm>
                    <a:off x="8223120" y="3306960"/>
                    <a:ext cx="457200" cy="3070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6800" bIns="46800" anchor="t">
                    <a:spAutoFit/>
                  </a:bodyPr>
                  <a:p>
                    <a:pPr>
                      <a:lnSpc>
                        <a:spcPct val="100000"/>
                      </a:lnSpc>
                      <a:spcBef>
                        <a:spcPts val="876"/>
                      </a:spcBef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r>
                      <a:rPr b="0" lang="es-ES_tradnl" sz="1400" spc="-1" strike="noStrike">
                        <a:solidFill>
                          <a:srgbClr val="000000"/>
                        </a:solidFill>
                        <a:latin typeface="Tahoma"/>
                      </a:rPr>
                      <a:t>15</a:t>
                    </a: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95" name="Rectangle 467"/>
                  <p:cNvSpPr/>
                  <p:nvPr/>
                </p:nvSpPr>
                <p:spPr>
                  <a:xfrm>
                    <a:off x="8096400" y="3306960"/>
                    <a:ext cx="152280" cy="380880"/>
                  </a:xfrm>
                  <a:prstGeom prst="rect">
                    <a:avLst/>
                  </a:prstGeom>
                  <a:solidFill>
                    <a:srgbClr val="ccff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96" name="Rectangle 468"/>
                <p:cNvSpPr/>
                <p:nvPr/>
              </p:nvSpPr>
              <p:spPr>
                <a:xfrm>
                  <a:off x="8610480" y="3317760"/>
                  <a:ext cx="76320" cy="15264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97" name="Rectangle 469"/>
                <p:cNvSpPr/>
                <p:nvPr/>
              </p:nvSpPr>
              <p:spPr>
                <a:xfrm>
                  <a:off x="8613720" y="3524400"/>
                  <a:ext cx="76320" cy="1522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98" name="Rectangle 470"/>
                <p:cNvSpPr/>
                <p:nvPr/>
              </p:nvSpPr>
              <p:spPr>
                <a:xfrm>
                  <a:off x="8115480" y="3316320"/>
                  <a:ext cx="75960" cy="1522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99" name="Rectangle 471"/>
                <p:cNvSpPr/>
                <p:nvPr/>
              </p:nvSpPr>
              <p:spPr>
                <a:xfrm>
                  <a:off x="8115480" y="3524400"/>
                  <a:ext cx="75960" cy="1522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400" name="Rectangle 473"/>
          <p:cNvSpPr/>
          <p:nvPr/>
        </p:nvSpPr>
        <p:spPr>
          <a:xfrm>
            <a:off x="7707240" y="3336840"/>
            <a:ext cx="381240" cy="45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1" name="AutoShape 474"/>
          <p:cNvCxnSpPr>
            <a:stCxn id="398" idx="1"/>
          </p:cNvCxnSpPr>
          <p:nvPr/>
        </p:nvCxnSpPr>
        <p:spPr>
          <a:xfrm flipV="1" rot="10800000">
            <a:off x="7238160" y="3392280"/>
            <a:ext cx="877320" cy="567360"/>
          </a:xfrm>
          <a:prstGeom prst="curvedConnector5">
            <a:avLst>
              <a:gd name="adj1" fmla="val 50000"/>
              <a:gd name="adj2" fmla="val 49968"/>
              <a:gd name="adj3" fmla="val 50000"/>
            </a:avLst>
          </a:prstGeom>
          <a:ln w="9360">
            <a:solidFill>
              <a:srgbClr val="993366"/>
            </a:solidFill>
            <a:miter/>
            <a:tailEnd len="med" type="triangle" w="med"/>
          </a:ln>
        </p:spPr>
      </p:cxnSp>
      <p:sp>
        <p:nvSpPr>
          <p:cNvPr id="402" name="Text Box 476"/>
          <p:cNvSpPr/>
          <p:nvPr/>
        </p:nvSpPr>
        <p:spPr>
          <a:xfrm>
            <a:off x="5810400" y="3032280"/>
            <a:ext cx="2114280" cy="307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nuevo.previous = last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Rectangle 477"/>
          <p:cNvSpPr/>
          <p:nvPr/>
        </p:nvSpPr>
        <p:spPr>
          <a:xfrm>
            <a:off x="7275600" y="4022640"/>
            <a:ext cx="654120" cy="45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4" name="AutoShape 478"/>
          <p:cNvCxnSpPr>
            <a:endCxn id="399" idx="1"/>
          </p:cNvCxnSpPr>
          <p:nvPr/>
        </p:nvCxnSpPr>
        <p:spPr>
          <a:xfrm flipV="1">
            <a:off x="7242120" y="3599640"/>
            <a:ext cx="874080" cy="567720"/>
          </a:xfrm>
          <a:prstGeom prst="curvedConnector5">
            <a:avLst>
              <a:gd name="adj1" fmla="val 49979"/>
              <a:gd name="adj2" fmla="val 50000"/>
              <a:gd name="adj3" fmla="val 49979"/>
            </a:avLst>
          </a:prstGeom>
          <a:ln w="9360">
            <a:solidFill>
              <a:srgbClr val="339966"/>
            </a:solidFill>
            <a:miter/>
            <a:tailEnd len="med" type="triangle" w="med"/>
          </a:ln>
        </p:spPr>
      </p:cxnSp>
      <p:sp>
        <p:nvSpPr>
          <p:cNvPr id="405" name="Text Box 479"/>
          <p:cNvSpPr/>
          <p:nvPr/>
        </p:nvSpPr>
        <p:spPr>
          <a:xfrm>
            <a:off x="6858000" y="4327560"/>
            <a:ext cx="1981080" cy="307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Last.next = nuevo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Rectangle 480"/>
          <p:cNvSpPr/>
          <p:nvPr/>
        </p:nvSpPr>
        <p:spPr>
          <a:xfrm>
            <a:off x="6629400" y="3381480"/>
            <a:ext cx="654120" cy="45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7" name="Group 481"/>
          <p:cNvGrpSpPr/>
          <p:nvPr/>
        </p:nvGrpSpPr>
        <p:grpSpPr>
          <a:xfrm>
            <a:off x="8153280" y="2498760"/>
            <a:ext cx="533520" cy="457200"/>
            <a:chOff x="8153280" y="2498760"/>
            <a:chExt cx="533520" cy="457200"/>
          </a:xfrm>
        </p:grpSpPr>
        <p:sp>
          <p:nvSpPr>
            <p:cNvPr id="408" name="Line 482"/>
            <p:cNvSpPr/>
            <p:nvPr/>
          </p:nvSpPr>
          <p:spPr>
            <a:xfrm>
              <a:off x="8381880" y="272736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Text Box 483"/>
            <p:cNvSpPr/>
            <p:nvPr/>
          </p:nvSpPr>
          <p:spPr>
            <a:xfrm>
              <a:off x="8153280" y="2498760"/>
              <a:ext cx="53352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0" name="Text Box 484"/>
          <p:cNvSpPr/>
          <p:nvPr/>
        </p:nvSpPr>
        <p:spPr>
          <a:xfrm>
            <a:off x="7772400" y="2193840"/>
            <a:ext cx="1295280" cy="307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Tahoma"/>
              </a:rPr>
              <a:t>last = nuevo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1" name="Group 552"/>
          <p:cNvGrpSpPr/>
          <p:nvPr/>
        </p:nvGrpSpPr>
        <p:grpSpPr>
          <a:xfrm>
            <a:off x="151920" y="3838680"/>
            <a:ext cx="1238760" cy="1023480"/>
            <a:chOff x="151920" y="3838680"/>
            <a:chExt cx="1238760" cy="1023480"/>
          </a:xfrm>
        </p:grpSpPr>
        <p:grpSp>
          <p:nvGrpSpPr>
            <p:cNvPr id="412" name="Group 362"/>
            <p:cNvGrpSpPr/>
            <p:nvPr/>
          </p:nvGrpSpPr>
          <p:grpSpPr>
            <a:xfrm>
              <a:off x="399960" y="3838680"/>
              <a:ext cx="838080" cy="457200"/>
              <a:chOff x="399960" y="3838680"/>
              <a:chExt cx="838080" cy="457200"/>
            </a:xfrm>
          </p:grpSpPr>
          <p:sp>
            <p:nvSpPr>
              <p:cNvPr id="413" name="Line 363"/>
              <p:cNvSpPr/>
              <p:nvPr/>
            </p:nvSpPr>
            <p:spPr>
              <a:xfrm>
                <a:off x="758880" y="4067280"/>
                <a:ext cx="0" cy="2286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4" name="Text Box 364"/>
              <p:cNvSpPr/>
              <p:nvPr/>
            </p:nvSpPr>
            <p:spPr>
              <a:xfrm>
                <a:off x="399960" y="3838680"/>
                <a:ext cx="83808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1" lang="es-ES" sz="1400" spc="-1" strike="noStrike">
                    <a:solidFill>
                      <a:srgbClr val="000000"/>
                    </a:solidFill>
                    <a:latin typeface="Tahoma"/>
                  </a:rPr>
                  <a:t>nuevo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15" name="Group 550"/>
            <p:cNvGrpSpPr/>
            <p:nvPr/>
          </p:nvGrpSpPr>
          <p:grpSpPr>
            <a:xfrm>
              <a:off x="151920" y="4448160"/>
              <a:ext cx="1238760" cy="414000"/>
              <a:chOff x="151920" y="4448160"/>
              <a:chExt cx="1238760" cy="414000"/>
            </a:xfrm>
          </p:grpSpPr>
          <p:grpSp>
            <p:nvGrpSpPr>
              <p:cNvPr id="416" name="Group 348"/>
              <p:cNvGrpSpPr/>
              <p:nvPr/>
            </p:nvGrpSpPr>
            <p:grpSpPr>
              <a:xfrm>
                <a:off x="1085760" y="4565520"/>
                <a:ext cx="304920" cy="296640"/>
                <a:chOff x="1085760" y="4565520"/>
                <a:chExt cx="304920" cy="296640"/>
              </a:xfrm>
            </p:grpSpPr>
            <p:sp>
              <p:nvSpPr>
                <p:cNvPr id="417" name="Line 349"/>
                <p:cNvSpPr/>
                <p:nvPr/>
              </p:nvSpPr>
              <p:spPr>
                <a:xfrm>
                  <a:off x="1085760" y="4565520"/>
                  <a:ext cx="22860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18" name="Line 350"/>
                <p:cNvSpPr/>
                <p:nvPr/>
              </p:nvSpPr>
              <p:spPr>
                <a:xfrm>
                  <a:off x="1314360" y="4565520"/>
                  <a:ext cx="0" cy="22860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19" name="Line 351"/>
                <p:cNvSpPr/>
                <p:nvPr/>
              </p:nvSpPr>
              <p:spPr>
                <a:xfrm>
                  <a:off x="1238400" y="4794120"/>
                  <a:ext cx="15228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20" name="Line 352"/>
                <p:cNvSpPr/>
                <p:nvPr/>
              </p:nvSpPr>
              <p:spPr>
                <a:xfrm>
                  <a:off x="1256400" y="4817880"/>
                  <a:ext cx="11412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21" name="Line 353"/>
                <p:cNvSpPr/>
                <p:nvPr/>
              </p:nvSpPr>
              <p:spPr>
                <a:xfrm>
                  <a:off x="1276200" y="4838400"/>
                  <a:ext cx="7632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22" name="Line 354"/>
                <p:cNvSpPr/>
                <p:nvPr/>
              </p:nvSpPr>
              <p:spPr>
                <a:xfrm>
                  <a:off x="1298520" y="4862160"/>
                  <a:ext cx="3780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23" name="Group 355"/>
              <p:cNvGrpSpPr/>
              <p:nvPr/>
            </p:nvGrpSpPr>
            <p:grpSpPr>
              <a:xfrm>
                <a:off x="151920" y="4448160"/>
                <a:ext cx="304920" cy="296640"/>
                <a:chOff x="151920" y="4448160"/>
                <a:chExt cx="304920" cy="296640"/>
              </a:xfrm>
            </p:grpSpPr>
            <p:sp>
              <p:nvSpPr>
                <p:cNvPr id="424" name="Line 356"/>
                <p:cNvSpPr/>
                <p:nvPr/>
              </p:nvSpPr>
              <p:spPr>
                <a:xfrm flipH="1">
                  <a:off x="228240" y="4448160"/>
                  <a:ext cx="2286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25" name="Line 357"/>
                <p:cNvSpPr/>
                <p:nvPr/>
              </p:nvSpPr>
              <p:spPr>
                <a:xfrm>
                  <a:off x="228240" y="4448160"/>
                  <a:ext cx="0" cy="22860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26" name="Line 358"/>
                <p:cNvSpPr/>
                <p:nvPr/>
              </p:nvSpPr>
              <p:spPr>
                <a:xfrm flipH="1">
                  <a:off x="151920" y="4676760"/>
                  <a:ext cx="15228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27" name="Line 359"/>
                <p:cNvSpPr/>
                <p:nvPr/>
              </p:nvSpPr>
              <p:spPr>
                <a:xfrm flipH="1">
                  <a:off x="172080" y="4700520"/>
                  <a:ext cx="11412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28" name="Line 360"/>
                <p:cNvSpPr/>
                <p:nvPr/>
              </p:nvSpPr>
              <p:spPr>
                <a:xfrm flipH="1">
                  <a:off x="190080" y="4721040"/>
                  <a:ext cx="7632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29" name="Line 361"/>
                <p:cNvSpPr/>
                <p:nvPr/>
              </p:nvSpPr>
              <p:spPr>
                <a:xfrm flipH="1">
                  <a:off x="206280" y="4744800"/>
                  <a:ext cx="378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430" name="Group 539"/>
            <p:cNvGrpSpPr/>
            <p:nvPr/>
          </p:nvGrpSpPr>
          <p:grpSpPr>
            <a:xfrm>
              <a:off x="457200" y="4251240"/>
              <a:ext cx="612720" cy="380880"/>
              <a:chOff x="457200" y="4251240"/>
              <a:chExt cx="612720" cy="380880"/>
            </a:xfrm>
          </p:grpSpPr>
          <p:grpSp>
            <p:nvGrpSpPr>
              <p:cNvPr id="431" name="Group 540"/>
              <p:cNvGrpSpPr/>
              <p:nvPr/>
            </p:nvGrpSpPr>
            <p:grpSpPr>
              <a:xfrm>
                <a:off x="457200" y="4251240"/>
                <a:ext cx="612720" cy="380880"/>
                <a:chOff x="457200" y="4251240"/>
                <a:chExt cx="612720" cy="380880"/>
              </a:xfrm>
            </p:grpSpPr>
            <p:sp>
              <p:nvSpPr>
                <p:cNvPr id="432" name="Rectangle 541"/>
                <p:cNvSpPr/>
                <p:nvPr/>
              </p:nvSpPr>
              <p:spPr>
                <a:xfrm>
                  <a:off x="612720" y="425124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3" name="Rectangle 542"/>
                <p:cNvSpPr/>
                <p:nvPr/>
              </p:nvSpPr>
              <p:spPr>
                <a:xfrm>
                  <a:off x="917640" y="4251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4" name="Text Box 543"/>
                <p:cNvSpPr/>
                <p:nvPr/>
              </p:nvSpPr>
              <p:spPr>
                <a:xfrm>
                  <a:off x="587520" y="4251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15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5" name="Rectangle 544"/>
                <p:cNvSpPr/>
                <p:nvPr/>
              </p:nvSpPr>
              <p:spPr>
                <a:xfrm>
                  <a:off x="457200" y="4251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436" name="Rectangle 545"/>
              <p:cNvSpPr/>
              <p:nvPr/>
            </p:nvSpPr>
            <p:spPr>
              <a:xfrm>
                <a:off x="979560" y="4260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7" name="Rectangle 546"/>
              <p:cNvSpPr/>
              <p:nvPr/>
            </p:nvSpPr>
            <p:spPr>
              <a:xfrm>
                <a:off x="977760" y="44686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8" name="Rectangle 547"/>
              <p:cNvSpPr/>
              <p:nvPr/>
            </p:nvSpPr>
            <p:spPr>
              <a:xfrm>
                <a:off x="476280" y="4260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9" name="Rectangle 548"/>
              <p:cNvSpPr/>
              <p:nvPr/>
            </p:nvSpPr>
            <p:spPr>
              <a:xfrm>
                <a:off x="479520" y="446724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40" name="Rectangle 419"/>
          <p:cNvSpPr/>
          <p:nvPr/>
        </p:nvSpPr>
        <p:spPr>
          <a:xfrm>
            <a:off x="1096920" y="4479840"/>
            <a:ext cx="380880" cy="45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1" name="AutoShape 553"/>
          <p:cNvCxnSpPr/>
          <p:nvPr/>
        </p:nvCxnSpPr>
        <p:spPr>
          <a:xfrm flipV="1">
            <a:off x="1069560" y="4129920"/>
            <a:ext cx="1026360" cy="462600"/>
          </a:xfrm>
          <a:prstGeom prst="curvedConnector5">
            <a:avLst>
              <a:gd name="adj1" fmla="val 84666"/>
              <a:gd name="adj2" fmla="val 50000"/>
              <a:gd name="adj3" fmla="val 84666"/>
            </a:avLst>
          </a:prstGeom>
          <a:ln w="9360">
            <a:solidFill>
              <a:srgbClr val="339966"/>
            </a:solidFill>
            <a:miter/>
            <a:tailEnd len="med" type="triangle" w="med"/>
          </a:ln>
        </p:spPr>
      </p:cxnSp>
      <p:cxnSp>
        <p:nvCxnSpPr>
          <p:cNvPr id="442" name="AutoShape 554"/>
          <p:cNvCxnSpPr/>
          <p:nvPr/>
        </p:nvCxnSpPr>
        <p:spPr>
          <a:xfrm flipV="1" rot="10800000">
            <a:off x="1065960" y="3916800"/>
            <a:ext cx="1029600" cy="462600"/>
          </a:xfrm>
          <a:prstGeom prst="curvedConnector5">
            <a:avLst>
              <a:gd name="adj1" fmla="val 25288"/>
              <a:gd name="adj2" fmla="val 50000"/>
              <a:gd name="adj3" fmla="val 25288"/>
            </a:avLst>
          </a:prstGeom>
          <a:ln w="9360">
            <a:solidFill>
              <a:srgbClr val="993366"/>
            </a:solidFill>
            <a:miter/>
            <a:tailEnd len="med" type="triangle" w="med"/>
          </a:ln>
        </p:spPr>
      </p:cxnSp>
      <p:grpSp>
        <p:nvGrpSpPr>
          <p:cNvPr id="443" name="Group 555"/>
          <p:cNvGrpSpPr/>
          <p:nvPr/>
        </p:nvGrpSpPr>
        <p:grpSpPr>
          <a:xfrm>
            <a:off x="365040" y="3552840"/>
            <a:ext cx="838080" cy="695160"/>
            <a:chOff x="365040" y="3552840"/>
            <a:chExt cx="838080" cy="695160"/>
          </a:xfrm>
        </p:grpSpPr>
        <p:sp>
          <p:nvSpPr>
            <p:cNvPr id="444" name="Rectangle 436"/>
            <p:cNvSpPr/>
            <p:nvPr/>
          </p:nvSpPr>
          <p:spPr>
            <a:xfrm>
              <a:off x="365040" y="3552840"/>
              <a:ext cx="762120" cy="69516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5" name="Line 438"/>
            <p:cNvSpPr/>
            <p:nvPr/>
          </p:nvSpPr>
          <p:spPr>
            <a:xfrm>
              <a:off x="799920" y="3916080"/>
              <a:ext cx="0" cy="217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6" name="Text Box 439"/>
            <p:cNvSpPr/>
            <p:nvPr/>
          </p:nvSpPr>
          <p:spPr>
            <a:xfrm>
              <a:off x="365040" y="3695400"/>
              <a:ext cx="83808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header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transition>
    <p:fade/>
  </p:transition>
  <p:timing>
    <p:tnLst>
      <p:par>
        <p:cTn id="282" dur="indefinite" restart="never" nodeType="tmRoot">
          <p:childTnLst>
            <p:seq>
              <p:cTn id="283" dur="indefinite" nodeType="mainSeq">
                <p:childTnLst>
                  <p:par>
                    <p:cTn id="284" nodeType="clickEffect" fill="hold">
                      <p:stCondLst>
                        <p:cond delay="0"/>
                      </p:stCondLst>
                      <p:childTnLst>
                        <p:par>
                          <p:cTn id="2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8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9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90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nodeType="clickEffect" fill="hold">
                      <p:stCondLst>
                        <p:cond delay="indefinite"/>
                      </p:stCondLst>
                      <p:childTnLst>
                        <p:par>
                          <p:cTn id="2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nodeType="clickEffect" fill="hold">
                      <p:stCondLst>
                        <p:cond delay="indefinite"/>
                      </p:stCondLst>
                      <p:childTnLst>
                        <p:par>
                          <p:cTn id="2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nodeType="clickEffect" fill="hold">
                      <p:stCondLst>
                        <p:cond delay="indefinite"/>
                      </p:stCondLst>
                      <p:childTnLst>
                        <p:par>
                          <p:cTn id="3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nodeType="clickEffect" fill="hold">
                      <p:stCondLst>
                        <p:cond delay="indefinite"/>
                      </p:stCondLst>
                      <p:childTnLst>
                        <p:par>
                          <p:cTn id="3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nodeType="clickEffect" fill="hold">
                      <p:stCondLst>
                        <p:cond delay="indefinite"/>
                      </p:stCondLst>
                      <p:childTnLst>
                        <p:par>
                          <p:cTn id="3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326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nodeType="clickEffect" fill="hold">
                      <p:stCondLst>
                        <p:cond delay="indefinite"/>
                      </p:stCondLst>
                      <p:childTnLst>
                        <p:par>
                          <p:cTn id="3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33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41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nodeType="clickEffect" fill="hold">
                      <p:stCondLst>
                        <p:cond delay="indefinite"/>
                      </p:stCondLst>
                      <p:childTnLst>
                        <p:par>
                          <p:cTn id="3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57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nodeType="clickEffect" fill="hold">
                      <p:stCondLst>
                        <p:cond delay="indefinite"/>
                      </p:stCondLst>
                      <p:childTnLst>
                        <p:par>
                          <p:cTn id="3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nodeType="clickEffect" fill="hold">
                      <p:stCondLst>
                        <p:cond delay="indefinite"/>
                      </p:stCondLst>
                      <p:childTnLst>
                        <p:par>
                          <p:cTn id="3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nodeType="clickEffect" fill="hold">
                      <p:stCondLst>
                        <p:cond delay="indefinite"/>
                      </p:stCondLst>
                      <p:childTnLst>
                        <p:par>
                          <p:cTn id="3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nodeType="clickEffect" fill="hold">
                      <p:stCondLst>
                        <p:cond delay="indefinite"/>
                      </p:stCondLst>
                      <p:childTnLst>
                        <p:par>
                          <p:cTn id="3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38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88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nodeType="clickEffect" fill="hold">
                      <p:stCondLst>
                        <p:cond delay="indefinite"/>
                      </p:stCondLst>
                      <p:childTnLst>
                        <p:par>
                          <p:cTn id="3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39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401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nodeType="clickEffect" fill="hold">
                      <p:stCondLst>
                        <p:cond delay="indefinite"/>
                      </p:stCondLst>
                      <p:childTnLst>
                        <p:par>
                          <p:cTn id="4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4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417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9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Listas Doblemente Enlazadas</a:t>
            </a:r>
            <a:br>
              <a:rPr sz="4400"/>
            </a:b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Insertar entre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448" name="Group 296"/>
          <p:cNvGrpSpPr/>
          <p:nvPr/>
        </p:nvGrpSpPr>
        <p:grpSpPr>
          <a:xfrm>
            <a:off x="1987560" y="2803680"/>
            <a:ext cx="907560" cy="457200"/>
            <a:chOff x="1987560" y="2803680"/>
            <a:chExt cx="907560" cy="457200"/>
          </a:xfrm>
        </p:grpSpPr>
        <p:sp>
          <p:nvSpPr>
            <p:cNvPr id="449" name="Line 297"/>
            <p:cNvSpPr/>
            <p:nvPr/>
          </p:nvSpPr>
          <p:spPr>
            <a:xfrm>
              <a:off x="2376360" y="303228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0" name="Text Box 298"/>
            <p:cNvSpPr/>
            <p:nvPr/>
          </p:nvSpPr>
          <p:spPr>
            <a:xfrm>
              <a:off x="1987560" y="2803680"/>
              <a:ext cx="90756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header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51" name="Group 299"/>
          <p:cNvGrpSpPr/>
          <p:nvPr/>
        </p:nvGrpSpPr>
        <p:grpSpPr>
          <a:xfrm>
            <a:off x="6705720" y="2803680"/>
            <a:ext cx="533160" cy="457200"/>
            <a:chOff x="6705720" y="2803680"/>
            <a:chExt cx="533160" cy="457200"/>
          </a:xfrm>
        </p:grpSpPr>
        <p:sp>
          <p:nvSpPr>
            <p:cNvPr id="452" name="Line 300"/>
            <p:cNvSpPr/>
            <p:nvPr/>
          </p:nvSpPr>
          <p:spPr>
            <a:xfrm>
              <a:off x="6933960" y="303228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3" name="Text Box 301"/>
            <p:cNvSpPr/>
            <p:nvPr/>
          </p:nvSpPr>
          <p:spPr>
            <a:xfrm>
              <a:off x="6705720" y="2803680"/>
              <a:ext cx="53316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54" name="Group 210"/>
          <p:cNvGrpSpPr/>
          <p:nvPr/>
        </p:nvGrpSpPr>
        <p:grpSpPr>
          <a:xfrm>
            <a:off x="1466640" y="3243240"/>
            <a:ext cx="6400800" cy="558720"/>
            <a:chOff x="1466640" y="3243240"/>
            <a:chExt cx="6400800" cy="558720"/>
          </a:xfrm>
        </p:grpSpPr>
        <p:grpSp>
          <p:nvGrpSpPr>
            <p:cNvPr id="455" name="Group 211"/>
            <p:cNvGrpSpPr/>
            <p:nvPr/>
          </p:nvGrpSpPr>
          <p:grpSpPr>
            <a:xfrm>
              <a:off x="1466640" y="3246480"/>
              <a:ext cx="6400800" cy="555480"/>
              <a:chOff x="1466640" y="3246480"/>
              <a:chExt cx="6400800" cy="555480"/>
            </a:xfrm>
          </p:grpSpPr>
          <p:sp>
            <p:nvSpPr>
              <p:cNvPr id="456" name="Line 212"/>
              <p:cNvSpPr/>
              <p:nvPr/>
            </p:nvSpPr>
            <p:spPr>
              <a:xfrm>
                <a:off x="2685960" y="350532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7" name="Line 213"/>
              <p:cNvSpPr/>
              <p:nvPr/>
            </p:nvSpPr>
            <p:spPr>
              <a:xfrm>
                <a:off x="3600360" y="350532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8" name="Line 214"/>
              <p:cNvSpPr/>
              <p:nvPr/>
            </p:nvSpPr>
            <p:spPr>
              <a:xfrm>
                <a:off x="4514760" y="350532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9" name="Line 215"/>
              <p:cNvSpPr/>
              <p:nvPr/>
            </p:nvSpPr>
            <p:spPr>
              <a:xfrm>
                <a:off x="6343560" y="350532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460" name="Group 216"/>
              <p:cNvGrpSpPr/>
              <p:nvPr/>
            </p:nvGrpSpPr>
            <p:grpSpPr>
              <a:xfrm>
                <a:off x="7257960" y="3505320"/>
                <a:ext cx="609480" cy="296640"/>
                <a:chOff x="7257960" y="3505320"/>
                <a:chExt cx="609480" cy="296640"/>
              </a:xfrm>
            </p:grpSpPr>
            <p:sp>
              <p:nvSpPr>
                <p:cNvPr id="461" name="Line 217"/>
                <p:cNvSpPr/>
                <p:nvPr/>
              </p:nvSpPr>
              <p:spPr>
                <a:xfrm>
                  <a:off x="7257960" y="3505320"/>
                  <a:ext cx="45720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62" name="Line 218"/>
                <p:cNvSpPr/>
                <p:nvPr/>
              </p:nvSpPr>
              <p:spPr>
                <a:xfrm>
                  <a:off x="7715160" y="3505320"/>
                  <a:ext cx="0" cy="22860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63" name="Line 219"/>
                <p:cNvSpPr/>
                <p:nvPr/>
              </p:nvSpPr>
              <p:spPr>
                <a:xfrm>
                  <a:off x="7562880" y="3733920"/>
                  <a:ext cx="30456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64" name="Line 220"/>
                <p:cNvSpPr/>
                <p:nvPr/>
              </p:nvSpPr>
              <p:spPr>
                <a:xfrm>
                  <a:off x="7599240" y="3757680"/>
                  <a:ext cx="22860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65" name="Line 221"/>
                <p:cNvSpPr/>
                <p:nvPr/>
              </p:nvSpPr>
              <p:spPr>
                <a:xfrm>
                  <a:off x="7638840" y="3778200"/>
                  <a:ext cx="15264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66" name="Line 222"/>
                <p:cNvSpPr/>
                <p:nvPr/>
              </p:nvSpPr>
              <p:spPr>
                <a:xfrm>
                  <a:off x="7683480" y="3801960"/>
                  <a:ext cx="7596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467" name="Line 223"/>
              <p:cNvSpPr/>
              <p:nvPr/>
            </p:nvSpPr>
            <p:spPr>
              <a:xfrm>
                <a:off x="5429160" y="349416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468" name="Group 224"/>
              <p:cNvGrpSpPr/>
              <p:nvPr/>
            </p:nvGrpSpPr>
            <p:grpSpPr>
              <a:xfrm>
                <a:off x="1466640" y="3363840"/>
                <a:ext cx="609480" cy="296640"/>
                <a:chOff x="1466640" y="3363840"/>
                <a:chExt cx="609480" cy="296640"/>
              </a:xfrm>
            </p:grpSpPr>
            <p:sp>
              <p:nvSpPr>
                <p:cNvPr id="469" name="Line 225"/>
                <p:cNvSpPr/>
                <p:nvPr/>
              </p:nvSpPr>
              <p:spPr>
                <a:xfrm flipH="1">
                  <a:off x="1618920" y="3363840"/>
                  <a:ext cx="4572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0" name="Line 226"/>
                <p:cNvSpPr/>
                <p:nvPr/>
              </p:nvSpPr>
              <p:spPr>
                <a:xfrm>
                  <a:off x="1618920" y="3363840"/>
                  <a:ext cx="0" cy="22860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1" name="Line 227"/>
                <p:cNvSpPr/>
                <p:nvPr/>
              </p:nvSpPr>
              <p:spPr>
                <a:xfrm flipH="1">
                  <a:off x="1466640" y="3592440"/>
                  <a:ext cx="30456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2" name="Line 228"/>
                <p:cNvSpPr/>
                <p:nvPr/>
              </p:nvSpPr>
              <p:spPr>
                <a:xfrm flipH="1">
                  <a:off x="1506240" y="3616200"/>
                  <a:ext cx="2286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3" name="Line 229"/>
                <p:cNvSpPr/>
                <p:nvPr/>
              </p:nvSpPr>
              <p:spPr>
                <a:xfrm flipH="1">
                  <a:off x="1542600" y="3636720"/>
                  <a:ext cx="15264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4" name="Line 230"/>
                <p:cNvSpPr/>
                <p:nvPr/>
              </p:nvSpPr>
              <p:spPr>
                <a:xfrm flipH="1">
                  <a:off x="1574640" y="3660480"/>
                  <a:ext cx="7596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475" name="Line 231"/>
              <p:cNvSpPr/>
              <p:nvPr/>
            </p:nvSpPr>
            <p:spPr>
              <a:xfrm flipH="1">
                <a:off x="2685600" y="337824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6" name="Line 232"/>
              <p:cNvSpPr/>
              <p:nvPr/>
            </p:nvSpPr>
            <p:spPr>
              <a:xfrm flipH="1">
                <a:off x="3600000" y="338436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7" name="Line 233"/>
              <p:cNvSpPr/>
              <p:nvPr/>
            </p:nvSpPr>
            <p:spPr>
              <a:xfrm flipH="1">
                <a:off x="4514400" y="337356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8" name="Line 234"/>
              <p:cNvSpPr/>
              <p:nvPr/>
            </p:nvSpPr>
            <p:spPr>
              <a:xfrm flipH="1">
                <a:off x="5428800" y="337356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9" name="Line 235"/>
              <p:cNvSpPr/>
              <p:nvPr/>
            </p:nvSpPr>
            <p:spPr>
              <a:xfrm flipH="1">
                <a:off x="6343200" y="337356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480" name="Group 236"/>
              <p:cNvGrpSpPr/>
              <p:nvPr/>
            </p:nvGrpSpPr>
            <p:grpSpPr>
              <a:xfrm>
                <a:off x="2073240" y="3246480"/>
                <a:ext cx="612720" cy="380880"/>
                <a:chOff x="2073240" y="3246480"/>
                <a:chExt cx="612720" cy="380880"/>
              </a:xfrm>
            </p:grpSpPr>
            <p:grpSp>
              <p:nvGrpSpPr>
                <p:cNvPr id="481" name="Group 237"/>
                <p:cNvGrpSpPr/>
                <p:nvPr/>
              </p:nvGrpSpPr>
              <p:grpSpPr>
                <a:xfrm>
                  <a:off x="2073240" y="3246480"/>
                  <a:ext cx="612720" cy="380880"/>
                  <a:chOff x="2073240" y="3246480"/>
                  <a:chExt cx="612720" cy="380880"/>
                </a:xfrm>
              </p:grpSpPr>
              <p:sp>
                <p:nvSpPr>
                  <p:cNvPr id="482" name="Rectangle 238"/>
                  <p:cNvSpPr/>
                  <p:nvPr/>
                </p:nvSpPr>
                <p:spPr>
                  <a:xfrm>
                    <a:off x="2228760" y="3246480"/>
                    <a:ext cx="304920" cy="380880"/>
                  </a:xfrm>
                  <a:prstGeom prst="rect">
                    <a:avLst/>
                  </a:prstGeom>
                  <a:solidFill>
                    <a:srgbClr val="ff99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83" name="Rectangle 239"/>
                  <p:cNvSpPr/>
                  <p:nvPr/>
                </p:nvSpPr>
                <p:spPr>
                  <a:xfrm>
                    <a:off x="2533680" y="3246480"/>
                    <a:ext cx="152280" cy="380880"/>
                  </a:xfrm>
                  <a:prstGeom prst="rect">
                    <a:avLst/>
                  </a:prstGeom>
                  <a:solidFill>
                    <a:srgbClr val="ccff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84" name="Text Box 240"/>
                  <p:cNvSpPr/>
                  <p:nvPr/>
                </p:nvSpPr>
                <p:spPr>
                  <a:xfrm>
                    <a:off x="2203560" y="3246480"/>
                    <a:ext cx="457200" cy="3070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6800" bIns="46800" anchor="t">
                    <a:spAutoFit/>
                  </a:bodyPr>
                  <a:p>
                    <a:pPr>
                      <a:lnSpc>
                        <a:spcPct val="100000"/>
                      </a:lnSpc>
                      <a:spcBef>
                        <a:spcPts val="876"/>
                      </a:spcBef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r>
                      <a:rPr b="0" lang="es-ES_tradnl" sz="1400" spc="-1" strike="noStrike">
                        <a:solidFill>
                          <a:srgbClr val="000000"/>
                        </a:solidFill>
                        <a:latin typeface="Tahoma"/>
                      </a:rPr>
                      <a:t>10</a:t>
                    </a: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85" name="Rectangle 241"/>
                  <p:cNvSpPr/>
                  <p:nvPr/>
                </p:nvSpPr>
                <p:spPr>
                  <a:xfrm>
                    <a:off x="2073240" y="3246480"/>
                    <a:ext cx="152280" cy="380880"/>
                  </a:xfrm>
                  <a:prstGeom prst="rect">
                    <a:avLst/>
                  </a:prstGeom>
                  <a:solidFill>
                    <a:srgbClr val="ccff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486" name="Rectangle 242"/>
                <p:cNvSpPr/>
                <p:nvPr/>
              </p:nvSpPr>
              <p:spPr>
                <a:xfrm>
                  <a:off x="2595600" y="3255840"/>
                  <a:ext cx="76320" cy="15264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87" name="Rectangle 243"/>
                <p:cNvSpPr/>
                <p:nvPr/>
              </p:nvSpPr>
              <p:spPr>
                <a:xfrm>
                  <a:off x="2593800" y="3463920"/>
                  <a:ext cx="76320" cy="1522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88" name="Rectangle 244"/>
                <p:cNvSpPr/>
                <p:nvPr/>
              </p:nvSpPr>
              <p:spPr>
                <a:xfrm>
                  <a:off x="2092320" y="3255840"/>
                  <a:ext cx="76320" cy="15264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89" name="Rectangle 245"/>
                <p:cNvSpPr/>
                <p:nvPr/>
              </p:nvSpPr>
              <p:spPr>
                <a:xfrm>
                  <a:off x="2095560" y="3462480"/>
                  <a:ext cx="76320" cy="1522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490" name="Group 246"/>
            <p:cNvGrpSpPr/>
            <p:nvPr/>
          </p:nvGrpSpPr>
          <p:grpSpPr>
            <a:xfrm>
              <a:off x="2971800" y="3243240"/>
              <a:ext cx="612720" cy="380880"/>
              <a:chOff x="2971800" y="3243240"/>
              <a:chExt cx="612720" cy="380880"/>
            </a:xfrm>
          </p:grpSpPr>
          <p:grpSp>
            <p:nvGrpSpPr>
              <p:cNvPr id="491" name="Group 247"/>
              <p:cNvGrpSpPr/>
              <p:nvPr/>
            </p:nvGrpSpPr>
            <p:grpSpPr>
              <a:xfrm>
                <a:off x="2971800" y="3243240"/>
                <a:ext cx="612720" cy="380880"/>
                <a:chOff x="2971800" y="3243240"/>
                <a:chExt cx="612720" cy="380880"/>
              </a:xfrm>
            </p:grpSpPr>
            <p:sp>
              <p:nvSpPr>
                <p:cNvPr id="492" name="Rectangle 248"/>
                <p:cNvSpPr/>
                <p:nvPr/>
              </p:nvSpPr>
              <p:spPr>
                <a:xfrm>
                  <a:off x="3127320" y="324324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93" name="Rectangle 249"/>
                <p:cNvSpPr/>
                <p:nvPr/>
              </p:nvSpPr>
              <p:spPr>
                <a:xfrm>
                  <a:off x="3432240" y="3243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94" name="Text Box 250"/>
                <p:cNvSpPr/>
                <p:nvPr/>
              </p:nvSpPr>
              <p:spPr>
                <a:xfrm>
                  <a:off x="3102120" y="3243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5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95" name="Rectangle 251"/>
                <p:cNvSpPr/>
                <p:nvPr/>
              </p:nvSpPr>
              <p:spPr>
                <a:xfrm>
                  <a:off x="2971800" y="3243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496" name="Rectangle 252"/>
              <p:cNvSpPr/>
              <p:nvPr/>
            </p:nvSpPr>
            <p:spPr>
              <a:xfrm>
                <a:off x="3494160" y="3252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7" name="Rectangle 253"/>
              <p:cNvSpPr/>
              <p:nvPr/>
            </p:nvSpPr>
            <p:spPr>
              <a:xfrm>
                <a:off x="3492360" y="34606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8" name="Rectangle 254"/>
              <p:cNvSpPr/>
              <p:nvPr/>
            </p:nvSpPr>
            <p:spPr>
              <a:xfrm>
                <a:off x="2990880" y="3252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9" name="Rectangle 255"/>
              <p:cNvSpPr/>
              <p:nvPr/>
            </p:nvSpPr>
            <p:spPr>
              <a:xfrm>
                <a:off x="2994120" y="345924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00" name="Group 256"/>
            <p:cNvGrpSpPr/>
            <p:nvPr/>
          </p:nvGrpSpPr>
          <p:grpSpPr>
            <a:xfrm>
              <a:off x="3886200" y="3243240"/>
              <a:ext cx="612720" cy="380880"/>
              <a:chOff x="3886200" y="3243240"/>
              <a:chExt cx="612720" cy="380880"/>
            </a:xfrm>
          </p:grpSpPr>
          <p:grpSp>
            <p:nvGrpSpPr>
              <p:cNvPr id="501" name="Group 257"/>
              <p:cNvGrpSpPr/>
              <p:nvPr/>
            </p:nvGrpSpPr>
            <p:grpSpPr>
              <a:xfrm>
                <a:off x="3886200" y="3243240"/>
                <a:ext cx="612720" cy="380880"/>
                <a:chOff x="3886200" y="3243240"/>
                <a:chExt cx="612720" cy="380880"/>
              </a:xfrm>
            </p:grpSpPr>
            <p:sp>
              <p:nvSpPr>
                <p:cNvPr id="502" name="Rectangle 258"/>
                <p:cNvSpPr/>
                <p:nvPr/>
              </p:nvSpPr>
              <p:spPr>
                <a:xfrm>
                  <a:off x="4041720" y="324324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03" name="Rectangle 259"/>
                <p:cNvSpPr/>
                <p:nvPr/>
              </p:nvSpPr>
              <p:spPr>
                <a:xfrm>
                  <a:off x="4346640" y="3243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04" name="Text Box 260"/>
                <p:cNvSpPr/>
                <p:nvPr/>
              </p:nvSpPr>
              <p:spPr>
                <a:xfrm>
                  <a:off x="4016520" y="3243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21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05" name="Rectangle 261"/>
                <p:cNvSpPr/>
                <p:nvPr/>
              </p:nvSpPr>
              <p:spPr>
                <a:xfrm>
                  <a:off x="3886200" y="3243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506" name="Rectangle 262"/>
              <p:cNvSpPr/>
              <p:nvPr/>
            </p:nvSpPr>
            <p:spPr>
              <a:xfrm>
                <a:off x="4408560" y="3252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7" name="Rectangle 263"/>
              <p:cNvSpPr/>
              <p:nvPr/>
            </p:nvSpPr>
            <p:spPr>
              <a:xfrm>
                <a:off x="4406760" y="34606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8" name="Rectangle 264"/>
              <p:cNvSpPr/>
              <p:nvPr/>
            </p:nvSpPr>
            <p:spPr>
              <a:xfrm>
                <a:off x="3905280" y="3252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9" name="Rectangle 265"/>
              <p:cNvSpPr/>
              <p:nvPr/>
            </p:nvSpPr>
            <p:spPr>
              <a:xfrm>
                <a:off x="3908520" y="345924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10" name="Group 266"/>
            <p:cNvGrpSpPr/>
            <p:nvPr/>
          </p:nvGrpSpPr>
          <p:grpSpPr>
            <a:xfrm>
              <a:off x="4800600" y="3243240"/>
              <a:ext cx="612720" cy="380880"/>
              <a:chOff x="4800600" y="3243240"/>
              <a:chExt cx="612720" cy="380880"/>
            </a:xfrm>
          </p:grpSpPr>
          <p:grpSp>
            <p:nvGrpSpPr>
              <p:cNvPr id="511" name="Group 267"/>
              <p:cNvGrpSpPr/>
              <p:nvPr/>
            </p:nvGrpSpPr>
            <p:grpSpPr>
              <a:xfrm>
                <a:off x="4800600" y="3243240"/>
                <a:ext cx="612720" cy="380880"/>
                <a:chOff x="4800600" y="3243240"/>
                <a:chExt cx="612720" cy="380880"/>
              </a:xfrm>
            </p:grpSpPr>
            <p:sp>
              <p:nvSpPr>
                <p:cNvPr id="512" name="Rectangle 268"/>
                <p:cNvSpPr/>
                <p:nvPr/>
              </p:nvSpPr>
              <p:spPr>
                <a:xfrm>
                  <a:off x="4956120" y="324324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13" name="Rectangle 269"/>
                <p:cNvSpPr/>
                <p:nvPr/>
              </p:nvSpPr>
              <p:spPr>
                <a:xfrm>
                  <a:off x="5261040" y="3243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14" name="Text Box 270"/>
                <p:cNvSpPr/>
                <p:nvPr/>
              </p:nvSpPr>
              <p:spPr>
                <a:xfrm>
                  <a:off x="4930920" y="3243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12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15" name="Rectangle 271"/>
                <p:cNvSpPr/>
                <p:nvPr/>
              </p:nvSpPr>
              <p:spPr>
                <a:xfrm>
                  <a:off x="4800600" y="3243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516" name="Rectangle 272"/>
              <p:cNvSpPr/>
              <p:nvPr/>
            </p:nvSpPr>
            <p:spPr>
              <a:xfrm>
                <a:off x="5322960" y="3252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7" name="Rectangle 273"/>
              <p:cNvSpPr/>
              <p:nvPr/>
            </p:nvSpPr>
            <p:spPr>
              <a:xfrm>
                <a:off x="5321160" y="34606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8" name="Rectangle 274"/>
              <p:cNvSpPr/>
              <p:nvPr/>
            </p:nvSpPr>
            <p:spPr>
              <a:xfrm>
                <a:off x="4819680" y="3252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9" name="Rectangle 275"/>
              <p:cNvSpPr/>
              <p:nvPr/>
            </p:nvSpPr>
            <p:spPr>
              <a:xfrm>
                <a:off x="4822920" y="345924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20" name="Group 276"/>
            <p:cNvGrpSpPr/>
            <p:nvPr/>
          </p:nvGrpSpPr>
          <p:grpSpPr>
            <a:xfrm>
              <a:off x="5715000" y="3243240"/>
              <a:ext cx="612720" cy="380880"/>
              <a:chOff x="5715000" y="3243240"/>
              <a:chExt cx="612720" cy="380880"/>
            </a:xfrm>
          </p:grpSpPr>
          <p:grpSp>
            <p:nvGrpSpPr>
              <p:cNvPr id="521" name="Group 277"/>
              <p:cNvGrpSpPr/>
              <p:nvPr/>
            </p:nvGrpSpPr>
            <p:grpSpPr>
              <a:xfrm>
                <a:off x="5715000" y="3243240"/>
                <a:ext cx="612720" cy="380880"/>
                <a:chOff x="5715000" y="3243240"/>
                <a:chExt cx="612720" cy="380880"/>
              </a:xfrm>
            </p:grpSpPr>
            <p:sp>
              <p:nvSpPr>
                <p:cNvPr id="522" name="Rectangle 278"/>
                <p:cNvSpPr/>
                <p:nvPr/>
              </p:nvSpPr>
              <p:spPr>
                <a:xfrm>
                  <a:off x="5870520" y="324324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23" name="Rectangle 279"/>
                <p:cNvSpPr/>
                <p:nvPr/>
              </p:nvSpPr>
              <p:spPr>
                <a:xfrm>
                  <a:off x="6175440" y="3243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24" name="Text Box 280"/>
                <p:cNvSpPr/>
                <p:nvPr/>
              </p:nvSpPr>
              <p:spPr>
                <a:xfrm>
                  <a:off x="5845320" y="3243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17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25" name="Rectangle 281"/>
                <p:cNvSpPr/>
                <p:nvPr/>
              </p:nvSpPr>
              <p:spPr>
                <a:xfrm>
                  <a:off x="5715000" y="3243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526" name="Rectangle 282"/>
              <p:cNvSpPr/>
              <p:nvPr/>
            </p:nvSpPr>
            <p:spPr>
              <a:xfrm>
                <a:off x="6237360" y="3252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7" name="Rectangle 283"/>
              <p:cNvSpPr/>
              <p:nvPr/>
            </p:nvSpPr>
            <p:spPr>
              <a:xfrm>
                <a:off x="6235560" y="34606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8" name="Rectangle 284"/>
              <p:cNvSpPr/>
              <p:nvPr/>
            </p:nvSpPr>
            <p:spPr>
              <a:xfrm>
                <a:off x="5734080" y="3252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9" name="Rectangle 285"/>
              <p:cNvSpPr/>
              <p:nvPr/>
            </p:nvSpPr>
            <p:spPr>
              <a:xfrm>
                <a:off x="5737320" y="345924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0" name="Group 286"/>
            <p:cNvGrpSpPr/>
            <p:nvPr/>
          </p:nvGrpSpPr>
          <p:grpSpPr>
            <a:xfrm>
              <a:off x="6629400" y="3243240"/>
              <a:ext cx="612720" cy="380880"/>
              <a:chOff x="6629400" y="3243240"/>
              <a:chExt cx="612720" cy="380880"/>
            </a:xfrm>
          </p:grpSpPr>
          <p:grpSp>
            <p:nvGrpSpPr>
              <p:cNvPr id="531" name="Group 287"/>
              <p:cNvGrpSpPr/>
              <p:nvPr/>
            </p:nvGrpSpPr>
            <p:grpSpPr>
              <a:xfrm>
                <a:off x="6629400" y="3243240"/>
                <a:ext cx="612720" cy="380880"/>
                <a:chOff x="6629400" y="3243240"/>
                <a:chExt cx="612720" cy="380880"/>
              </a:xfrm>
            </p:grpSpPr>
            <p:sp>
              <p:nvSpPr>
                <p:cNvPr id="532" name="Rectangle 288"/>
                <p:cNvSpPr/>
                <p:nvPr/>
              </p:nvSpPr>
              <p:spPr>
                <a:xfrm>
                  <a:off x="6784920" y="324324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33" name="Rectangle 289"/>
                <p:cNvSpPr/>
                <p:nvPr/>
              </p:nvSpPr>
              <p:spPr>
                <a:xfrm>
                  <a:off x="7089840" y="3243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34" name="Text Box 290"/>
                <p:cNvSpPr/>
                <p:nvPr/>
              </p:nvSpPr>
              <p:spPr>
                <a:xfrm>
                  <a:off x="6759720" y="3243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6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35" name="Rectangle 291"/>
                <p:cNvSpPr/>
                <p:nvPr/>
              </p:nvSpPr>
              <p:spPr>
                <a:xfrm>
                  <a:off x="6629400" y="324324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536" name="Rectangle 292"/>
              <p:cNvSpPr/>
              <p:nvPr/>
            </p:nvSpPr>
            <p:spPr>
              <a:xfrm>
                <a:off x="7151760" y="3252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7" name="Rectangle 293"/>
              <p:cNvSpPr/>
              <p:nvPr/>
            </p:nvSpPr>
            <p:spPr>
              <a:xfrm>
                <a:off x="7149960" y="34606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8" name="Rectangle 294"/>
              <p:cNvSpPr/>
              <p:nvPr/>
            </p:nvSpPr>
            <p:spPr>
              <a:xfrm>
                <a:off x="6648480" y="325260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9" name="Rectangle 295"/>
              <p:cNvSpPr/>
              <p:nvPr/>
            </p:nvSpPr>
            <p:spPr>
              <a:xfrm>
                <a:off x="6651720" y="345924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540" name="Group 302"/>
          <p:cNvGrpSpPr/>
          <p:nvPr/>
        </p:nvGrpSpPr>
        <p:grpSpPr>
          <a:xfrm>
            <a:off x="3962520" y="2786040"/>
            <a:ext cx="533160" cy="457200"/>
            <a:chOff x="3962520" y="2786040"/>
            <a:chExt cx="533160" cy="457200"/>
          </a:xfrm>
        </p:grpSpPr>
        <p:sp>
          <p:nvSpPr>
            <p:cNvPr id="541" name="Line 303"/>
            <p:cNvSpPr/>
            <p:nvPr/>
          </p:nvSpPr>
          <p:spPr>
            <a:xfrm>
              <a:off x="4190760" y="301464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Text Box 304"/>
            <p:cNvSpPr/>
            <p:nvPr/>
          </p:nvSpPr>
          <p:spPr>
            <a:xfrm>
              <a:off x="3962520" y="2786040"/>
              <a:ext cx="53316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43" name="Group 358"/>
          <p:cNvGrpSpPr/>
          <p:nvPr/>
        </p:nvGrpSpPr>
        <p:grpSpPr>
          <a:xfrm>
            <a:off x="4152960" y="4079880"/>
            <a:ext cx="1237680" cy="842400"/>
            <a:chOff x="4152960" y="4079880"/>
            <a:chExt cx="1237680" cy="842400"/>
          </a:xfrm>
        </p:grpSpPr>
        <p:grpSp>
          <p:nvGrpSpPr>
            <p:cNvPr id="544" name="Group 357"/>
            <p:cNvGrpSpPr/>
            <p:nvPr/>
          </p:nvGrpSpPr>
          <p:grpSpPr>
            <a:xfrm>
              <a:off x="4419720" y="4462200"/>
              <a:ext cx="838080" cy="460080"/>
              <a:chOff x="4419720" y="4462200"/>
              <a:chExt cx="838080" cy="460080"/>
            </a:xfrm>
          </p:grpSpPr>
          <p:sp>
            <p:nvSpPr>
              <p:cNvPr id="545" name="Line 307"/>
              <p:cNvSpPr/>
              <p:nvPr/>
            </p:nvSpPr>
            <p:spPr>
              <a:xfrm flipV="1">
                <a:off x="4778280" y="4462200"/>
                <a:ext cx="0" cy="2286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6" name="Text Box 308"/>
              <p:cNvSpPr/>
              <p:nvPr/>
            </p:nvSpPr>
            <p:spPr>
              <a:xfrm>
                <a:off x="4419720" y="4615200"/>
                <a:ext cx="83808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1" lang="es-ES" sz="1400" spc="-1" strike="noStrike">
                    <a:solidFill>
                      <a:srgbClr val="000000"/>
                    </a:solidFill>
                    <a:latin typeface="Tahoma"/>
                  </a:rPr>
                  <a:t>nuevo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47" name="Group 309"/>
            <p:cNvGrpSpPr/>
            <p:nvPr/>
          </p:nvGrpSpPr>
          <p:grpSpPr>
            <a:xfrm>
              <a:off x="4152960" y="4276800"/>
              <a:ext cx="1237680" cy="414000"/>
              <a:chOff x="4152960" y="4276800"/>
              <a:chExt cx="1237680" cy="414000"/>
            </a:xfrm>
          </p:grpSpPr>
          <p:grpSp>
            <p:nvGrpSpPr>
              <p:cNvPr id="548" name="Group 310"/>
              <p:cNvGrpSpPr/>
              <p:nvPr/>
            </p:nvGrpSpPr>
            <p:grpSpPr>
              <a:xfrm>
                <a:off x="5086080" y="4394160"/>
                <a:ext cx="304560" cy="296640"/>
                <a:chOff x="5086080" y="4394160"/>
                <a:chExt cx="304560" cy="296640"/>
              </a:xfrm>
            </p:grpSpPr>
            <p:sp>
              <p:nvSpPr>
                <p:cNvPr id="549" name="Line 311"/>
                <p:cNvSpPr/>
                <p:nvPr/>
              </p:nvSpPr>
              <p:spPr>
                <a:xfrm>
                  <a:off x="5086080" y="4394160"/>
                  <a:ext cx="22860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0" name="Line 312"/>
                <p:cNvSpPr/>
                <p:nvPr/>
              </p:nvSpPr>
              <p:spPr>
                <a:xfrm>
                  <a:off x="5314680" y="4394160"/>
                  <a:ext cx="0" cy="22860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1" name="Line 313"/>
                <p:cNvSpPr/>
                <p:nvPr/>
              </p:nvSpPr>
              <p:spPr>
                <a:xfrm>
                  <a:off x="5238360" y="4622760"/>
                  <a:ext cx="15228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2" name="Line 314"/>
                <p:cNvSpPr/>
                <p:nvPr/>
              </p:nvSpPr>
              <p:spPr>
                <a:xfrm>
                  <a:off x="5256720" y="4646520"/>
                  <a:ext cx="11412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3" name="Line 315"/>
                <p:cNvSpPr/>
                <p:nvPr/>
              </p:nvSpPr>
              <p:spPr>
                <a:xfrm>
                  <a:off x="5276520" y="4667040"/>
                  <a:ext cx="7632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4" name="Line 316"/>
                <p:cNvSpPr/>
                <p:nvPr/>
              </p:nvSpPr>
              <p:spPr>
                <a:xfrm>
                  <a:off x="5298840" y="4690800"/>
                  <a:ext cx="37800" cy="0"/>
                </a:xfrm>
                <a:prstGeom prst="line">
                  <a:avLst/>
                </a:prstGeom>
                <a:ln w="9360">
                  <a:solidFill>
                    <a:srgbClr val="3399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555" name="Group 317"/>
              <p:cNvGrpSpPr/>
              <p:nvPr/>
            </p:nvGrpSpPr>
            <p:grpSpPr>
              <a:xfrm>
                <a:off x="4152960" y="4276800"/>
                <a:ext cx="304560" cy="296640"/>
                <a:chOff x="4152960" y="4276800"/>
                <a:chExt cx="304560" cy="296640"/>
              </a:xfrm>
            </p:grpSpPr>
            <p:sp>
              <p:nvSpPr>
                <p:cNvPr id="556" name="Line 318"/>
                <p:cNvSpPr/>
                <p:nvPr/>
              </p:nvSpPr>
              <p:spPr>
                <a:xfrm flipH="1">
                  <a:off x="4228920" y="4276800"/>
                  <a:ext cx="2286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7" name="Line 319"/>
                <p:cNvSpPr/>
                <p:nvPr/>
              </p:nvSpPr>
              <p:spPr>
                <a:xfrm>
                  <a:off x="4228920" y="4276800"/>
                  <a:ext cx="0" cy="22860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8" name="Line 320"/>
                <p:cNvSpPr/>
                <p:nvPr/>
              </p:nvSpPr>
              <p:spPr>
                <a:xfrm flipH="1">
                  <a:off x="4152960" y="4505400"/>
                  <a:ext cx="15228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9" name="Line 321"/>
                <p:cNvSpPr/>
                <p:nvPr/>
              </p:nvSpPr>
              <p:spPr>
                <a:xfrm flipH="1">
                  <a:off x="4172760" y="4529160"/>
                  <a:ext cx="11412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0" name="Line 322"/>
                <p:cNvSpPr/>
                <p:nvPr/>
              </p:nvSpPr>
              <p:spPr>
                <a:xfrm flipH="1">
                  <a:off x="4190760" y="4549680"/>
                  <a:ext cx="7632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1" name="Line 323"/>
                <p:cNvSpPr/>
                <p:nvPr/>
              </p:nvSpPr>
              <p:spPr>
                <a:xfrm flipH="1">
                  <a:off x="4206960" y="4573440"/>
                  <a:ext cx="378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562" name="Group 324"/>
            <p:cNvGrpSpPr/>
            <p:nvPr/>
          </p:nvGrpSpPr>
          <p:grpSpPr>
            <a:xfrm>
              <a:off x="4457880" y="4079880"/>
              <a:ext cx="612720" cy="380880"/>
              <a:chOff x="4457880" y="4079880"/>
              <a:chExt cx="612720" cy="380880"/>
            </a:xfrm>
          </p:grpSpPr>
          <p:grpSp>
            <p:nvGrpSpPr>
              <p:cNvPr id="563" name="Group 325"/>
              <p:cNvGrpSpPr/>
              <p:nvPr/>
            </p:nvGrpSpPr>
            <p:grpSpPr>
              <a:xfrm>
                <a:off x="4457880" y="4079880"/>
                <a:ext cx="612720" cy="380880"/>
                <a:chOff x="4457880" y="4079880"/>
                <a:chExt cx="612720" cy="380880"/>
              </a:xfrm>
            </p:grpSpPr>
            <p:sp>
              <p:nvSpPr>
                <p:cNvPr id="564" name="Rectangle 326"/>
                <p:cNvSpPr/>
                <p:nvPr/>
              </p:nvSpPr>
              <p:spPr>
                <a:xfrm>
                  <a:off x="4613400" y="407988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5" name="Rectangle 327"/>
                <p:cNvSpPr/>
                <p:nvPr/>
              </p:nvSpPr>
              <p:spPr>
                <a:xfrm>
                  <a:off x="4918320" y="40798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6" name="Text Box 328"/>
                <p:cNvSpPr/>
                <p:nvPr/>
              </p:nvSpPr>
              <p:spPr>
                <a:xfrm>
                  <a:off x="4588200" y="40798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15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7" name="Rectangle 329"/>
                <p:cNvSpPr/>
                <p:nvPr/>
              </p:nvSpPr>
              <p:spPr>
                <a:xfrm>
                  <a:off x="4457880" y="40798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568" name="Rectangle 330"/>
              <p:cNvSpPr/>
              <p:nvPr/>
            </p:nvSpPr>
            <p:spPr>
              <a:xfrm>
                <a:off x="4980240" y="40892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9" name="Rectangle 331"/>
              <p:cNvSpPr/>
              <p:nvPr/>
            </p:nvSpPr>
            <p:spPr>
              <a:xfrm>
                <a:off x="4978440" y="429732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0" name="Rectangle 332"/>
              <p:cNvSpPr/>
              <p:nvPr/>
            </p:nvSpPr>
            <p:spPr>
              <a:xfrm>
                <a:off x="4476960" y="40892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1" name="Rectangle 333"/>
              <p:cNvSpPr/>
              <p:nvPr/>
            </p:nvSpPr>
            <p:spPr>
              <a:xfrm>
                <a:off x="4480200" y="42958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572" name="Rectangle 334"/>
          <p:cNvSpPr/>
          <p:nvPr/>
        </p:nvSpPr>
        <p:spPr>
          <a:xfrm>
            <a:off x="5105520" y="4268880"/>
            <a:ext cx="533160" cy="45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3" name="AutoShape 335"/>
          <p:cNvCxnSpPr>
            <a:stCxn id="569" idx="3"/>
            <a:endCxn id="519" idx="1"/>
          </p:cNvCxnSpPr>
          <p:nvPr/>
        </p:nvCxnSpPr>
        <p:spPr>
          <a:xfrm flipH="1" flipV="1">
            <a:off x="4822560" y="3534480"/>
            <a:ext cx="232560" cy="839160"/>
          </a:xfrm>
          <a:prstGeom prst="curvedConnector5">
            <a:avLst>
              <a:gd name="adj1" fmla="val -64961"/>
              <a:gd name="adj2" fmla="val 24978"/>
              <a:gd name="adj3" fmla="val -64961"/>
            </a:avLst>
          </a:prstGeom>
          <a:ln w="9360">
            <a:solidFill>
              <a:srgbClr val="339966"/>
            </a:solidFill>
            <a:miter/>
            <a:tailEnd len="med" type="triangle" w="med"/>
          </a:ln>
        </p:spPr>
      </p:cxnSp>
      <p:sp>
        <p:nvSpPr>
          <p:cNvPr id="574" name="Rectangle 337"/>
          <p:cNvSpPr/>
          <p:nvPr/>
        </p:nvSpPr>
        <p:spPr>
          <a:xfrm>
            <a:off x="3919680" y="4157640"/>
            <a:ext cx="533160" cy="45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Text Box 340"/>
          <p:cNvSpPr/>
          <p:nvPr/>
        </p:nvSpPr>
        <p:spPr>
          <a:xfrm>
            <a:off x="5680800" y="3929040"/>
            <a:ext cx="2015640" cy="33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nuevo.next = p.next;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Text Box 341"/>
          <p:cNvSpPr/>
          <p:nvPr/>
        </p:nvSpPr>
        <p:spPr>
          <a:xfrm>
            <a:off x="4680000" y="4954680"/>
            <a:ext cx="1518840" cy="33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p.next = nuevo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Text Box 350"/>
          <p:cNvSpPr/>
          <p:nvPr/>
        </p:nvSpPr>
        <p:spPr>
          <a:xfrm>
            <a:off x="2289240" y="3852720"/>
            <a:ext cx="1902960" cy="33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nuevo.previous = 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Rectangle 359"/>
          <p:cNvSpPr/>
          <p:nvPr/>
        </p:nvSpPr>
        <p:spPr>
          <a:xfrm>
            <a:off x="4510080" y="3459240"/>
            <a:ext cx="287280" cy="10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3600" bIns="936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9" name="AutoShape 360"/>
          <p:cNvCxnSpPr>
            <a:stCxn id="507" idx="3"/>
            <a:endCxn id="571" idx="1"/>
          </p:cNvCxnSpPr>
          <p:nvPr/>
        </p:nvCxnSpPr>
        <p:spPr>
          <a:xfrm flipH="1">
            <a:off x="4479120" y="3536640"/>
            <a:ext cx="3960" cy="835560"/>
          </a:xfrm>
          <a:prstGeom prst="curvedConnector5">
            <a:avLst>
              <a:gd name="adj1" fmla="val -2050000"/>
              <a:gd name="adj2" fmla="val 19655"/>
              <a:gd name="adj3" fmla="val -2050000"/>
            </a:avLst>
          </a:prstGeom>
          <a:ln w="9360">
            <a:solidFill>
              <a:srgbClr val="339966"/>
            </a:solidFill>
            <a:miter/>
            <a:tailEnd len="med" type="triangle" w="med"/>
          </a:ln>
        </p:spPr>
      </p:cxnSp>
      <p:cxnSp>
        <p:nvCxnSpPr>
          <p:cNvPr id="580" name="AutoShape 361"/>
          <p:cNvCxnSpPr>
            <a:stCxn id="570" idx="1"/>
            <a:endCxn id="503" idx="3"/>
          </p:cNvCxnSpPr>
          <p:nvPr/>
        </p:nvCxnSpPr>
        <p:spPr>
          <a:xfrm flipH="1" rot="10800000">
            <a:off x="4476240" y="3432960"/>
            <a:ext cx="23040" cy="732600"/>
          </a:xfrm>
          <a:prstGeom prst="curvedConnector5">
            <a:avLst>
              <a:gd name="adj1" fmla="val -557142"/>
              <a:gd name="adj2" fmla="val 17305"/>
              <a:gd name="adj3" fmla="val -557142"/>
            </a:avLst>
          </a:prstGeom>
          <a:ln w="9360">
            <a:solidFill>
              <a:srgbClr val="993366"/>
            </a:solidFill>
            <a:miter/>
            <a:tailEnd len="med" type="triangle" w="med"/>
          </a:ln>
        </p:spPr>
      </p:cxnSp>
      <p:sp>
        <p:nvSpPr>
          <p:cNvPr id="581" name="Rectangle 362"/>
          <p:cNvSpPr/>
          <p:nvPr/>
        </p:nvSpPr>
        <p:spPr>
          <a:xfrm>
            <a:off x="4510080" y="3322800"/>
            <a:ext cx="287280" cy="9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3600" bIns="936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2" name="AutoShape 363"/>
          <p:cNvCxnSpPr>
            <a:stCxn id="518" idx="1"/>
            <a:endCxn id="568" idx="3"/>
          </p:cNvCxnSpPr>
          <p:nvPr/>
        </p:nvCxnSpPr>
        <p:spPr>
          <a:xfrm flipH="1" flipV="1" rot="10800000">
            <a:off x="4818600" y="3328560"/>
            <a:ext cx="237240" cy="837360"/>
          </a:xfrm>
          <a:prstGeom prst="curvedConnector5">
            <a:avLst>
              <a:gd name="adj1" fmla="val -59726"/>
              <a:gd name="adj2" fmla="val 40774"/>
              <a:gd name="adj3" fmla="val -59726"/>
            </a:avLst>
          </a:prstGeom>
          <a:ln w="9360">
            <a:solidFill>
              <a:srgbClr val="993366"/>
            </a:solidFill>
            <a:miter/>
            <a:tailEnd len="med" type="triangle" w="med"/>
          </a:ln>
        </p:spPr>
      </p:cxnSp>
      <p:sp>
        <p:nvSpPr>
          <p:cNvPr id="583" name="Text Box 364"/>
          <p:cNvSpPr/>
          <p:nvPr/>
        </p:nvSpPr>
        <p:spPr>
          <a:xfrm>
            <a:off x="4444560" y="2492280"/>
            <a:ext cx="2783880" cy="33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nuevo.next.previous = nuevo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1" dur="indefinite" restart="never" nodeType="tmRoot">
          <p:childTnLst>
            <p:seq>
              <p:cTn id="422" dur="indefinite" nodeType="mainSeq">
                <p:childTnLst>
                  <p:par>
                    <p:cTn id="423" nodeType="clickEffect" fill="hold">
                      <p:stCondLst>
                        <p:cond delay="0"/>
                      </p:stCondLst>
                      <p:childTnLst>
                        <p:par>
                          <p:cTn id="4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withEffect" fill="hold" presetClass="entr" presetID="1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nodeType="clickEffect" fill="hold">
                      <p:stCondLst>
                        <p:cond delay="indefinite"/>
                      </p:stCondLst>
                      <p:childTnLst>
                        <p:par>
                          <p:cTn id="4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nodeType="clickEffect" fill="hold">
                      <p:stCondLst>
                        <p:cond delay="indefinite"/>
                      </p:stCondLst>
                      <p:childTnLst>
                        <p:par>
                          <p:cTn id="4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0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1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nodeType="clickEffect" fill="hold">
                      <p:stCondLst>
                        <p:cond delay="indefinite"/>
                      </p:stCondLst>
                      <p:childTnLst>
                        <p:par>
                          <p:cTn id="4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6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9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nodeType="clickEffect" fill="hold">
                      <p:stCondLst>
                        <p:cond delay="indefinite"/>
                      </p:stCondLst>
                      <p:childTnLst>
                        <p:par>
                          <p:cTn id="4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4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5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6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nodeType="clickEffect" fill="hold">
                      <p:stCondLst>
                        <p:cond delay="indefinite"/>
                      </p:stCondLst>
                      <p:childTnLst>
                        <p:par>
                          <p:cTn id="4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2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3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nodeType="clickEffect" fill="hold">
                      <p:stCondLst>
                        <p:cond delay="indefinite"/>
                      </p:stCondLst>
                      <p:childTnLst>
                        <p:par>
                          <p:cTn id="4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nodeType="afterEffect" fill="hold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 additive="repl">
                                        <p:cTn id="471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473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nodeType="clickEffect" fill="hold">
                      <p:stCondLst>
                        <p:cond delay="indefinite"/>
                      </p:stCondLst>
                      <p:childTnLst>
                        <p:par>
                          <p:cTn id="4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485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48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48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1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2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nodeType="clickEffect" fill="hold">
                      <p:stCondLst>
                        <p:cond delay="indefinite"/>
                      </p:stCondLst>
                      <p:childTnLst>
                        <p:par>
                          <p:cTn id="4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49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9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1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2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nodeType="clickEffect" fill="hold">
                      <p:stCondLst>
                        <p:cond delay="indefinite"/>
                      </p:stCondLst>
                      <p:childTnLst>
                        <p:par>
                          <p:cTn id="5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08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510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12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4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5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380880" y="2599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000" spc="-1" strike="noStrike">
                <a:solidFill>
                  <a:srgbClr val="000000"/>
                </a:solidFill>
                <a:latin typeface="Calibri Light"/>
              </a:rPr>
              <a:t>Listas Doblemente Enlazadas</a:t>
            </a:r>
            <a:br>
              <a:rPr sz="4000"/>
            </a:br>
            <a:r>
              <a:rPr b="0" lang="es-ES_tradnl" sz="4000" spc="-1" strike="noStrike">
                <a:solidFill>
                  <a:srgbClr val="000000"/>
                </a:solidFill>
                <a:latin typeface="Calibri Light"/>
              </a:rPr>
              <a:t>Eliminar nodos</a:t>
            </a:r>
            <a:endParaRPr b="0" lang="en-US" sz="4000" spc="-1" strike="noStrike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585" name="Group 6"/>
          <p:cNvGrpSpPr/>
          <p:nvPr/>
        </p:nvGrpSpPr>
        <p:grpSpPr>
          <a:xfrm>
            <a:off x="1050480" y="3086280"/>
            <a:ext cx="6400800" cy="558720"/>
            <a:chOff x="1050480" y="3086280"/>
            <a:chExt cx="6400800" cy="558720"/>
          </a:xfrm>
        </p:grpSpPr>
        <p:grpSp>
          <p:nvGrpSpPr>
            <p:cNvPr id="586" name="Group 7"/>
            <p:cNvGrpSpPr/>
            <p:nvPr/>
          </p:nvGrpSpPr>
          <p:grpSpPr>
            <a:xfrm>
              <a:off x="1050480" y="3089520"/>
              <a:ext cx="6400800" cy="555480"/>
              <a:chOff x="1050480" y="3089520"/>
              <a:chExt cx="6400800" cy="555480"/>
            </a:xfrm>
          </p:grpSpPr>
          <p:sp>
            <p:nvSpPr>
              <p:cNvPr id="587" name="Line 8"/>
              <p:cNvSpPr/>
              <p:nvPr/>
            </p:nvSpPr>
            <p:spPr>
              <a:xfrm>
                <a:off x="2269800" y="334836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8" name="Line 9"/>
              <p:cNvSpPr/>
              <p:nvPr/>
            </p:nvSpPr>
            <p:spPr>
              <a:xfrm>
                <a:off x="3184200" y="334836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9" name="Line 10"/>
              <p:cNvSpPr/>
              <p:nvPr/>
            </p:nvSpPr>
            <p:spPr>
              <a:xfrm>
                <a:off x="4098600" y="334836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0" name="Line 11"/>
              <p:cNvSpPr/>
              <p:nvPr/>
            </p:nvSpPr>
            <p:spPr>
              <a:xfrm>
                <a:off x="5927400" y="334836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591" name="Group 12"/>
              <p:cNvGrpSpPr/>
              <p:nvPr/>
            </p:nvGrpSpPr>
            <p:grpSpPr>
              <a:xfrm>
                <a:off x="6841800" y="3348360"/>
                <a:ext cx="609480" cy="296640"/>
                <a:chOff x="6841800" y="3348360"/>
                <a:chExt cx="609480" cy="296640"/>
              </a:xfrm>
            </p:grpSpPr>
            <p:sp>
              <p:nvSpPr>
                <p:cNvPr id="592" name="Line 13"/>
                <p:cNvSpPr/>
                <p:nvPr/>
              </p:nvSpPr>
              <p:spPr>
                <a:xfrm>
                  <a:off x="6841800" y="3348360"/>
                  <a:ext cx="45720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93" name="Line 14"/>
                <p:cNvSpPr/>
                <p:nvPr/>
              </p:nvSpPr>
              <p:spPr>
                <a:xfrm>
                  <a:off x="7299000" y="3348360"/>
                  <a:ext cx="0" cy="22860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94" name="Line 15"/>
                <p:cNvSpPr/>
                <p:nvPr/>
              </p:nvSpPr>
              <p:spPr>
                <a:xfrm>
                  <a:off x="7146720" y="3576960"/>
                  <a:ext cx="30456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95" name="Line 16"/>
                <p:cNvSpPr/>
                <p:nvPr/>
              </p:nvSpPr>
              <p:spPr>
                <a:xfrm>
                  <a:off x="7183080" y="3600720"/>
                  <a:ext cx="22860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96" name="Line 17"/>
                <p:cNvSpPr/>
                <p:nvPr/>
              </p:nvSpPr>
              <p:spPr>
                <a:xfrm>
                  <a:off x="7222680" y="3621240"/>
                  <a:ext cx="15264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97" name="Line 18"/>
                <p:cNvSpPr/>
                <p:nvPr/>
              </p:nvSpPr>
              <p:spPr>
                <a:xfrm>
                  <a:off x="7267320" y="3645000"/>
                  <a:ext cx="75960" cy="0"/>
                </a:xfrm>
                <a:prstGeom prst="line">
                  <a:avLst/>
                </a:prstGeom>
                <a:ln w="9360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598" name="Line 19"/>
              <p:cNvSpPr/>
              <p:nvPr/>
            </p:nvSpPr>
            <p:spPr>
              <a:xfrm>
                <a:off x="5013000" y="3337200"/>
                <a:ext cx="304920" cy="0"/>
              </a:xfrm>
              <a:prstGeom prst="line">
                <a:avLst/>
              </a:prstGeom>
              <a:ln w="9360">
                <a:solidFill>
                  <a:srgbClr val="008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599" name="Group 20"/>
              <p:cNvGrpSpPr/>
              <p:nvPr/>
            </p:nvGrpSpPr>
            <p:grpSpPr>
              <a:xfrm>
                <a:off x="1050480" y="3206880"/>
                <a:ext cx="609480" cy="296640"/>
                <a:chOff x="1050480" y="3206880"/>
                <a:chExt cx="609480" cy="296640"/>
              </a:xfrm>
            </p:grpSpPr>
            <p:sp>
              <p:nvSpPr>
                <p:cNvPr id="600" name="Line 21"/>
                <p:cNvSpPr/>
                <p:nvPr/>
              </p:nvSpPr>
              <p:spPr>
                <a:xfrm flipH="1">
                  <a:off x="1202760" y="3206880"/>
                  <a:ext cx="4572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01" name="Line 22"/>
                <p:cNvSpPr/>
                <p:nvPr/>
              </p:nvSpPr>
              <p:spPr>
                <a:xfrm>
                  <a:off x="1202760" y="3206880"/>
                  <a:ext cx="0" cy="22860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02" name="Line 23"/>
                <p:cNvSpPr/>
                <p:nvPr/>
              </p:nvSpPr>
              <p:spPr>
                <a:xfrm flipH="1">
                  <a:off x="1050480" y="3435480"/>
                  <a:ext cx="30456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03" name="Line 24"/>
                <p:cNvSpPr/>
                <p:nvPr/>
              </p:nvSpPr>
              <p:spPr>
                <a:xfrm flipH="1">
                  <a:off x="1090080" y="3459240"/>
                  <a:ext cx="22860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04" name="Line 25"/>
                <p:cNvSpPr/>
                <p:nvPr/>
              </p:nvSpPr>
              <p:spPr>
                <a:xfrm flipH="1">
                  <a:off x="1126440" y="3479760"/>
                  <a:ext cx="15264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05" name="Line 26"/>
                <p:cNvSpPr/>
                <p:nvPr/>
              </p:nvSpPr>
              <p:spPr>
                <a:xfrm flipH="1">
                  <a:off x="1158480" y="3503520"/>
                  <a:ext cx="75960" cy="0"/>
                </a:xfrm>
                <a:prstGeom prst="line">
                  <a:avLst/>
                </a:prstGeom>
                <a:ln w="9360">
                  <a:solidFill>
                    <a:srgbClr val="9933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3600" bIns="9360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06" name="Line 27"/>
              <p:cNvSpPr/>
              <p:nvPr/>
            </p:nvSpPr>
            <p:spPr>
              <a:xfrm flipH="1">
                <a:off x="2269440" y="322128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7" name="Line 28"/>
              <p:cNvSpPr/>
              <p:nvPr/>
            </p:nvSpPr>
            <p:spPr>
              <a:xfrm flipH="1">
                <a:off x="3183840" y="322740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8" name="Line 29"/>
              <p:cNvSpPr/>
              <p:nvPr/>
            </p:nvSpPr>
            <p:spPr>
              <a:xfrm flipH="1">
                <a:off x="4098240" y="321660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9" name="Line 30"/>
              <p:cNvSpPr/>
              <p:nvPr/>
            </p:nvSpPr>
            <p:spPr>
              <a:xfrm flipH="1">
                <a:off x="5012640" y="321660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0" name="Line 31"/>
              <p:cNvSpPr/>
              <p:nvPr/>
            </p:nvSpPr>
            <p:spPr>
              <a:xfrm flipH="1">
                <a:off x="5927040" y="3216600"/>
                <a:ext cx="304920" cy="0"/>
              </a:xfrm>
              <a:prstGeom prst="line">
                <a:avLst/>
              </a:prstGeom>
              <a:ln w="9360">
                <a:solidFill>
                  <a:srgbClr val="99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611" name="Group 32"/>
              <p:cNvGrpSpPr/>
              <p:nvPr/>
            </p:nvGrpSpPr>
            <p:grpSpPr>
              <a:xfrm>
                <a:off x="1657080" y="3089520"/>
                <a:ext cx="612720" cy="380880"/>
                <a:chOff x="1657080" y="3089520"/>
                <a:chExt cx="612720" cy="380880"/>
              </a:xfrm>
            </p:grpSpPr>
            <p:grpSp>
              <p:nvGrpSpPr>
                <p:cNvPr id="612" name="Group 33"/>
                <p:cNvGrpSpPr/>
                <p:nvPr/>
              </p:nvGrpSpPr>
              <p:grpSpPr>
                <a:xfrm>
                  <a:off x="1657080" y="3089520"/>
                  <a:ext cx="612720" cy="380880"/>
                  <a:chOff x="1657080" y="3089520"/>
                  <a:chExt cx="612720" cy="380880"/>
                </a:xfrm>
              </p:grpSpPr>
              <p:sp>
                <p:nvSpPr>
                  <p:cNvPr id="613" name="Rectangle 34"/>
                  <p:cNvSpPr/>
                  <p:nvPr/>
                </p:nvSpPr>
                <p:spPr>
                  <a:xfrm>
                    <a:off x="1812600" y="3089520"/>
                    <a:ext cx="304920" cy="380880"/>
                  </a:xfrm>
                  <a:prstGeom prst="rect">
                    <a:avLst/>
                  </a:prstGeom>
                  <a:solidFill>
                    <a:srgbClr val="ff99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14" name="Rectangle 35"/>
                  <p:cNvSpPr/>
                  <p:nvPr/>
                </p:nvSpPr>
                <p:spPr>
                  <a:xfrm>
                    <a:off x="2117520" y="3089520"/>
                    <a:ext cx="152280" cy="380880"/>
                  </a:xfrm>
                  <a:prstGeom prst="rect">
                    <a:avLst/>
                  </a:prstGeom>
                  <a:solidFill>
                    <a:srgbClr val="ccff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15" name="Text Box 36"/>
                  <p:cNvSpPr/>
                  <p:nvPr/>
                </p:nvSpPr>
                <p:spPr>
                  <a:xfrm>
                    <a:off x="1787400" y="3089520"/>
                    <a:ext cx="457200" cy="3070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6800" bIns="46800" anchor="t">
                    <a:spAutoFit/>
                  </a:bodyPr>
                  <a:p>
                    <a:pPr>
                      <a:lnSpc>
                        <a:spcPct val="100000"/>
                      </a:lnSpc>
                      <a:spcBef>
                        <a:spcPts val="876"/>
                      </a:spcBef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r>
                      <a:rPr b="0" lang="es-ES_tradnl" sz="1400" spc="-1" strike="noStrike">
                        <a:solidFill>
                          <a:srgbClr val="000000"/>
                        </a:solidFill>
                        <a:latin typeface="Tahoma"/>
                      </a:rPr>
                      <a:t>10</a:t>
                    </a: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16" name="Rectangle 37"/>
                  <p:cNvSpPr/>
                  <p:nvPr/>
                </p:nvSpPr>
                <p:spPr>
                  <a:xfrm>
                    <a:off x="1657080" y="3089520"/>
                    <a:ext cx="152280" cy="380880"/>
                  </a:xfrm>
                  <a:prstGeom prst="rect">
                    <a:avLst/>
                  </a:prstGeom>
                  <a:solidFill>
                    <a:srgbClr val="ccffcc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  <a:tab algn="l" pos="914400"/>
                        <a:tab algn="l" pos="1828800"/>
                        <a:tab algn="l" pos="2743200"/>
                        <a:tab algn="l" pos="3657600"/>
                        <a:tab algn="l" pos="4572000"/>
                        <a:tab algn="l" pos="5486400"/>
                        <a:tab algn="l" pos="6400800"/>
                        <a:tab algn="l" pos="7315200"/>
                        <a:tab algn="l" pos="8229600"/>
                        <a:tab algn="l" pos="9144000"/>
                        <a:tab algn="l" pos="10058400"/>
                      </a:tabLst>
                    </a:pP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617" name="Rectangle 38"/>
                <p:cNvSpPr/>
                <p:nvPr/>
              </p:nvSpPr>
              <p:spPr>
                <a:xfrm>
                  <a:off x="2179440" y="3098880"/>
                  <a:ext cx="76320" cy="15264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18" name="Rectangle 39"/>
                <p:cNvSpPr/>
                <p:nvPr/>
              </p:nvSpPr>
              <p:spPr>
                <a:xfrm>
                  <a:off x="2177640" y="3306960"/>
                  <a:ext cx="76320" cy="1522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19" name="Rectangle 40"/>
                <p:cNvSpPr/>
                <p:nvPr/>
              </p:nvSpPr>
              <p:spPr>
                <a:xfrm>
                  <a:off x="1676160" y="3098880"/>
                  <a:ext cx="76320" cy="15264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0" name="Rectangle 41"/>
                <p:cNvSpPr/>
                <p:nvPr/>
              </p:nvSpPr>
              <p:spPr>
                <a:xfrm>
                  <a:off x="1679400" y="3305520"/>
                  <a:ext cx="76320" cy="1522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ccff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93600" bIns="93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621" name="Group 42"/>
            <p:cNvGrpSpPr/>
            <p:nvPr/>
          </p:nvGrpSpPr>
          <p:grpSpPr>
            <a:xfrm>
              <a:off x="2555640" y="3086280"/>
              <a:ext cx="612720" cy="380880"/>
              <a:chOff x="2555640" y="3086280"/>
              <a:chExt cx="612720" cy="380880"/>
            </a:xfrm>
          </p:grpSpPr>
          <p:grpSp>
            <p:nvGrpSpPr>
              <p:cNvPr id="622" name="Group 43"/>
              <p:cNvGrpSpPr/>
              <p:nvPr/>
            </p:nvGrpSpPr>
            <p:grpSpPr>
              <a:xfrm>
                <a:off x="2555640" y="3086280"/>
                <a:ext cx="612720" cy="380880"/>
                <a:chOff x="2555640" y="3086280"/>
                <a:chExt cx="612720" cy="380880"/>
              </a:xfrm>
            </p:grpSpPr>
            <p:sp>
              <p:nvSpPr>
                <p:cNvPr id="623" name="Rectangle 44"/>
                <p:cNvSpPr/>
                <p:nvPr/>
              </p:nvSpPr>
              <p:spPr>
                <a:xfrm>
                  <a:off x="2711160" y="308628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4" name="Rectangle 45"/>
                <p:cNvSpPr/>
                <p:nvPr/>
              </p:nvSpPr>
              <p:spPr>
                <a:xfrm>
                  <a:off x="3016080" y="30862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5" name="Text Box 46"/>
                <p:cNvSpPr/>
                <p:nvPr/>
              </p:nvSpPr>
              <p:spPr>
                <a:xfrm>
                  <a:off x="2685960" y="30862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5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6" name="Rectangle 47"/>
                <p:cNvSpPr/>
                <p:nvPr/>
              </p:nvSpPr>
              <p:spPr>
                <a:xfrm>
                  <a:off x="2555640" y="30862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27" name="Rectangle 48"/>
              <p:cNvSpPr/>
              <p:nvPr/>
            </p:nvSpPr>
            <p:spPr>
              <a:xfrm>
                <a:off x="3078000" y="30956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8" name="Rectangle 49"/>
              <p:cNvSpPr/>
              <p:nvPr/>
            </p:nvSpPr>
            <p:spPr>
              <a:xfrm>
                <a:off x="3076200" y="330372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9" name="Rectangle 50"/>
              <p:cNvSpPr/>
              <p:nvPr/>
            </p:nvSpPr>
            <p:spPr>
              <a:xfrm>
                <a:off x="2574720" y="30956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0" name="Rectangle 51"/>
              <p:cNvSpPr/>
              <p:nvPr/>
            </p:nvSpPr>
            <p:spPr>
              <a:xfrm>
                <a:off x="2577960" y="33022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31" name="Group 52"/>
            <p:cNvGrpSpPr/>
            <p:nvPr/>
          </p:nvGrpSpPr>
          <p:grpSpPr>
            <a:xfrm>
              <a:off x="3470040" y="3086280"/>
              <a:ext cx="612720" cy="380880"/>
              <a:chOff x="3470040" y="3086280"/>
              <a:chExt cx="612720" cy="380880"/>
            </a:xfrm>
          </p:grpSpPr>
          <p:grpSp>
            <p:nvGrpSpPr>
              <p:cNvPr id="632" name="Group 53"/>
              <p:cNvGrpSpPr/>
              <p:nvPr/>
            </p:nvGrpSpPr>
            <p:grpSpPr>
              <a:xfrm>
                <a:off x="3470040" y="3086280"/>
                <a:ext cx="612720" cy="380880"/>
                <a:chOff x="3470040" y="3086280"/>
                <a:chExt cx="612720" cy="380880"/>
              </a:xfrm>
            </p:grpSpPr>
            <p:sp>
              <p:nvSpPr>
                <p:cNvPr id="633" name="Rectangle 54"/>
                <p:cNvSpPr/>
                <p:nvPr/>
              </p:nvSpPr>
              <p:spPr>
                <a:xfrm>
                  <a:off x="3625560" y="308628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34" name="Rectangle 55"/>
                <p:cNvSpPr/>
                <p:nvPr/>
              </p:nvSpPr>
              <p:spPr>
                <a:xfrm>
                  <a:off x="3930480" y="30862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35" name="Text Box 56"/>
                <p:cNvSpPr/>
                <p:nvPr/>
              </p:nvSpPr>
              <p:spPr>
                <a:xfrm>
                  <a:off x="3600360" y="30862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21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36" name="Rectangle 57"/>
                <p:cNvSpPr/>
                <p:nvPr/>
              </p:nvSpPr>
              <p:spPr>
                <a:xfrm>
                  <a:off x="3470040" y="30862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37" name="Rectangle 58"/>
              <p:cNvSpPr/>
              <p:nvPr/>
            </p:nvSpPr>
            <p:spPr>
              <a:xfrm>
                <a:off x="3992400" y="30956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8" name="Rectangle 59"/>
              <p:cNvSpPr/>
              <p:nvPr/>
            </p:nvSpPr>
            <p:spPr>
              <a:xfrm>
                <a:off x="3990600" y="330372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9" name="Rectangle 60"/>
              <p:cNvSpPr/>
              <p:nvPr/>
            </p:nvSpPr>
            <p:spPr>
              <a:xfrm>
                <a:off x="3489120" y="30956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0" name="Rectangle 61"/>
              <p:cNvSpPr/>
              <p:nvPr/>
            </p:nvSpPr>
            <p:spPr>
              <a:xfrm>
                <a:off x="3492360" y="33022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41" name="Group 62"/>
            <p:cNvGrpSpPr/>
            <p:nvPr/>
          </p:nvGrpSpPr>
          <p:grpSpPr>
            <a:xfrm>
              <a:off x="4384440" y="3086280"/>
              <a:ext cx="612720" cy="380880"/>
              <a:chOff x="4384440" y="3086280"/>
              <a:chExt cx="612720" cy="380880"/>
            </a:xfrm>
          </p:grpSpPr>
          <p:grpSp>
            <p:nvGrpSpPr>
              <p:cNvPr id="642" name="Group 63"/>
              <p:cNvGrpSpPr/>
              <p:nvPr/>
            </p:nvGrpSpPr>
            <p:grpSpPr>
              <a:xfrm>
                <a:off x="4384440" y="3086280"/>
                <a:ext cx="612720" cy="380880"/>
                <a:chOff x="4384440" y="3086280"/>
                <a:chExt cx="612720" cy="380880"/>
              </a:xfrm>
            </p:grpSpPr>
            <p:sp>
              <p:nvSpPr>
                <p:cNvPr id="643" name="Rectangle 64"/>
                <p:cNvSpPr/>
                <p:nvPr/>
              </p:nvSpPr>
              <p:spPr>
                <a:xfrm>
                  <a:off x="4539960" y="308628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44" name="Rectangle 65"/>
                <p:cNvSpPr/>
                <p:nvPr/>
              </p:nvSpPr>
              <p:spPr>
                <a:xfrm>
                  <a:off x="4844880" y="30862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45" name="Text Box 66"/>
                <p:cNvSpPr/>
                <p:nvPr/>
              </p:nvSpPr>
              <p:spPr>
                <a:xfrm>
                  <a:off x="4514760" y="30862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12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46" name="Rectangle 67"/>
                <p:cNvSpPr/>
                <p:nvPr/>
              </p:nvSpPr>
              <p:spPr>
                <a:xfrm>
                  <a:off x="4384440" y="30862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47" name="Rectangle 68"/>
              <p:cNvSpPr/>
              <p:nvPr/>
            </p:nvSpPr>
            <p:spPr>
              <a:xfrm>
                <a:off x="4906800" y="30956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8" name="Rectangle 69"/>
              <p:cNvSpPr/>
              <p:nvPr/>
            </p:nvSpPr>
            <p:spPr>
              <a:xfrm>
                <a:off x="4905000" y="330372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9" name="Rectangle 70"/>
              <p:cNvSpPr/>
              <p:nvPr/>
            </p:nvSpPr>
            <p:spPr>
              <a:xfrm>
                <a:off x="4403520" y="30956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0" name="Rectangle 71"/>
              <p:cNvSpPr/>
              <p:nvPr/>
            </p:nvSpPr>
            <p:spPr>
              <a:xfrm>
                <a:off x="4406760" y="33022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51" name="Group 72"/>
            <p:cNvGrpSpPr/>
            <p:nvPr/>
          </p:nvGrpSpPr>
          <p:grpSpPr>
            <a:xfrm>
              <a:off x="5298840" y="3086280"/>
              <a:ext cx="612720" cy="380880"/>
              <a:chOff x="5298840" y="3086280"/>
              <a:chExt cx="612720" cy="380880"/>
            </a:xfrm>
          </p:grpSpPr>
          <p:grpSp>
            <p:nvGrpSpPr>
              <p:cNvPr id="652" name="Group 73"/>
              <p:cNvGrpSpPr/>
              <p:nvPr/>
            </p:nvGrpSpPr>
            <p:grpSpPr>
              <a:xfrm>
                <a:off x="5298840" y="3086280"/>
                <a:ext cx="612720" cy="380880"/>
                <a:chOff x="5298840" y="3086280"/>
                <a:chExt cx="612720" cy="380880"/>
              </a:xfrm>
            </p:grpSpPr>
            <p:sp>
              <p:nvSpPr>
                <p:cNvPr id="653" name="Rectangle 74"/>
                <p:cNvSpPr/>
                <p:nvPr/>
              </p:nvSpPr>
              <p:spPr>
                <a:xfrm>
                  <a:off x="5454360" y="308628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54" name="Rectangle 75"/>
                <p:cNvSpPr/>
                <p:nvPr/>
              </p:nvSpPr>
              <p:spPr>
                <a:xfrm>
                  <a:off x="5759280" y="30862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55" name="Text Box 76"/>
                <p:cNvSpPr/>
                <p:nvPr/>
              </p:nvSpPr>
              <p:spPr>
                <a:xfrm>
                  <a:off x="5429160" y="30862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17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56" name="Rectangle 77"/>
                <p:cNvSpPr/>
                <p:nvPr/>
              </p:nvSpPr>
              <p:spPr>
                <a:xfrm>
                  <a:off x="5298840" y="30862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57" name="Rectangle 78"/>
              <p:cNvSpPr/>
              <p:nvPr/>
            </p:nvSpPr>
            <p:spPr>
              <a:xfrm>
                <a:off x="5821200" y="30956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8" name="Rectangle 79"/>
              <p:cNvSpPr/>
              <p:nvPr/>
            </p:nvSpPr>
            <p:spPr>
              <a:xfrm>
                <a:off x="5819400" y="330372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9" name="Rectangle 80"/>
              <p:cNvSpPr/>
              <p:nvPr/>
            </p:nvSpPr>
            <p:spPr>
              <a:xfrm>
                <a:off x="5317920" y="30956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0" name="Rectangle 81"/>
              <p:cNvSpPr/>
              <p:nvPr/>
            </p:nvSpPr>
            <p:spPr>
              <a:xfrm>
                <a:off x="5321160" y="33022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61" name="Group 82"/>
            <p:cNvGrpSpPr/>
            <p:nvPr/>
          </p:nvGrpSpPr>
          <p:grpSpPr>
            <a:xfrm>
              <a:off x="6213240" y="3086280"/>
              <a:ext cx="612720" cy="380880"/>
              <a:chOff x="6213240" y="3086280"/>
              <a:chExt cx="612720" cy="380880"/>
            </a:xfrm>
          </p:grpSpPr>
          <p:grpSp>
            <p:nvGrpSpPr>
              <p:cNvPr id="662" name="Group 83"/>
              <p:cNvGrpSpPr/>
              <p:nvPr/>
            </p:nvGrpSpPr>
            <p:grpSpPr>
              <a:xfrm>
                <a:off x="6213240" y="3086280"/>
                <a:ext cx="612720" cy="380880"/>
                <a:chOff x="6213240" y="3086280"/>
                <a:chExt cx="612720" cy="380880"/>
              </a:xfrm>
            </p:grpSpPr>
            <p:sp>
              <p:nvSpPr>
                <p:cNvPr id="663" name="Rectangle 84"/>
                <p:cNvSpPr/>
                <p:nvPr/>
              </p:nvSpPr>
              <p:spPr>
                <a:xfrm>
                  <a:off x="6368760" y="3086280"/>
                  <a:ext cx="304920" cy="380880"/>
                </a:xfrm>
                <a:prstGeom prst="rect">
                  <a:avLst/>
                </a:prstGeom>
                <a:solidFill>
                  <a:srgbClr val="ff99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64" name="Rectangle 85"/>
                <p:cNvSpPr/>
                <p:nvPr/>
              </p:nvSpPr>
              <p:spPr>
                <a:xfrm>
                  <a:off x="6673680" y="30862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65" name="Text Box 86"/>
                <p:cNvSpPr/>
                <p:nvPr/>
              </p:nvSpPr>
              <p:spPr>
                <a:xfrm>
                  <a:off x="6343560" y="30862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6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66" name="Rectangle 87"/>
                <p:cNvSpPr/>
                <p:nvPr/>
              </p:nvSpPr>
              <p:spPr>
                <a:xfrm>
                  <a:off x="6213240" y="3086280"/>
                  <a:ext cx="15228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67" name="Rectangle 88"/>
              <p:cNvSpPr/>
              <p:nvPr/>
            </p:nvSpPr>
            <p:spPr>
              <a:xfrm>
                <a:off x="6735600" y="30956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8" name="Rectangle 89"/>
              <p:cNvSpPr/>
              <p:nvPr/>
            </p:nvSpPr>
            <p:spPr>
              <a:xfrm>
                <a:off x="6733800" y="330372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9" name="Rectangle 90"/>
              <p:cNvSpPr/>
              <p:nvPr/>
            </p:nvSpPr>
            <p:spPr>
              <a:xfrm>
                <a:off x="6232320" y="3095640"/>
                <a:ext cx="76320" cy="1526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0" name="Rectangle 91"/>
              <p:cNvSpPr/>
              <p:nvPr/>
            </p:nvSpPr>
            <p:spPr>
              <a:xfrm>
                <a:off x="6235560" y="3302280"/>
                <a:ext cx="76320" cy="1522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ccff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93600" bIns="9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671" name="Group 92"/>
          <p:cNvGrpSpPr/>
          <p:nvPr/>
        </p:nvGrpSpPr>
        <p:grpSpPr>
          <a:xfrm>
            <a:off x="1590840" y="2646360"/>
            <a:ext cx="907560" cy="457200"/>
            <a:chOff x="1590840" y="2646360"/>
            <a:chExt cx="907560" cy="457200"/>
          </a:xfrm>
        </p:grpSpPr>
        <p:sp>
          <p:nvSpPr>
            <p:cNvPr id="672" name="Line 93"/>
            <p:cNvSpPr/>
            <p:nvPr/>
          </p:nvSpPr>
          <p:spPr>
            <a:xfrm>
              <a:off x="1979640" y="287496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3" name="Text Box 94"/>
            <p:cNvSpPr/>
            <p:nvPr/>
          </p:nvSpPr>
          <p:spPr>
            <a:xfrm>
              <a:off x="1590840" y="2646360"/>
              <a:ext cx="90756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header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74" name="Group 95"/>
          <p:cNvGrpSpPr/>
          <p:nvPr/>
        </p:nvGrpSpPr>
        <p:grpSpPr>
          <a:xfrm>
            <a:off x="6324480" y="2646360"/>
            <a:ext cx="533520" cy="457200"/>
            <a:chOff x="6324480" y="2646360"/>
            <a:chExt cx="533520" cy="457200"/>
          </a:xfrm>
        </p:grpSpPr>
        <p:sp>
          <p:nvSpPr>
            <p:cNvPr id="675" name="Line 96"/>
            <p:cNvSpPr/>
            <p:nvPr/>
          </p:nvSpPr>
          <p:spPr>
            <a:xfrm>
              <a:off x="6553080" y="287496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6" name="Text Box 97"/>
            <p:cNvSpPr/>
            <p:nvPr/>
          </p:nvSpPr>
          <p:spPr>
            <a:xfrm>
              <a:off x="6324480" y="2646360"/>
              <a:ext cx="53352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77" name="Group 98"/>
          <p:cNvGrpSpPr/>
          <p:nvPr/>
        </p:nvGrpSpPr>
        <p:grpSpPr>
          <a:xfrm>
            <a:off x="3565440" y="2684520"/>
            <a:ext cx="533520" cy="457200"/>
            <a:chOff x="3565440" y="2684520"/>
            <a:chExt cx="533520" cy="457200"/>
          </a:xfrm>
        </p:grpSpPr>
        <p:sp>
          <p:nvSpPr>
            <p:cNvPr id="678" name="Line 99"/>
            <p:cNvSpPr/>
            <p:nvPr/>
          </p:nvSpPr>
          <p:spPr>
            <a:xfrm>
              <a:off x="3794040" y="291312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9" name="Text Box 100"/>
            <p:cNvSpPr/>
            <p:nvPr/>
          </p:nvSpPr>
          <p:spPr>
            <a:xfrm>
              <a:off x="3565440" y="2684520"/>
              <a:ext cx="53352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80" name="Rectangle 102"/>
          <p:cNvSpPr/>
          <p:nvPr/>
        </p:nvSpPr>
        <p:spPr>
          <a:xfrm>
            <a:off x="3179880" y="3313080"/>
            <a:ext cx="287280" cy="10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3600" bIns="936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1" name="AutoShape 103"/>
          <p:cNvCxnSpPr>
            <a:stCxn id="628" idx="2"/>
            <a:endCxn id="650" idx="1"/>
          </p:cNvCxnSpPr>
          <p:nvPr/>
        </p:nvCxnSpPr>
        <p:spPr>
          <a:xfrm flipH="1" flipV="1" rot="5400000">
            <a:off x="3720600" y="2770560"/>
            <a:ext cx="78480" cy="1292760"/>
          </a:xfrm>
          <a:prstGeom prst="curvedConnector5">
            <a:avLst>
              <a:gd name="adj1" fmla="val -557142"/>
              <a:gd name="adj2" fmla="val 47103"/>
              <a:gd name="adj3" fmla="val -557142"/>
            </a:avLst>
          </a:prstGeom>
          <a:ln w="9360">
            <a:solidFill>
              <a:srgbClr val="339966"/>
            </a:solidFill>
            <a:miter/>
            <a:headEnd len="med" type="oval" w="med"/>
            <a:tailEnd len="lg" type="triangle" w="lg"/>
          </a:ln>
        </p:spPr>
      </p:cxnSp>
      <p:sp>
        <p:nvSpPr>
          <p:cNvPr id="682" name="Text Box 104"/>
          <p:cNvSpPr/>
          <p:nvPr/>
        </p:nvSpPr>
        <p:spPr>
          <a:xfrm>
            <a:off x="4287960" y="3882960"/>
            <a:ext cx="2399760" cy="33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p.previous.next = p.next;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Rectangle 105"/>
          <p:cNvSpPr/>
          <p:nvPr/>
        </p:nvSpPr>
        <p:spPr>
          <a:xfrm>
            <a:off x="4095720" y="3165480"/>
            <a:ext cx="287280" cy="10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3600" bIns="936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4" name="AutoShape 106"/>
          <p:cNvCxnSpPr>
            <a:stCxn id="683" idx="3"/>
            <a:endCxn id="685" idx="1"/>
          </p:cNvCxnSpPr>
          <p:nvPr/>
        </p:nvCxnSpPr>
        <p:spPr>
          <a:xfrm flipH="1">
            <a:off x="3177360" y="3215880"/>
            <a:ext cx="1205640" cy="11880"/>
          </a:xfrm>
          <a:prstGeom prst="curvedConnector5">
            <a:avLst>
              <a:gd name="adj1" fmla="val -18966"/>
              <a:gd name="adj2" fmla="val -2490625"/>
              <a:gd name="adj3" fmla="val -18966"/>
            </a:avLst>
          </a:prstGeom>
          <a:ln w="9360">
            <a:solidFill>
              <a:srgbClr val="993366"/>
            </a:solidFill>
            <a:miter/>
            <a:headEnd len="med" type="oval" w="med"/>
            <a:tailEnd len="lg" type="triangle" w="lg"/>
          </a:ln>
        </p:spPr>
      </p:cxnSp>
      <p:sp>
        <p:nvSpPr>
          <p:cNvPr id="686" name="Text Box 107"/>
          <p:cNvSpPr/>
          <p:nvPr/>
        </p:nvSpPr>
        <p:spPr>
          <a:xfrm>
            <a:off x="4217040" y="2355840"/>
            <a:ext cx="2727360" cy="33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p.next.previous = p.previous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AutoShape 108"/>
          <p:cNvSpPr/>
          <p:nvPr/>
        </p:nvSpPr>
        <p:spPr>
          <a:xfrm>
            <a:off x="3489480" y="3009960"/>
            <a:ext cx="533160" cy="533520"/>
          </a:xfrm>
          <a:custGeom>
            <a:avLst/>
            <a:gdLst>
              <a:gd name="textAreaLeft" fmla="*/ 78120 w 533160"/>
              <a:gd name="textAreaRight" fmla="*/ 455040 w 533160"/>
              <a:gd name="textAreaTop" fmla="*/ 78120 h 533520"/>
              <a:gd name="textAreaBottom" fmla="*/ 455400 h 533520"/>
            </a:gdLst>
            <a:ahLst/>
            <a:rect l="textAreaLeft" t="textAreaTop" r="textAreaRight" b="textAreaBottom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8" name="Group 115"/>
          <p:cNvGrpSpPr/>
          <p:nvPr/>
        </p:nvGrpSpPr>
        <p:grpSpPr>
          <a:xfrm>
            <a:off x="3178080" y="2770200"/>
            <a:ext cx="1203120" cy="849240"/>
            <a:chOff x="3178080" y="2770200"/>
            <a:chExt cx="1203120" cy="849240"/>
          </a:xfrm>
        </p:grpSpPr>
        <p:sp>
          <p:nvSpPr>
            <p:cNvPr id="689" name="Rectangle 112"/>
            <p:cNvSpPr/>
            <p:nvPr/>
          </p:nvSpPr>
          <p:spPr>
            <a:xfrm>
              <a:off x="4093920" y="3311280"/>
              <a:ext cx="287280" cy="9972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93600" bIns="9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5" name="Rectangle 113"/>
            <p:cNvSpPr/>
            <p:nvPr/>
          </p:nvSpPr>
          <p:spPr>
            <a:xfrm>
              <a:off x="3178080" y="3176280"/>
              <a:ext cx="287280" cy="9972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93600" bIns="9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0" name="Rectangle 114"/>
            <p:cNvSpPr/>
            <p:nvPr/>
          </p:nvSpPr>
          <p:spPr>
            <a:xfrm>
              <a:off x="3412800" y="2770200"/>
              <a:ext cx="685800" cy="84924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6" dur="indefinite" restart="never" nodeType="tmRoot">
          <p:childTnLst>
            <p:seq>
              <p:cTn id="517" dur="indefinite" nodeType="mainSeq">
                <p:childTnLst>
                  <p:par>
                    <p:cTn id="518" nodeType="clickEffect" fill="hold">
                      <p:stCondLst>
                        <p:cond delay="0"/>
                      </p:stCondLst>
                      <p:childTnLst>
                        <p:par>
                          <p:cTn id="5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22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nodeType="clickEffect" fill="hold">
                      <p:stCondLst>
                        <p:cond delay="indefinite"/>
                      </p:stCondLst>
                      <p:childTnLst>
                        <p:par>
                          <p:cTn id="5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nodeType="clickEffect" fill="hold">
                      <p:stCondLst>
                        <p:cond delay="indefinite"/>
                      </p:stCondLst>
                      <p:childTnLst>
                        <p:par>
                          <p:cTn id="5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3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4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5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6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38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1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2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3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45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7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8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9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0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nodeType="clickEffect" fill="hold">
                      <p:stCondLst>
                        <p:cond delay="indefinite"/>
                      </p:stCondLst>
                      <p:childTnLst>
                        <p:par>
                          <p:cTn id="5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558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60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2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3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nodeType="clickEffect" fill="hold">
                      <p:stCondLst>
                        <p:cond delay="indefinite"/>
                      </p:stCondLst>
                      <p:childTnLst>
                        <p:par>
                          <p:cTn id="5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69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57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73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5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6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nodeType="clickEffect" fill="hold">
                      <p:stCondLst>
                        <p:cond delay="indefinite"/>
                      </p:stCondLst>
                      <p:childTnLst>
                        <p:par>
                          <p:cTn id="5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1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2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nodeType="clickEffect" fill="hold">
                      <p:stCondLst>
                        <p:cond delay="indefinite"/>
                      </p:stCondLst>
                      <p:childTnLst>
                        <p:par>
                          <p:cTn id="5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TDA Lista</a:t>
            </a:r>
            <a:br>
              <a:rPr sz="4000"/>
            </a:b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Listas Simples Enlazadas (dinámico)</a:t>
            </a:r>
            <a:endParaRPr b="0" lang="en-U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Es una implementación flexible y potente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Los nodos ya no son adyacentes en memoria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Un nodo A logra un enlace con otro B,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Almacenando dentro la dirección de memoria de 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Al insertar o eliminar un nodo ya no hay que “mover” al resto de elemento, solo enlazarlo con la lista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Rectangle 4"/>
          <p:cNvSpPr/>
          <p:nvPr/>
        </p:nvSpPr>
        <p:spPr>
          <a:xfrm>
            <a:off x="468360" y="1413000"/>
            <a:ext cx="8223120" cy="36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10000"/>
              </a:lnSpc>
              <a:spcBef>
                <a:spcPts val="601"/>
              </a:spcBef>
              <a:buClr>
                <a:srgbClr val="44546a"/>
              </a:buClr>
              <a:buSzPct val="80000"/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AutoShape 91"/>
          <p:cNvSpPr/>
          <p:nvPr/>
        </p:nvSpPr>
        <p:spPr>
          <a:xfrm>
            <a:off x="6784920" y="2090880"/>
            <a:ext cx="200160" cy="457200"/>
          </a:xfrm>
          <a:prstGeom prst="downArrow">
            <a:avLst>
              <a:gd name="adj1" fmla="val 50000"/>
              <a:gd name="adj2" fmla="val 57104"/>
            </a:avLst>
          </a:prstGeom>
          <a:solidFill>
            <a:srgbClr val="ed7d31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AutoShape 92"/>
          <p:cNvSpPr/>
          <p:nvPr/>
        </p:nvSpPr>
        <p:spPr>
          <a:xfrm>
            <a:off x="7137360" y="2090880"/>
            <a:ext cx="196920" cy="457200"/>
          </a:xfrm>
          <a:prstGeom prst="downArrow">
            <a:avLst>
              <a:gd name="adj1" fmla="val 50000"/>
              <a:gd name="adj2" fmla="val 58044"/>
            </a:avLst>
          </a:prstGeom>
          <a:solidFill>
            <a:srgbClr val="5b9bd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Box 93"/>
          <p:cNvSpPr/>
          <p:nvPr/>
        </p:nvSpPr>
        <p:spPr>
          <a:xfrm>
            <a:off x="5962680" y="1770120"/>
            <a:ext cx="118044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1600" spc="-1" strike="noStrike">
                <a:solidFill>
                  <a:srgbClr val="000000"/>
                </a:solidFill>
                <a:latin typeface="Tahoma"/>
              </a:rPr>
              <a:t>Contenido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Box 94"/>
          <p:cNvSpPr/>
          <p:nvPr/>
        </p:nvSpPr>
        <p:spPr>
          <a:xfrm>
            <a:off x="7113240" y="1773360"/>
            <a:ext cx="83448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1600" spc="-1" strike="noStrike">
                <a:solidFill>
                  <a:srgbClr val="000000"/>
                </a:solidFill>
                <a:latin typeface="Tahoma"/>
              </a:rPr>
              <a:t>Enlace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Group 95"/>
          <p:cNvGrpSpPr/>
          <p:nvPr/>
        </p:nvGrpSpPr>
        <p:grpSpPr>
          <a:xfrm>
            <a:off x="6732720" y="2565360"/>
            <a:ext cx="838080" cy="380880"/>
            <a:chOff x="6732720" y="2565360"/>
            <a:chExt cx="838080" cy="380880"/>
          </a:xfrm>
        </p:grpSpPr>
        <p:sp>
          <p:nvSpPr>
            <p:cNvPr id="62" name="Rectangle 96"/>
            <p:cNvSpPr/>
            <p:nvPr/>
          </p:nvSpPr>
          <p:spPr>
            <a:xfrm>
              <a:off x="6732720" y="2565360"/>
              <a:ext cx="380880" cy="38088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Rectangle 97"/>
            <p:cNvSpPr/>
            <p:nvPr/>
          </p:nvSpPr>
          <p:spPr>
            <a:xfrm>
              <a:off x="7113600" y="2565360"/>
              <a:ext cx="381240" cy="38088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Text Box 98"/>
            <p:cNvSpPr/>
            <p:nvPr/>
          </p:nvSpPr>
          <p:spPr>
            <a:xfrm>
              <a:off x="6809040" y="2577960"/>
              <a:ext cx="45720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_tradnl" sz="1400" spc="-1" strike="noStrike">
                  <a:solidFill>
                    <a:srgbClr val="000000"/>
                  </a:solidFill>
                  <a:latin typeface="Tahoma"/>
                </a:rPr>
                <a:t>C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Text Box 99"/>
            <p:cNvSpPr/>
            <p:nvPr/>
          </p:nvSpPr>
          <p:spPr>
            <a:xfrm>
              <a:off x="7113600" y="2565360"/>
              <a:ext cx="45720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_tradnl" sz="1400" spc="-1" strike="noStrike">
                  <a:solidFill>
                    <a:srgbClr val="000000"/>
                  </a:solidFill>
                  <a:latin typeface="Tahoma"/>
                </a:rPr>
                <a:t>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" name="Group 156"/>
          <p:cNvGrpSpPr/>
          <p:nvPr/>
        </p:nvGrpSpPr>
        <p:grpSpPr>
          <a:xfrm>
            <a:off x="8028000" y="1700280"/>
            <a:ext cx="838080" cy="380880"/>
            <a:chOff x="8028000" y="1700280"/>
            <a:chExt cx="838080" cy="380880"/>
          </a:xfrm>
        </p:grpSpPr>
        <p:sp>
          <p:nvSpPr>
            <p:cNvPr id="67" name="Rectangle 157"/>
            <p:cNvSpPr/>
            <p:nvPr/>
          </p:nvSpPr>
          <p:spPr>
            <a:xfrm>
              <a:off x="8028000" y="1700280"/>
              <a:ext cx="380880" cy="380880"/>
            </a:xfrm>
            <a:prstGeom prst="rect">
              <a:avLst/>
            </a:prstGeom>
            <a:solidFill>
              <a:srgbClr val="ff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158"/>
            <p:cNvSpPr/>
            <p:nvPr/>
          </p:nvSpPr>
          <p:spPr>
            <a:xfrm>
              <a:off x="8408880" y="1700280"/>
              <a:ext cx="381240" cy="380880"/>
            </a:xfrm>
            <a:prstGeom prst="rect">
              <a:avLst/>
            </a:prstGeom>
            <a:solidFill>
              <a:srgbClr val="00ff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Text Box 159"/>
            <p:cNvSpPr/>
            <p:nvPr/>
          </p:nvSpPr>
          <p:spPr>
            <a:xfrm>
              <a:off x="8104320" y="1712880"/>
              <a:ext cx="45720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_tradnl" sz="1400" spc="-1" strike="noStrike">
                  <a:solidFill>
                    <a:srgbClr val="000000"/>
                  </a:solidFill>
                  <a:latin typeface="Tahoma"/>
                </a:rPr>
                <a:t>C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Text Box 160"/>
            <p:cNvSpPr/>
            <p:nvPr/>
          </p:nvSpPr>
          <p:spPr>
            <a:xfrm>
              <a:off x="8408880" y="1700280"/>
              <a:ext cx="45720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_tradnl" sz="1400" spc="-1" strike="noStrike">
                  <a:solidFill>
                    <a:srgbClr val="000000"/>
                  </a:solidFill>
                  <a:latin typeface="Tahoma"/>
                </a:rPr>
                <a:t>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1" name="Text Box 161"/>
          <p:cNvSpPr/>
          <p:nvPr/>
        </p:nvSpPr>
        <p:spPr>
          <a:xfrm>
            <a:off x="6588000" y="2924280"/>
            <a:ext cx="129708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NODO 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Box 162"/>
          <p:cNvSpPr/>
          <p:nvPr/>
        </p:nvSpPr>
        <p:spPr>
          <a:xfrm>
            <a:off x="7918560" y="2205000"/>
            <a:ext cx="111744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NODO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" name="AutoShape 163"/>
          <p:cNvCxnSpPr>
            <a:stCxn id="63" idx="0"/>
            <a:endCxn id="67" idx="2"/>
          </p:cNvCxnSpPr>
          <p:nvPr/>
        </p:nvCxnSpPr>
        <p:spPr>
          <a:xfrm flipH="1" flipV="1" rot="5400000">
            <a:off x="7518960" y="1865520"/>
            <a:ext cx="484920" cy="915120"/>
          </a:xfrm>
          <a:prstGeom prst="curvedConnector5">
            <a:avLst>
              <a:gd name="adj1" fmla="val 49777"/>
              <a:gd name="adj2" fmla="val 49980"/>
              <a:gd name="adj3" fmla="val 49777"/>
            </a:avLst>
          </a:prstGeom>
          <a:ln w="9360">
            <a:solidFill>
              <a:srgbClr val="000000"/>
            </a:solidFill>
            <a:miter/>
            <a:headEnd len="med" type="oval" w="med"/>
            <a:tailEnd len="med" type="triangle" w="med"/>
          </a:ln>
        </p:spPr>
      </p:cxnSp>
      <p:sp>
        <p:nvSpPr>
          <p:cNvPr id="74" name="Freeform 100"/>
          <p:cNvSpPr/>
          <p:nvPr/>
        </p:nvSpPr>
        <p:spPr>
          <a:xfrm>
            <a:off x="8459640" y="1397160"/>
            <a:ext cx="503280" cy="583920"/>
          </a:xfrm>
          <a:custGeom>
            <a:avLst/>
            <a:gdLst/>
            <a:ahLst/>
            <a:rect l="l" t="t" r="r" b="b"/>
            <a:pathLst>
              <a:path w="328" h="480">
                <a:moveTo>
                  <a:pt x="80" y="480"/>
                </a:moveTo>
                <a:cubicBezTo>
                  <a:pt x="204" y="476"/>
                  <a:pt x="328" y="472"/>
                  <a:pt x="320" y="432"/>
                </a:cubicBezTo>
                <a:cubicBezTo>
                  <a:pt x="312" y="392"/>
                  <a:pt x="64" y="312"/>
                  <a:pt x="32" y="240"/>
                </a:cubicBezTo>
                <a:cubicBezTo>
                  <a:pt x="0" y="168"/>
                  <a:pt x="64" y="84"/>
                  <a:pt x="128" y="0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nodeType="clickEffect" fill="hold">
                      <p:stCondLst>
                        <p:cond delay="0"/>
                      </p:stCondLst>
                      <p:childTnLst>
                        <p:par>
                          <p:cTn id="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endCondLst>
                                    <p:cond evt="begin"/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40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nodeType="clickEffect" fill="hold">
                      <p:stCondLst>
                        <p:cond delay="indefinite"/>
                      </p:stCondLst>
                      <p:childTnLst>
                        <p:par>
                          <p:cTn id="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nodeType="clickEffect" fill="hold">
                      <p:stCondLst>
                        <p:cond delay="indefinite"/>
                      </p:stCondLst>
                      <p:childTnLst>
                        <p:par>
                          <p:cTn id="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nodeType="clickEffect" fill="hold">
                      <p:stCondLst>
                        <p:cond delay="indefinite"/>
                      </p:stCondLst>
                      <p:childTnLst>
                        <p:par>
                          <p:cTn id="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40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nodeType="clickEffect" fill="hold">
                      <p:stCondLst>
                        <p:cond delay="indefinite"/>
                      </p:stCondLst>
                      <p:childTnLst>
                        <p:par>
                          <p:cTn id="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ubTitle"/>
          </p:nvPr>
        </p:nvSpPr>
        <p:spPr>
          <a:xfrm>
            <a:off x="1143000" y="3141720"/>
            <a:ext cx="6858000" cy="403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600" spc="-1" strike="noStrike">
                <a:solidFill>
                  <a:srgbClr val="000000"/>
                </a:solidFill>
                <a:latin typeface="Calibri"/>
              </a:rPr>
              <a:t>ESTRUCTURAS DE DATOS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2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Rectangle 2"/>
          <p:cNvSpPr/>
          <p:nvPr/>
        </p:nvSpPr>
        <p:spPr>
          <a:xfrm>
            <a:off x="1809360" y="3058560"/>
            <a:ext cx="552528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Gill Sans MT"/>
              </a:rPr>
              <a:t>Listas Circulares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7" dur="indefinite" restart="never" nodeType="tmRoot">
          <p:childTnLst>
            <p:seq>
              <p:cTn id="588" dur="indefinite" nodeType="mainSeq">
                <p:childTnLst>
                  <p:par>
                    <p:cTn id="589" nodeType="clickEffect" fill="hold">
                      <p:stCondLst>
                        <p:cond delay="indefinite"/>
                      </p:stCondLst>
                      <p:childTnLst>
                        <p:par>
                          <p:cTn id="5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9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LISTAS CIRCULARES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457200" y="170028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El avance en las listas enlazadas 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Solo a la derecha(siguiente)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Limitado hasta el ultimo nodo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Hay ocasiones en las que se desearía,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Poder avanzar ilimitadamente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Del ultimo nodo, pasar al primero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Calibri"/>
              </a:rPr>
              <a:t>last.next = first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696" name="Group 4"/>
          <p:cNvGrpSpPr/>
          <p:nvPr/>
        </p:nvGrpSpPr>
        <p:grpSpPr>
          <a:xfrm>
            <a:off x="1828800" y="5254560"/>
            <a:ext cx="5181120" cy="380880"/>
            <a:chOff x="1828800" y="5254560"/>
            <a:chExt cx="5181120" cy="380880"/>
          </a:xfrm>
        </p:grpSpPr>
        <p:sp>
          <p:nvSpPr>
            <p:cNvPr id="697" name="Line 5"/>
            <p:cNvSpPr/>
            <p:nvPr/>
          </p:nvSpPr>
          <p:spPr>
            <a:xfrm>
              <a:off x="2438280" y="5483160"/>
              <a:ext cx="304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698" name="Group 6"/>
            <p:cNvGrpSpPr/>
            <p:nvPr/>
          </p:nvGrpSpPr>
          <p:grpSpPr>
            <a:xfrm>
              <a:off x="1828800" y="5254560"/>
              <a:ext cx="609480" cy="380880"/>
              <a:chOff x="1828800" y="5254560"/>
              <a:chExt cx="609480" cy="380880"/>
            </a:xfrm>
          </p:grpSpPr>
          <p:sp>
            <p:nvSpPr>
              <p:cNvPr id="699" name="Rectangle 7"/>
              <p:cNvSpPr/>
              <p:nvPr/>
            </p:nvSpPr>
            <p:spPr>
              <a:xfrm>
                <a:off x="1828800" y="525456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00" name="Group 8"/>
              <p:cNvGrpSpPr/>
              <p:nvPr/>
            </p:nvGrpSpPr>
            <p:grpSpPr>
              <a:xfrm>
                <a:off x="1828800" y="5254560"/>
                <a:ext cx="609480" cy="380880"/>
                <a:chOff x="1828800" y="5254560"/>
                <a:chExt cx="609480" cy="380880"/>
              </a:xfrm>
            </p:grpSpPr>
            <p:sp>
              <p:nvSpPr>
                <p:cNvPr id="701" name="Rectangle 9"/>
                <p:cNvSpPr/>
                <p:nvPr/>
              </p:nvSpPr>
              <p:spPr>
                <a:xfrm>
                  <a:off x="2209680" y="525456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02" name="Text Box 10"/>
                <p:cNvSpPr/>
                <p:nvPr/>
              </p:nvSpPr>
              <p:spPr>
                <a:xfrm>
                  <a:off x="1828800" y="525456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10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703" name="Line 11"/>
            <p:cNvSpPr/>
            <p:nvPr/>
          </p:nvSpPr>
          <p:spPr>
            <a:xfrm>
              <a:off x="3352680" y="5483160"/>
              <a:ext cx="304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04" name="Group 12"/>
            <p:cNvGrpSpPr/>
            <p:nvPr/>
          </p:nvGrpSpPr>
          <p:grpSpPr>
            <a:xfrm>
              <a:off x="2742840" y="5254560"/>
              <a:ext cx="609480" cy="380880"/>
              <a:chOff x="2742840" y="5254560"/>
              <a:chExt cx="609480" cy="380880"/>
            </a:xfrm>
          </p:grpSpPr>
          <p:sp>
            <p:nvSpPr>
              <p:cNvPr id="705" name="Rectangle 13"/>
              <p:cNvSpPr/>
              <p:nvPr/>
            </p:nvSpPr>
            <p:spPr>
              <a:xfrm>
                <a:off x="2742840" y="525456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06" name="Group 14"/>
              <p:cNvGrpSpPr/>
              <p:nvPr/>
            </p:nvGrpSpPr>
            <p:grpSpPr>
              <a:xfrm>
                <a:off x="2742840" y="5254560"/>
                <a:ext cx="609480" cy="380880"/>
                <a:chOff x="2742840" y="5254560"/>
                <a:chExt cx="609480" cy="380880"/>
              </a:xfrm>
            </p:grpSpPr>
            <p:sp>
              <p:nvSpPr>
                <p:cNvPr id="707" name="Rectangle 15"/>
                <p:cNvSpPr/>
                <p:nvPr/>
              </p:nvSpPr>
              <p:spPr>
                <a:xfrm>
                  <a:off x="3123720" y="525456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08" name="Text Box 16"/>
                <p:cNvSpPr/>
                <p:nvPr/>
              </p:nvSpPr>
              <p:spPr>
                <a:xfrm>
                  <a:off x="2742840" y="525456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5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709" name="Line 17"/>
            <p:cNvSpPr/>
            <p:nvPr/>
          </p:nvSpPr>
          <p:spPr>
            <a:xfrm>
              <a:off x="4267080" y="5483160"/>
              <a:ext cx="304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10" name="Group 18"/>
            <p:cNvGrpSpPr/>
            <p:nvPr/>
          </p:nvGrpSpPr>
          <p:grpSpPr>
            <a:xfrm>
              <a:off x="3657240" y="5254560"/>
              <a:ext cx="609480" cy="380880"/>
              <a:chOff x="3657240" y="5254560"/>
              <a:chExt cx="609480" cy="380880"/>
            </a:xfrm>
          </p:grpSpPr>
          <p:sp>
            <p:nvSpPr>
              <p:cNvPr id="711" name="Rectangle 19"/>
              <p:cNvSpPr/>
              <p:nvPr/>
            </p:nvSpPr>
            <p:spPr>
              <a:xfrm>
                <a:off x="3657240" y="525456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12" name="Group 20"/>
              <p:cNvGrpSpPr/>
              <p:nvPr/>
            </p:nvGrpSpPr>
            <p:grpSpPr>
              <a:xfrm>
                <a:off x="3657240" y="5254560"/>
                <a:ext cx="609480" cy="380880"/>
                <a:chOff x="3657240" y="5254560"/>
                <a:chExt cx="609480" cy="380880"/>
              </a:xfrm>
            </p:grpSpPr>
            <p:sp>
              <p:nvSpPr>
                <p:cNvPr id="713" name="Rectangle 21"/>
                <p:cNvSpPr/>
                <p:nvPr/>
              </p:nvSpPr>
              <p:spPr>
                <a:xfrm>
                  <a:off x="4038120" y="525456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14" name="Text Box 22"/>
                <p:cNvSpPr/>
                <p:nvPr/>
              </p:nvSpPr>
              <p:spPr>
                <a:xfrm>
                  <a:off x="3657240" y="525456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8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715" name="Line 23"/>
            <p:cNvSpPr/>
            <p:nvPr/>
          </p:nvSpPr>
          <p:spPr>
            <a:xfrm>
              <a:off x="6095880" y="5483160"/>
              <a:ext cx="304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16" name="Group 24"/>
            <p:cNvGrpSpPr/>
            <p:nvPr/>
          </p:nvGrpSpPr>
          <p:grpSpPr>
            <a:xfrm>
              <a:off x="5486040" y="5254560"/>
              <a:ext cx="609480" cy="380880"/>
              <a:chOff x="5486040" y="5254560"/>
              <a:chExt cx="609480" cy="380880"/>
            </a:xfrm>
          </p:grpSpPr>
          <p:sp>
            <p:nvSpPr>
              <p:cNvPr id="717" name="Rectangle 25"/>
              <p:cNvSpPr/>
              <p:nvPr/>
            </p:nvSpPr>
            <p:spPr>
              <a:xfrm>
                <a:off x="5486040" y="525456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18" name="Group 26"/>
              <p:cNvGrpSpPr/>
              <p:nvPr/>
            </p:nvGrpSpPr>
            <p:grpSpPr>
              <a:xfrm>
                <a:off x="5486040" y="5254560"/>
                <a:ext cx="609480" cy="380880"/>
                <a:chOff x="5486040" y="5254560"/>
                <a:chExt cx="609480" cy="380880"/>
              </a:xfrm>
            </p:grpSpPr>
            <p:sp>
              <p:nvSpPr>
                <p:cNvPr id="719" name="Rectangle 27"/>
                <p:cNvSpPr/>
                <p:nvPr/>
              </p:nvSpPr>
              <p:spPr>
                <a:xfrm>
                  <a:off x="5866920" y="525456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20" name="Text Box 28"/>
                <p:cNvSpPr/>
                <p:nvPr/>
              </p:nvSpPr>
              <p:spPr>
                <a:xfrm>
                  <a:off x="5486040" y="525456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721" name="Group 29"/>
            <p:cNvGrpSpPr/>
            <p:nvPr/>
          </p:nvGrpSpPr>
          <p:grpSpPr>
            <a:xfrm>
              <a:off x="6400440" y="5254560"/>
              <a:ext cx="609480" cy="380880"/>
              <a:chOff x="6400440" y="5254560"/>
              <a:chExt cx="609480" cy="380880"/>
            </a:xfrm>
          </p:grpSpPr>
          <p:sp>
            <p:nvSpPr>
              <p:cNvPr id="722" name="Rectangle 30"/>
              <p:cNvSpPr/>
              <p:nvPr/>
            </p:nvSpPr>
            <p:spPr>
              <a:xfrm>
                <a:off x="6400440" y="525456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23" name="Group 31"/>
              <p:cNvGrpSpPr/>
              <p:nvPr/>
            </p:nvGrpSpPr>
            <p:grpSpPr>
              <a:xfrm>
                <a:off x="6400440" y="5254560"/>
                <a:ext cx="609480" cy="380880"/>
                <a:chOff x="6400440" y="5254560"/>
                <a:chExt cx="609480" cy="380880"/>
              </a:xfrm>
            </p:grpSpPr>
            <p:sp>
              <p:nvSpPr>
                <p:cNvPr id="724" name="Rectangle 32"/>
                <p:cNvSpPr/>
                <p:nvPr/>
              </p:nvSpPr>
              <p:spPr>
                <a:xfrm>
                  <a:off x="6781320" y="525456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25" name="Text Box 33"/>
                <p:cNvSpPr/>
                <p:nvPr/>
              </p:nvSpPr>
              <p:spPr>
                <a:xfrm>
                  <a:off x="6400440" y="525456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31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726" name="Group 34"/>
            <p:cNvGrpSpPr/>
            <p:nvPr/>
          </p:nvGrpSpPr>
          <p:grpSpPr>
            <a:xfrm>
              <a:off x="4571640" y="5254560"/>
              <a:ext cx="609480" cy="380880"/>
              <a:chOff x="4571640" y="5254560"/>
              <a:chExt cx="609480" cy="380880"/>
            </a:xfrm>
          </p:grpSpPr>
          <p:sp>
            <p:nvSpPr>
              <p:cNvPr id="727" name="Rectangle 35"/>
              <p:cNvSpPr/>
              <p:nvPr/>
            </p:nvSpPr>
            <p:spPr>
              <a:xfrm>
                <a:off x="4571640" y="525456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28" name="Group 36"/>
              <p:cNvGrpSpPr/>
              <p:nvPr/>
            </p:nvGrpSpPr>
            <p:grpSpPr>
              <a:xfrm>
                <a:off x="4571640" y="5254560"/>
                <a:ext cx="609480" cy="380880"/>
                <a:chOff x="4571640" y="5254560"/>
                <a:chExt cx="609480" cy="380880"/>
              </a:xfrm>
            </p:grpSpPr>
            <p:sp>
              <p:nvSpPr>
                <p:cNvPr id="729" name="Rectangle 37"/>
                <p:cNvSpPr/>
                <p:nvPr/>
              </p:nvSpPr>
              <p:spPr>
                <a:xfrm>
                  <a:off x="4952520" y="525456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30" name="Text Box 38"/>
                <p:cNvSpPr/>
                <p:nvPr/>
              </p:nvSpPr>
              <p:spPr>
                <a:xfrm>
                  <a:off x="4571640" y="525456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25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731" name="Line 39"/>
            <p:cNvSpPr/>
            <p:nvPr/>
          </p:nvSpPr>
          <p:spPr>
            <a:xfrm>
              <a:off x="5181480" y="5483160"/>
              <a:ext cx="304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32" name="Line 40"/>
          <p:cNvSpPr/>
          <p:nvPr/>
        </p:nvSpPr>
        <p:spPr>
          <a:xfrm>
            <a:off x="7010280" y="5483160"/>
            <a:ext cx="38124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Line 41"/>
          <p:cNvSpPr/>
          <p:nvPr/>
        </p:nvSpPr>
        <p:spPr>
          <a:xfrm>
            <a:off x="7407360" y="5483160"/>
            <a:ext cx="0" cy="5335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936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Line 42"/>
          <p:cNvSpPr/>
          <p:nvPr/>
        </p:nvSpPr>
        <p:spPr>
          <a:xfrm flipH="1">
            <a:off x="1447920" y="6016680"/>
            <a:ext cx="59436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Line 43"/>
          <p:cNvSpPr/>
          <p:nvPr/>
        </p:nvSpPr>
        <p:spPr>
          <a:xfrm flipV="1">
            <a:off x="1447920" y="5406840"/>
            <a:ext cx="0" cy="609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936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Line 44"/>
          <p:cNvSpPr/>
          <p:nvPr/>
        </p:nvSpPr>
        <p:spPr>
          <a:xfrm>
            <a:off x="1447920" y="5407200"/>
            <a:ext cx="38088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37" name="Group 45"/>
          <p:cNvGrpSpPr/>
          <p:nvPr/>
        </p:nvGrpSpPr>
        <p:grpSpPr>
          <a:xfrm>
            <a:off x="1600200" y="4797360"/>
            <a:ext cx="1151640" cy="457200"/>
            <a:chOff x="1600200" y="4797360"/>
            <a:chExt cx="1151640" cy="457200"/>
          </a:xfrm>
        </p:grpSpPr>
        <p:sp>
          <p:nvSpPr>
            <p:cNvPr id="738" name="Line 46"/>
            <p:cNvSpPr/>
            <p:nvPr/>
          </p:nvSpPr>
          <p:spPr>
            <a:xfrm>
              <a:off x="2089440" y="502596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9" name="Text Box 47"/>
            <p:cNvSpPr/>
            <p:nvPr/>
          </p:nvSpPr>
          <p:spPr>
            <a:xfrm>
              <a:off x="1600200" y="4797360"/>
              <a:ext cx="115164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last.next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40" name="Group 48"/>
          <p:cNvGrpSpPr/>
          <p:nvPr/>
        </p:nvGrpSpPr>
        <p:grpSpPr>
          <a:xfrm>
            <a:off x="6334200" y="4797360"/>
            <a:ext cx="533160" cy="457200"/>
            <a:chOff x="6334200" y="4797360"/>
            <a:chExt cx="533160" cy="457200"/>
          </a:xfrm>
        </p:grpSpPr>
        <p:sp>
          <p:nvSpPr>
            <p:cNvPr id="741" name="Line 49"/>
            <p:cNvSpPr/>
            <p:nvPr/>
          </p:nvSpPr>
          <p:spPr>
            <a:xfrm>
              <a:off x="6562440" y="502596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2" name="Text Box 50"/>
            <p:cNvSpPr/>
            <p:nvPr/>
          </p:nvSpPr>
          <p:spPr>
            <a:xfrm>
              <a:off x="6334200" y="4797360"/>
              <a:ext cx="53316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transition>
    <p:fade/>
  </p:transition>
  <p:timing>
    <p:tnLst>
      <p:par>
        <p:cTn id="594" dur="indefinite" restart="never" nodeType="tmRoot">
          <p:childTnLst>
            <p:seq>
              <p:cTn id="595" dur="indefinite" nodeType="mainSeq">
                <p:childTnLst>
                  <p:par>
                    <p:cTn id="596" nodeType="clickEffect" fill="hold">
                      <p:stCondLst>
                        <p:cond delay="0"/>
                      </p:stCondLst>
                      <p:childTnLst>
                        <p:par>
                          <p:cTn id="5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8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0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1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602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nodeType="clickEffect" fill="hold">
                      <p:stCondLst>
                        <p:cond delay="indefinite"/>
                      </p:stCondLst>
                      <p:childTnLst>
                        <p:par>
                          <p:cTn id="6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7" dur="500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8" dur="500" fill="hold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9" dur="500" fill="hold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nodeType="with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2" dur="500"/>
                                        <p:tgtEl>
                                          <p:spTgt spid="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3" dur="500" fill="hold"/>
                                        <p:tgtEl>
                                          <p:spTgt spid="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4" dur="500" fill="hold"/>
                                        <p:tgtEl>
                                          <p:spTgt spid="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5" nodeType="with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7" dur="500"/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8" dur="500" fill="hold"/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9" dur="500" fill="hold"/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nodeType="clickEffect" fill="hold">
                      <p:stCondLst>
                        <p:cond delay="indefinite"/>
                      </p:stCondLst>
                      <p:childTnLst>
                        <p:par>
                          <p:cTn id="6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4" dur="500"/>
                                        <p:tgtEl>
                                          <p:spTgt spid="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5" dur="500" fill="hold"/>
                                        <p:tgtEl>
                                          <p:spTgt spid="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6" dur="500" fill="hold"/>
                                        <p:tgtEl>
                                          <p:spTgt spid="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9" dur="500"/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0" dur="500" fill="hold"/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1" dur="500" fill="hold"/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2" nodeType="with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4" dur="500"/>
                                        <p:tgtEl>
                                          <p:spTgt spid="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5" dur="500" fill="hold"/>
                                        <p:tgtEl>
                                          <p:spTgt spid="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6" dur="500" fill="hold"/>
                                        <p:tgtEl>
                                          <p:spTgt spid="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7" nodeType="with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9" dur="500"/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0" dur="500" fill="hold"/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1" dur="500" fill="hold"/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nodeType="clickEffect" fill="hold">
                      <p:stCondLst>
                        <p:cond delay="indefinite"/>
                      </p:stCondLst>
                      <p:childTnLst>
                        <p:par>
                          <p:cTn id="6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4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6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7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nodeType="clickEffect" fill="hold">
                      <p:stCondLst>
                        <p:cond delay="indefinite"/>
                      </p:stCondLst>
                      <p:childTnLst>
                        <p:par>
                          <p:cTn id="6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0" nodeType="click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2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3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4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5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657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659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661" nodeType="afterEffect" fill="hold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 additive="repl">
                                        <p:cTn id="66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665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667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669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671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673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5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6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7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8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680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2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3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4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5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EL TDA LISTA CIRCULAR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7886880" cy="174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No es necesario mantener un control de primero y ultimo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Solo con el </a:t>
            </a: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último</a:t>
            </a: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 ya se tiene todo, pues el siguiente al ultimo es el primero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5" name="Text Box 1028"/>
          <p:cNvSpPr/>
          <p:nvPr/>
        </p:nvSpPr>
        <p:spPr>
          <a:xfrm>
            <a:off x="1275120" y="4076640"/>
            <a:ext cx="2923920" cy="16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LCENodo&lt;E&gt; </a:t>
            </a:r>
            <a:r>
              <a:rPr b="1" lang="es-ES_tradnl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E content;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LCENodo&lt;E&gt; next;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Text Box 1029"/>
          <p:cNvSpPr/>
          <p:nvPr/>
        </p:nvSpPr>
        <p:spPr>
          <a:xfrm>
            <a:off x="5045400" y="4284720"/>
            <a:ext cx="2923920" cy="12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LCE&lt;E&gt; </a:t>
            </a:r>
            <a:r>
              <a:rPr b="1" lang="es-ES_tradnl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LCENodo&lt;E&gt; last;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86" dur="indefinite" restart="never" nodeType="tmRoot">
          <p:childTnLst>
            <p:seq>
              <p:cTn id="687" dur="indefinite" nodeType="mainSeq">
                <p:childTnLst>
                  <p:par>
                    <p:cTn id="688" nodeType="clickEffect" fill="hold">
                      <p:stCondLst>
                        <p:cond delay="0"/>
                      </p:stCondLst>
                      <p:childTnLst>
                        <p:par>
                          <p:cTn id="6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0" nodeType="withEffect" fill="hold" presetClass="entr" presetID="1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nodeType="clickEffect" fill="hold">
                      <p:stCondLst>
                        <p:cond delay="indefinite"/>
                      </p:stCondLst>
                      <p:childTnLst>
                        <p:par>
                          <p:cTn id="6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5" nodeType="clickEffect" fill="hold" presetClass="entr" presetID="10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nodeType="clickEffect" fill="hold">
                      <p:stCondLst>
                        <p:cond delay="indefinite"/>
                      </p:stCondLst>
                      <p:childTnLst>
                        <p:par>
                          <p:cTn id="6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clickEffect" fill="hold" presetClass="entr" presetID="10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nodeType="clickEffect" fill="hold">
                      <p:stCondLst>
                        <p:cond delay="indefinite"/>
                      </p:stCondLst>
                      <p:childTnLst>
                        <p:par>
                          <p:cTn id="7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7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8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nodeType="clickEffect" fill="hold">
                      <p:stCondLst>
                        <p:cond delay="indefinite"/>
                      </p:stCondLst>
                      <p:childTnLst>
                        <p:par>
                          <p:cTn id="7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3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4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CREAR NODO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Para crear un nodo valido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9" name="Text Box 4"/>
          <p:cNvSpPr/>
          <p:nvPr/>
        </p:nvSpPr>
        <p:spPr>
          <a:xfrm>
            <a:off x="1836360" y="2565360"/>
            <a:ext cx="3634200" cy="21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public LCENodo(T data){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  </a:t>
            </a: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this.data = data;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  </a:t>
            </a: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this.next = this;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0" name="Group 5"/>
          <p:cNvGrpSpPr/>
          <p:nvPr/>
        </p:nvGrpSpPr>
        <p:grpSpPr>
          <a:xfrm>
            <a:off x="7162920" y="4703760"/>
            <a:ext cx="838080" cy="380880"/>
            <a:chOff x="7162920" y="4703760"/>
            <a:chExt cx="838080" cy="380880"/>
          </a:xfrm>
        </p:grpSpPr>
        <p:sp>
          <p:nvSpPr>
            <p:cNvPr id="751" name="Rectangle 6"/>
            <p:cNvSpPr/>
            <p:nvPr/>
          </p:nvSpPr>
          <p:spPr>
            <a:xfrm>
              <a:off x="7162920" y="4703760"/>
              <a:ext cx="380880" cy="38088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2" name="Rectangle 7"/>
            <p:cNvSpPr/>
            <p:nvPr/>
          </p:nvSpPr>
          <p:spPr>
            <a:xfrm>
              <a:off x="7543800" y="4703760"/>
              <a:ext cx="381240" cy="38088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3" name="Text Box 8"/>
            <p:cNvSpPr/>
            <p:nvPr/>
          </p:nvSpPr>
          <p:spPr>
            <a:xfrm>
              <a:off x="7239240" y="4716360"/>
              <a:ext cx="45720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_tradnl" sz="1400" spc="-1" strike="noStrike">
                  <a:solidFill>
                    <a:srgbClr val="000000"/>
                  </a:solidFill>
                  <a:latin typeface="Tahoma"/>
                </a:rPr>
                <a:t>I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4" name="Text Box 9"/>
            <p:cNvSpPr/>
            <p:nvPr/>
          </p:nvSpPr>
          <p:spPr>
            <a:xfrm>
              <a:off x="7543800" y="4703760"/>
              <a:ext cx="45720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_tradnl" sz="1400" spc="-1" strike="noStrike">
                  <a:solidFill>
                    <a:srgbClr val="000000"/>
                  </a:solidFill>
                  <a:latin typeface="Tahoma"/>
                </a:rPr>
                <a:t>DS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755" name="AutoShape 11"/>
          <p:cNvCxnSpPr>
            <a:stCxn id="754" idx="3"/>
            <a:endCxn id="751" idx="1"/>
          </p:cNvCxnSpPr>
          <p:nvPr/>
        </p:nvCxnSpPr>
        <p:spPr>
          <a:xfrm flipH="1">
            <a:off x="7162560" y="4856040"/>
            <a:ext cx="838800" cy="38880"/>
          </a:xfrm>
          <a:prstGeom prst="curvedConnector5">
            <a:avLst>
              <a:gd name="adj1" fmla="val -27264"/>
              <a:gd name="adj2" fmla="val -978504"/>
              <a:gd name="adj3" fmla="val -27264"/>
            </a:avLst>
          </a:prstGeom>
          <a:ln w="9360">
            <a:solidFill>
              <a:srgbClr val="000000"/>
            </a:solidFill>
            <a:miter/>
            <a:tailEnd len="lg" type="triangle" w="lg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5" dur="indefinite" restart="never" nodeType="tmRoot">
          <p:childTnLst>
            <p:seq>
              <p:cTn id="716" dur="indefinite" nodeType="mainSeq">
                <p:childTnLst>
                  <p:par>
                    <p:cTn id="717" nodeType="clickEffect" fill="hold">
                      <p:stCondLst>
                        <p:cond delay="0"/>
                      </p:stCondLst>
                      <p:childTnLst>
                        <p:par>
                          <p:cTn id="7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withEffect" fill="hold" presetClass="entr" presetID="1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nodeType="clickEffect" fill="hold">
                      <p:stCondLst>
                        <p:cond delay="indefinite"/>
                      </p:stCondLst>
                      <p:childTnLst>
                        <p:par>
                          <p:cTn id="7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4" nodeType="clickEffect" fill="hold" presetClass="entr" presetID="10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nodeType="clickEffect" fill="hold">
                      <p:stCondLst>
                        <p:cond delay="indefinite"/>
                      </p:stCondLst>
                      <p:childTnLst>
                        <p:par>
                          <p:cTn id="7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1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2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nodeType="clickEffect" fill="hold">
                      <p:stCondLst>
                        <p:cond delay="indefinite"/>
                      </p:stCondLst>
                      <p:childTnLst>
                        <p:par>
                          <p:cTn id="7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7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8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nodeType="clickEffect" fill="hold">
                      <p:stCondLst>
                        <p:cond delay="indefinite"/>
                      </p:stCondLst>
                      <p:childTnLst>
                        <p:par>
                          <p:cTn id="7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1" nodeType="clickEffect" fill="hold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 additive="repl">
                                        <p:cTn id="743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Método: getPrevious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323640" y="1437840"/>
            <a:ext cx="8491320" cy="50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Busca el anterior a un nodo dado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8" name="Text Box 4"/>
          <p:cNvSpPr/>
          <p:nvPr/>
        </p:nvSpPr>
        <p:spPr>
          <a:xfrm>
            <a:off x="1941480" y="2276640"/>
            <a:ext cx="6490080" cy="45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ff"/>
                </a:solidFill>
                <a:latin typeface="Consolas"/>
              </a:rPr>
              <a:t>private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LCENodo&lt;E&gt; getPrevious (LCENodo&lt;E&gt; p){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800" spc="-1" strike="noStrike">
                <a:solidFill>
                  <a:srgbClr val="0000ff"/>
                </a:solidFill>
                <a:latin typeface="Consolas"/>
              </a:rPr>
              <a:t>if (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isEmpty() || p == null)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s-ES_tradnl" sz="1800" spc="-1" strike="noStrike">
                <a:solidFill>
                  <a:srgbClr val="0000ff"/>
                </a:solidFill>
                <a:latin typeface="Consolas"/>
              </a:rPr>
              <a:t>return null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LCE_Nodo&lt;E&gt; q;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q = this.last;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800" spc="-1" strike="noStrike">
                <a:solidFill>
                  <a:srgbClr val="0000ff"/>
                </a:solidFill>
                <a:latin typeface="Consolas"/>
              </a:rPr>
              <a:t>do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914400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s-ES_tradnl" sz="1800" spc="-1" strike="noStrike">
                <a:solidFill>
                  <a:srgbClr val="0000ff"/>
                </a:solidFill>
                <a:latin typeface="Consolas"/>
              </a:rPr>
              <a:t>if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(q.next == p) </a:t>
            </a:r>
            <a:r>
              <a:rPr b="0" lang="es-ES_tradnl" sz="18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q;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914400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q = q.next;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} </a:t>
            </a:r>
            <a:r>
              <a:rPr b="0" lang="es-ES_tradnl" sz="1800" spc="-1" strike="noStrike">
                <a:solidFill>
                  <a:srgbClr val="0000ff"/>
                </a:solidFill>
                <a:latin typeface="Consolas"/>
              </a:rPr>
              <a:t>while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(q != this.last);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800" spc="-1" strike="noStrike">
                <a:solidFill>
                  <a:srgbClr val="0000ff"/>
                </a:solidFill>
                <a:latin typeface="Consolas"/>
              </a:rPr>
              <a:t>return null</a:t>
            </a: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  <p:timing>
    <p:tnLst>
      <p:par>
        <p:cTn id="744" dur="indefinite" restart="never" nodeType="tmRoot">
          <p:childTnLst>
            <p:seq>
              <p:cTn id="745" dur="indefinite" nodeType="mainSeq">
                <p:childTnLst>
                  <p:par>
                    <p:cTn id="746" nodeType="clickEffect" fill="hold">
                      <p:stCondLst>
                        <p:cond delay="0"/>
                      </p:stCondLst>
                      <p:childTnLst>
                        <p:par>
                          <p:cTn id="7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8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0" dur="1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1" dur="1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752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nodeType="clickEffect" fill="hold">
                      <p:stCondLst>
                        <p:cond delay="indefinite"/>
                      </p:stCondLst>
                      <p:childTnLst>
                        <p:par>
                          <p:cTn id="7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5" nodeType="click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7" dur="500"/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8" dur="500" fill="hold"/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9" dur="500" fill="hold"/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nodeType="clickEffect" fill="hold">
                      <p:stCondLst>
                        <p:cond delay="indefinite"/>
                      </p:stCondLst>
                      <p:childTnLst>
                        <p:par>
                          <p:cTn id="7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4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5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29880" y="47160"/>
            <a:ext cx="7792920" cy="67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4400" spc="-1" strike="noStrike">
                <a:solidFill>
                  <a:srgbClr val="000000"/>
                </a:solidFill>
                <a:latin typeface="Calibri Light"/>
              </a:rPr>
              <a:t>Inserción al Inicio y al Final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60" name="Text Box 4"/>
          <p:cNvSpPr/>
          <p:nvPr/>
        </p:nvSpPr>
        <p:spPr>
          <a:xfrm>
            <a:off x="179280" y="2771640"/>
            <a:ext cx="4886280" cy="3201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boolean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insertarNodoInicio( LCENodo&lt;E&gt; nuevo ){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if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(nuevo == null)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return false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if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(isEmpty())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this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.last = nuevo;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else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   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nuevo.next =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this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.last.next;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  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this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.last.next = nuevo;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}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return true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Rectangle 5"/>
          <p:cNvSpPr/>
          <p:nvPr/>
        </p:nvSpPr>
        <p:spPr>
          <a:xfrm>
            <a:off x="4778280" y="4068720"/>
            <a:ext cx="4365720" cy="2968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boolean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insertarNodoFin(LCENodo&lt;E&gt; nuevo){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if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(nuevo == null)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return false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if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(isEmpty())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this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.last = nuevo;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else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nuevo.next =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this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.last.next;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this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.last.next = nuevo;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this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.last = nuevo;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s-ES_tradnl" sz="1400" spc="-1" strike="noStrike">
                <a:solidFill>
                  <a:srgbClr val="0000ff"/>
                </a:solidFill>
                <a:latin typeface="Consolas"/>
              </a:rPr>
              <a:t>return true</a:t>
            </a: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2" name="Group 76"/>
          <p:cNvGrpSpPr/>
          <p:nvPr/>
        </p:nvGrpSpPr>
        <p:grpSpPr>
          <a:xfrm>
            <a:off x="992160" y="1619280"/>
            <a:ext cx="5181480" cy="380880"/>
            <a:chOff x="992160" y="1619280"/>
            <a:chExt cx="5181480" cy="380880"/>
          </a:xfrm>
        </p:grpSpPr>
        <p:sp>
          <p:nvSpPr>
            <p:cNvPr id="763" name="Line 7"/>
            <p:cNvSpPr/>
            <p:nvPr/>
          </p:nvSpPr>
          <p:spPr>
            <a:xfrm>
              <a:off x="1601640" y="184788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64" name="Group 8"/>
            <p:cNvGrpSpPr/>
            <p:nvPr/>
          </p:nvGrpSpPr>
          <p:grpSpPr>
            <a:xfrm>
              <a:off x="992160" y="1619280"/>
              <a:ext cx="609480" cy="380880"/>
              <a:chOff x="992160" y="1619280"/>
              <a:chExt cx="609480" cy="380880"/>
            </a:xfrm>
          </p:grpSpPr>
          <p:sp>
            <p:nvSpPr>
              <p:cNvPr id="765" name="Rectangle 9"/>
              <p:cNvSpPr/>
              <p:nvPr/>
            </p:nvSpPr>
            <p:spPr>
              <a:xfrm>
                <a:off x="992160" y="161928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66" name="Group 10"/>
              <p:cNvGrpSpPr/>
              <p:nvPr/>
            </p:nvGrpSpPr>
            <p:grpSpPr>
              <a:xfrm>
                <a:off x="992160" y="1619280"/>
                <a:ext cx="609480" cy="380880"/>
                <a:chOff x="992160" y="1619280"/>
                <a:chExt cx="609480" cy="380880"/>
              </a:xfrm>
            </p:grpSpPr>
            <p:sp>
              <p:nvSpPr>
                <p:cNvPr id="767" name="Rectangle 11"/>
                <p:cNvSpPr/>
                <p:nvPr/>
              </p:nvSpPr>
              <p:spPr>
                <a:xfrm>
                  <a:off x="1373040" y="161928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68" name="Text Box 12"/>
                <p:cNvSpPr/>
                <p:nvPr/>
              </p:nvSpPr>
              <p:spPr>
                <a:xfrm>
                  <a:off x="992160" y="16192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10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769" name="Line 13"/>
            <p:cNvSpPr/>
            <p:nvPr/>
          </p:nvSpPr>
          <p:spPr>
            <a:xfrm>
              <a:off x="2516040" y="184788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70" name="Group 14"/>
            <p:cNvGrpSpPr/>
            <p:nvPr/>
          </p:nvGrpSpPr>
          <p:grpSpPr>
            <a:xfrm>
              <a:off x="1906560" y="1619280"/>
              <a:ext cx="609480" cy="380880"/>
              <a:chOff x="1906560" y="1619280"/>
              <a:chExt cx="609480" cy="380880"/>
            </a:xfrm>
          </p:grpSpPr>
          <p:sp>
            <p:nvSpPr>
              <p:cNvPr id="771" name="Rectangle 15"/>
              <p:cNvSpPr/>
              <p:nvPr/>
            </p:nvSpPr>
            <p:spPr>
              <a:xfrm>
                <a:off x="1906560" y="161928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72" name="Group 16"/>
              <p:cNvGrpSpPr/>
              <p:nvPr/>
            </p:nvGrpSpPr>
            <p:grpSpPr>
              <a:xfrm>
                <a:off x="1906560" y="1619280"/>
                <a:ext cx="609480" cy="380880"/>
                <a:chOff x="1906560" y="1619280"/>
                <a:chExt cx="609480" cy="380880"/>
              </a:xfrm>
            </p:grpSpPr>
            <p:sp>
              <p:nvSpPr>
                <p:cNvPr id="773" name="Rectangle 17"/>
                <p:cNvSpPr/>
                <p:nvPr/>
              </p:nvSpPr>
              <p:spPr>
                <a:xfrm>
                  <a:off x="2287440" y="161928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74" name="Text Box 18"/>
                <p:cNvSpPr/>
                <p:nvPr/>
              </p:nvSpPr>
              <p:spPr>
                <a:xfrm>
                  <a:off x="1906560" y="16192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5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775" name="Line 19"/>
            <p:cNvSpPr/>
            <p:nvPr/>
          </p:nvSpPr>
          <p:spPr>
            <a:xfrm>
              <a:off x="3430440" y="184788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76" name="Group 20"/>
            <p:cNvGrpSpPr/>
            <p:nvPr/>
          </p:nvGrpSpPr>
          <p:grpSpPr>
            <a:xfrm>
              <a:off x="2820960" y="1619280"/>
              <a:ext cx="609480" cy="380880"/>
              <a:chOff x="2820960" y="1619280"/>
              <a:chExt cx="609480" cy="380880"/>
            </a:xfrm>
          </p:grpSpPr>
          <p:sp>
            <p:nvSpPr>
              <p:cNvPr id="777" name="Rectangle 21"/>
              <p:cNvSpPr/>
              <p:nvPr/>
            </p:nvSpPr>
            <p:spPr>
              <a:xfrm>
                <a:off x="2820960" y="161928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78" name="Group 22"/>
              <p:cNvGrpSpPr/>
              <p:nvPr/>
            </p:nvGrpSpPr>
            <p:grpSpPr>
              <a:xfrm>
                <a:off x="2820960" y="1619280"/>
                <a:ext cx="609480" cy="380880"/>
                <a:chOff x="2820960" y="1619280"/>
                <a:chExt cx="609480" cy="380880"/>
              </a:xfrm>
            </p:grpSpPr>
            <p:sp>
              <p:nvSpPr>
                <p:cNvPr id="779" name="Rectangle 23"/>
                <p:cNvSpPr/>
                <p:nvPr/>
              </p:nvSpPr>
              <p:spPr>
                <a:xfrm>
                  <a:off x="3201840" y="161928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80" name="Text Box 24"/>
                <p:cNvSpPr/>
                <p:nvPr/>
              </p:nvSpPr>
              <p:spPr>
                <a:xfrm>
                  <a:off x="2820960" y="16192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8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781" name="Line 25"/>
            <p:cNvSpPr/>
            <p:nvPr/>
          </p:nvSpPr>
          <p:spPr>
            <a:xfrm>
              <a:off x="5259240" y="184788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82" name="Group 26"/>
            <p:cNvGrpSpPr/>
            <p:nvPr/>
          </p:nvGrpSpPr>
          <p:grpSpPr>
            <a:xfrm>
              <a:off x="4649760" y="1619280"/>
              <a:ext cx="609480" cy="380880"/>
              <a:chOff x="4649760" y="1619280"/>
              <a:chExt cx="609480" cy="380880"/>
            </a:xfrm>
          </p:grpSpPr>
          <p:sp>
            <p:nvSpPr>
              <p:cNvPr id="783" name="Rectangle 27"/>
              <p:cNvSpPr/>
              <p:nvPr/>
            </p:nvSpPr>
            <p:spPr>
              <a:xfrm>
                <a:off x="4649760" y="161928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84" name="Group 28"/>
              <p:cNvGrpSpPr/>
              <p:nvPr/>
            </p:nvGrpSpPr>
            <p:grpSpPr>
              <a:xfrm>
                <a:off x="4649760" y="1619280"/>
                <a:ext cx="609480" cy="380880"/>
                <a:chOff x="4649760" y="1619280"/>
                <a:chExt cx="609480" cy="380880"/>
              </a:xfrm>
            </p:grpSpPr>
            <p:sp>
              <p:nvSpPr>
                <p:cNvPr id="785" name="Rectangle 29"/>
                <p:cNvSpPr/>
                <p:nvPr/>
              </p:nvSpPr>
              <p:spPr>
                <a:xfrm>
                  <a:off x="5030640" y="161928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86" name="Text Box 30"/>
                <p:cNvSpPr/>
                <p:nvPr/>
              </p:nvSpPr>
              <p:spPr>
                <a:xfrm>
                  <a:off x="4649760" y="16192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787" name="Group 31"/>
            <p:cNvGrpSpPr/>
            <p:nvPr/>
          </p:nvGrpSpPr>
          <p:grpSpPr>
            <a:xfrm>
              <a:off x="5564160" y="1619280"/>
              <a:ext cx="609480" cy="380880"/>
              <a:chOff x="5564160" y="1619280"/>
              <a:chExt cx="609480" cy="380880"/>
            </a:xfrm>
          </p:grpSpPr>
          <p:sp>
            <p:nvSpPr>
              <p:cNvPr id="788" name="Rectangle 32"/>
              <p:cNvSpPr/>
              <p:nvPr/>
            </p:nvSpPr>
            <p:spPr>
              <a:xfrm>
                <a:off x="5564160" y="161928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89" name="Group 33"/>
              <p:cNvGrpSpPr/>
              <p:nvPr/>
            </p:nvGrpSpPr>
            <p:grpSpPr>
              <a:xfrm>
                <a:off x="5564160" y="1619280"/>
                <a:ext cx="609480" cy="380880"/>
                <a:chOff x="5564160" y="1619280"/>
                <a:chExt cx="609480" cy="380880"/>
              </a:xfrm>
            </p:grpSpPr>
            <p:sp>
              <p:nvSpPr>
                <p:cNvPr id="790" name="Rectangle 34"/>
                <p:cNvSpPr/>
                <p:nvPr/>
              </p:nvSpPr>
              <p:spPr>
                <a:xfrm>
                  <a:off x="5945040" y="161928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91" name="Text Box 35"/>
                <p:cNvSpPr/>
                <p:nvPr/>
              </p:nvSpPr>
              <p:spPr>
                <a:xfrm>
                  <a:off x="5564160" y="16192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31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792" name="Group 36"/>
            <p:cNvGrpSpPr/>
            <p:nvPr/>
          </p:nvGrpSpPr>
          <p:grpSpPr>
            <a:xfrm>
              <a:off x="3735360" y="1619280"/>
              <a:ext cx="609480" cy="380880"/>
              <a:chOff x="3735360" y="1619280"/>
              <a:chExt cx="609480" cy="380880"/>
            </a:xfrm>
          </p:grpSpPr>
          <p:sp>
            <p:nvSpPr>
              <p:cNvPr id="793" name="Rectangle 37"/>
              <p:cNvSpPr/>
              <p:nvPr/>
            </p:nvSpPr>
            <p:spPr>
              <a:xfrm>
                <a:off x="3735360" y="161928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94" name="Group 38"/>
              <p:cNvGrpSpPr/>
              <p:nvPr/>
            </p:nvGrpSpPr>
            <p:grpSpPr>
              <a:xfrm>
                <a:off x="3735360" y="1619280"/>
                <a:ext cx="609480" cy="380880"/>
                <a:chOff x="3735360" y="1619280"/>
                <a:chExt cx="609480" cy="380880"/>
              </a:xfrm>
            </p:grpSpPr>
            <p:sp>
              <p:nvSpPr>
                <p:cNvPr id="795" name="Rectangle 39"/>
                <p:cNvSpPr/>
                <p:nvPr/>
              </p:nvSpPr>
              <p:spPr>
                <a:xfrm>
                  <a:off x="4116240" y="161928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96" name="Text Box 40"/>
                <p:cNvSpPr/>
                <p:nvPr/>
              </p:nvSpPr>
              <p:spPr>
                <a:xfrm>
                  <a:off x="3735360" y="161928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25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797" name="Line 41"/>
            <p:cNvSpPr/>
            <p:nvPr/>
          </p:nvSpPr>
          <p:spPr>
            <a:xfrm>
              <a:off x="4344840" y="184788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98" name="Group 78"/>
          <p:cNvGrpSpPr/>
          <p:nvPr/>
        </p:nvGrpSpPr>
        <p:grpSpPr>
          <a:xfrm>
            <a:off x="611280" y="1771560"/>
            <a:ext cx="5959440" cy="609840"/>
            <a:chOff x="611280" y="1771560"/>
            <a:chExt cx="5959440" cy="609840"/>
          </a:xfrm>
        </p:grpSpPr>
        <p:sp>
          <p:nvSpPr>
            <p:cNvPr id="799" name="Line 42"/>
            <p:cNvSpPr/>
            <p:nvPr/>
          </p:nvSpPr>
          <p:spPr>
            <a:xfrm>
              <a:off x="6173640" y="1847880"/>
              <a:ext cx="3812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0" name="Line 43"/>
            <p:cNvSpPr/>
            <p:nvPr/>
          </p:nvSpPr>
          <p:spPr>
            <a:xfrm>
              <a:off x="6570720" y="1847880"/>
              <a:ext cx="0" cy="5335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1" name="Line 44"/>
            <p:cNvSpPr/>
            <p:nvPr/>
          </p:nvSpPr>
          <p:spPr>
            <a:xfrm flipH="1">
              <a:off x="611280" y="2381400"/>
              <a:ext cx="59436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2" name="Line 45"/>
            <p:cNvSpPr/>
            <p:nvPr/>
          </p:nvSpPr>
          <p:spPr>
            <a:xfrm flipV="1">
              <a:off x="611280" y="1771560"/>
              <a:ext cx="0" cy="6098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3" name="Line 46"/>
            <p:cNvSpPr/>
            <p:nvPr/>
          </p:nvSpPr>
          <p:spPr>
            <a:xfrm>
              <a:off x="611280" y="1771560"/>
              <a:ext cx="38088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04" name="Group 47"/>
          <p:cNvGrpSpPr/>
          <p:nvPr/>
        </p:nvGrpSpPr>
        <p:grpSpPr>
          <a:xfrm>
            <a:off x="763560" y="1162080"/>
            <a:ext cx="1142280" cy="457200"/>
            <a:chOff x="763560" y="1162080"/>
            <a:chExt cx="1142280" cy="457200"/>
          </a:xfrm>
        </p:grpSpPr>
        <p:sp>
          <p:nvSpPr>
            <p:cNvPr id="805" name="Line 48"/>
            <p:cNvSpPr/>
            <p:nvPr/>
          </p:nvSpPr>
          <p:spPr>
            <a:xfrm>
              <a:off x="1252800" y="139068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6" name="Text Box 49"/>
            <p:cNvSpPr/>
            <p:nvPr/>
          </p:nvSpPr>
          <p:spPr>
            <a:xfrm>
              <a:off x="763560" y="1162080"/>
              <a:ext cx="114228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last.next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07" name="Group 50"/>
          <p:cNvGrpSpPr/>
          <p:nvPr/>
        </p:nvGrpSpPr>
        <p:grpSpPr>
          <a:xfrm>
            <a:off x="5497560" y="1162080"/>
            <a:ext cx="533520" cy="457200"/>
            <a:chOff x="5497560" y="1162080"/>
            <a:chExt cx="533520" cy="457200"/>
          </a:xfrm>
        </p:grpSpPr>
        <p:sp>
          <p:nvSpPr>
            <p:cNvPr id="808" name="Line 51"/>
            <p:cNvSpPr/>
            <p:nvPr/>
          </p:nvSpPr>
          <p:spPr>
            <a:xfrm>
              <a:off x="5726160" y="139068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9" name="Text Box 52"/>
            <p:cNvSpPr/>
            <p:nvPr/>
          </p:nvSpPr>
          <p:spPr>
            <a:xfrm>
              <a:off x="5497560" y="1162080"/>
              <a:ext cx="53352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10" name="Text Box 99"/>
          <p:cNvSpPr/>
          <p:nvPr/>
        </p:nvSpPr>
        <p:spPr>
          <a:xfrm>
            <a:off x="6094440" y="88920"/>
            <a:ext cx="2163600" cy="33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nuevo.next = last.next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11" name="AutoShape 100"/>
          <p:cNvCxnSpPr>
            <a:stCxn id="812" idx="3"/>
            <a:endCxn id="813" idx="1"/>
          </p:cNvCxnSpPr>
          <p:nvPr/>
        </p:nvCxnSpPr>
        <p:spPr>
          <a:xfrm flipH="1">
            <a:off x="6859080" y="1504440"/>
            <a:ext cx="610560" cy="2520"/>
          </a:xfrm>
          <a:prstGeom prst="curvedConnector5">
            <a:avLst>
              <a:gd name="adj1" fmla="val -37463"/>
              <a:gd name="adj2" fmla="val -24150000"/>
              <a:gd name="adj3" fmla="val -37463"/>
            </a:avLst>
          </a:prstGeom>
          <a:ln w="9360">
            <a:solidFill>
              <a:srgbClr val="000000"/>
            </a:solidFill>
            <a:miter/>
            <a:tailEnd len="lg" type="triangle" w="lg"/>
          </a:ln>
        </p:spPr>
      </p:cxnSp>
      <p:grpSp>
        <p:nvGrpSpPr>
          <p:cNvPr id="814" name="Group 101"/>
          <p:cNvGrpSpPr/>
          <p:nvPr/>
        </p:nvGrpSpPr>
        <p:grpSpPr>
          <a:xfrm>
            <a:off x="6859440" y="1314360"/>
            <a:ext cx="609480" cy="381240"/>
            <a:chOff x="6859440" y="1314360"/>
            <a:chExt cx="609480" cy="381240"/>
          </a:xfrm>
        </p:grpSpPr>
        <p:sp>
          <p:nvSpPr>
            <p:cNvPr id="813" name="Rectangle 102"/>
            <p:cNvSpPr/>
            <p:nvPr/>
          </p:nvSpPr>
          <p:spPr>
            <a:xfrm>
              <a:off x="6859440" y="1314360"/>
              <a:ext cx="380880" cy="38124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15" name="Group 103"/>
            <p:cNvGrpSpPr/>
            <p:nvPr/>
          </p:nvGrpSpPr>
          <p:grpSpPr>
            <a:xfrm>
              <a:off x="6859440" y="1314360"/>
              <a:ext cx="609480" cy="381240"/>
              <a:chOff x="6859440" y="1314360"/>
              <a:chExt cx="609480" cy="381240"/>
            </a:xfrm>
          </p:grpSpPr>
          <p:sp>
            <p:nvSpPr>
              <p:cNvPr id="812" name="Rectangle 104"/>
              <p:cNvSpPr/>
              <p:nvPr/>
            </p:nvSpPr>
            <p:spPr>
              <a:xfrm>
                <a:off x="7240320" y="1314360"/>
                <a:ext cx="228600" cy="3812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6" name="Text Box 105"/>
              <p:cNvSpPr/>
              <p:nvPr/>
            </p:nvSpPr>
            <p:spPr>
              <a:xfrm>
                <a:off x="6859440" y="131436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10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817" name="Group 106"/>
          <p:cNvGrpSpPr/>
          <p:nvPr/>
        </p:nvGrpSpPr>
        <p:grpSpPr>
          <a:xfrm>
            <a:off x="6745320" y="857160"/>
            <a:ext cx="875880" cy="457200"/>
            <a:chOff x="6745320" y="857160"/>
            <a:chExt cx="875880" cy="457200"/>
          </a:xfrm>
        </p:grpSpPr>
        <p:sp>
          <p:nvSpPr>
            <p:cNvPr id="818" name="Line 107"/>
            <p:cNvSpPr/>
            <p:nvPr/>
          </p:nvSpPr>
          <p:spPr>
            <a:xfrm>
              <a:off x="7120440" y="108576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9" name="Text Box 108"/>
            <p:cNvSpPr/>
            <p:nvPr/>
          </p:nvSpPr>
          <p:spPr>
            <a:xfrm>
              <a:off x="6745320" y="857160"/>
              <a:ext cx="87588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nuevo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820" name="AutoShape 109"/>
          <p:cNvCxnSpPr/>
          <p:nvPr/>
        </p:nvCxnSpPr>
        <p:spPr>
          <a:xfrm flipH="1">
            <a:off x="6859080" y="1504440"/>
            <a:ext cx="610560" cy="2520"/>
          </a:xfrm>
          <a:prstGeom prst="curvedConnector5">
            <a:avLst>
              <a:gd name="adj1" fmla="val -37463"/>
              <a:gd name="adj2" fmla="val -24000000"/>
              <a:gd name="adj3" fmla="val -37463"/>
            </a:avLst>
          </a:prstGeom>
          <a:ln w="41400">
            <a:solidFill>
              <a:srgbClr val="ffffff"/>
            </a:solidFill>
            <a:miter/>
            <a:tailEnd len="med" type="triangle" w="med"/>
          </a:ln>
        </p:spPr>
      </p:cxnSp>
      <p:grpSp>
        <p:nvGrpSpPr>
          <p:cNvPr id="821" name="Group 111"/>
          <p:cNvGrpSpPr/>
          <p:nvPr/>
        </p:nvGrpSpPr>
        <p:grpSpPr>
          <a:xfrm>
            <a:off x="611280" y="1771560"/>
            <a:ext cx="5959440" cy="609840"/>
            <a:chOff x="611280" y="1771560"/>
            <a:chExt cx="5959440" cy="609840"/>
          </a:xfrm>
        </p:grpSpPr>
        <p:sp>
          <p:nvSpPr>
            <p:cNvPr id="822" name="Line 112"/>
            <p:cNvSpPr/>
            <p:nvPr/>
          </p:nvSpPr>
          <p:spPr>
            <a:xfrm>
              <a:off x="6173640" y="1847880"/>
              <a:ext cx="381240" cy="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3" name="Line 113"/>
            <p:cNvSpPr/>
            <p:nvPr/>
          </p:nvSpPr>
          <p:spPr>
            <a:xfrm>
              <a:off x="6570720" y="1847880"/>
              <a:ext cx="0" cy="53352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4" name="Line 114"/>
            <p:cNvSpPr/>
            <p:nvPr/>
          </p:nvSpPr>
          <p:spPr>
            <a:xfrm flipH="1">
              <a:off x="611280" y="2381400"/>
              <a:ext cx="5943600" cy="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5" name="Line 115"/>
            <p:cNvSpPr/>
            <p:nvPr/>
          </p:nvSpPr>
          <p:spPr>
            <a:xfrm flipV="1">
              <a:off x="611280" y="1771560"/>
              <a:ext cx="0" cy="60984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6" name="Line 116"/>
            <p:cNvSpPr/>
            <p:nvPr/>
          </p:nvSpPr>
          <p:spPr>
            <a:xfrm>
              <a:off x="611280" y="1771560"/>
              <a:ext cx="380880" cy="0"/>
            </a:xfrm>
            <a:prstGeom prst="line">
              <a:avLst/>
            </a:prstGeom>
            <a:ln w="936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827" name="AutoShape 110"/>
          <p:cNvCxnSpPr/>
          <p:nvPr/>
        </p:nvCxnSpPr>
        <p:spPr>
          <a:xfrm flipH="1">
            <a:off x="991800" y="1504440"/>
            <a:ext cx="6477840" cy="267120"/>
          </a:xfrm>
          <a:prstGeom prst="curvedConnector5">
            <a:avLst>
              <a:gd name="adj1" fmla="val -3523"/>
              <a:gd name="adj2" fmla="val 188529"/>
              <a:gd name="adj3" fmla="val -3523"/>
            </a:avLst>
          </a:prstGeom>
          <a:ln w="9360">
            <a:solidFill>
              <a:srgbClr val="ff6600"/>
            </a:solidFill>
            <a:miter/>
            <a:tailEnd len="med" type="triangle" w="med"/>
          </a:ln>
        </p:spPr>
      </p:cxnSp>
      <p:cxnSp>
        <p:nvCxnSpPr>
          <p:cNvPr id="828" name="AutoShape 118"/>
          <p:cNvCxnSpPr/>
          <p:nvPr/>
        </p:nvCxnSpPr>
        <p:spPr>
          <a:xfrm flipH="1" flipV="1" rot="5400000">
            <a:off x="6344640" y="1332720"/>
            <a:ext cx="343800" cy="686520"/>
          </a:xfrm>
          <a:prstGeom prst="curvedConnector2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829" name="Text Box 119"/>
          <p:cNvSpPr/>
          <p:nvPr/>
        </p:nvSpPr>
        <p:spPr>
          <a:xfrm>
            <a:off x="3610440" y="1085760"/>
            <a:ext cx="1722960" cy="33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last.next = nuevo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Rectangle 120"/>
          <p:cNvSpPr/>
          <p:nvPr/>
        </p:nvSpPr>
        <p:spPr>
          <a:xfrm>
            <a:off x="5411880" y="1066680"/>
            <a:ext cx="609480" cy="5335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1" name="Group 121"/>
          <p:cNvGrpSpPr/>
          <p:nvPr/>
        </p:nvGrpSpPr>
        <p:grpSpPr>
          <a:xfrm>
            <a:off x="6935760" y="476280"/>
            <a:ext cx="533520" cy="457200"/>
            <a:chOff x="6935760" y="476280"/>
            <a:chExt cx="533520" cy="457200"/>
          </a:xfrm>
        </p:grpSpPr>
        <p:sp>
          <p:nvSpPr>
            <p:cNvPr id="832" name="Line 122"/>
            <p:cNvSpPr/>
            <p:nvPr/>
          </p:nvSpPr>
          <p:spPr>
            <a:xfrm>
              <a:off x="7164360" y="70488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3" name="Text Box 123"/>
            <p:cNvSpPr/>
            <p:nvPr/>
          </p:nvSpPr>
          <p:spPr>
            <a:xfrm>
              <a:off x="6935760" y="476280"/>
              <a:ext cx="53352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4" name="Text Box 124"/>
          <p:cNvSpPr/>
          <p:nvPr/>
        </p:nvSpPr>
        <p:spPr>
          <a:xfrm>
            <a:off x="7516800" y="2317680"/>
            <a:ext cx="1282680" cy="33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last = nuevo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66" dur="indefinite" restart="never" nodeType="tmRoot">
          <p:childTnLst>
            <p:seq>
              <p:cTn id="767" dur="indefinite" nodeType="mainSeq">
                <p:childTnLst>
                  <p:par>
                    <p:cTn id="768" nodeType="clickEffect" fill="hold">
                      <p:stCondLst>
                        <p:cond delay="0"/>
                      </p:stCondLst>
                      <p:childTnLst>
                        <p:par>
                          <p:cTn id="7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72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nodeType="clickEffect" fill="hold">
                      <p:stCondLst>
                        <p:cond delay="indefinite"/>
                      </p:stCondLst>
                      <p:childTnLst>
                        <p:par>
                          <p:cTn id="7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7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8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8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83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5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6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7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8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790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2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3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4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5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nodeType="clickEffect" fill="hold">
                      <p:stCondLst>
                        <p:cond delay="indefinite"/>
                      </p:stCondLst>
                      <p:childTnLst>
                        <p:par>
                          <p:cTn id="7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8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0" dur="5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1" dur="5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0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806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8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9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0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1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nodeType="clickEffect" fill="hold">
                      <p:stCondLst>
                        <p:cond delay="indefinite"/>
                      </p:stCondLst>
                      <p:childTnLst>
                        <p:par>
                          <p:cTn id="8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17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819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821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3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4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nodeType="clickEffect" fill="hold">
                      <p:stCondLst>
                        <p:cond delay="indefinite"/>
                      </p:stCondLst>
                      <p:childTnLst>
                        <p:par>
                          <p:cTn id="8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30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832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834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6" dur="5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7" dur="5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nodeType="clickEffect" fill="hold">
                      <p:stCondLst>
                        <p:cond delay="indefinite"/>
                      </p:stCondLst>
                      <p:childTnLst>
                        <p:par>
                          <p:cTn id="8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43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5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6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7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8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850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2" dur="5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3" dur="5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nodeType="clickEffect" fill="hold">
                      <p:stCondLst>
                        <p:cond delay="indefinite"/>
                      </p:stCondLst>
                      <p:childTnLst>
                        <p:par>
                          <p:cTn id="8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8" dur="5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9" dur="5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nodeType="clickEffect" fill="hold">
                      <p:stCondLst>
                        <p:cond delay="indefinite"/>
                      </p:stCondLst>
                      <p:childTnLst>
                        <p:par>
                          <p:cTn id="8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4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5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LISTAS CIRCULARES DOBLEMENTE ENLAZADAS (LCDE)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Es una implementacion de listas circulares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Con nodos que tienen dos punteros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Asi se recorre la lista en 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Sentido del avance del reloj 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En sentido contrario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Seguimos llevando un  control solo del ultimo nodo de la lista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7" name="Line 4"/>
          <p:cNvSpPr/>
          <p:nvPr/>
        </p:nvSpPr>
        <p:spPr>
          <a:xfrm>
            <a:off x="2743200" y="5627520"/>
            <a:ext cx="304920" cy="0"/>
          </a:xfrm>
          <a:prstGeom prst="line">
            <a:avLst/>
          </a:prstGeom>
          <a:ln w="9360">
            <a:solidFill>
              <a:srgbClr val="008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Line 5"/>
          <p:cNvSpPr/>
          <p:nvPr/>
        </p:nvSpPr>
        <p:spPr>
          <a:xfrm>
            <a:off x="3657600" y="5627520"/>
            <a:ext cx="304920" cy="0"/>
          </a:xfrm>
          <a:prstGeom prst="line">
            <a:avLst/>
          </a:prstGeom>
          <a:ln w="9360">
            <a:solidFill>
              <a:srgbClr val="008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Line 6"/>
          <p:cNvSpPr/>
          <p:nvPr/>
        </p:nvSpPr>
        <p:spPr>
          <a:xfrm>
            <a:off x="4572000" y="5627520"/>
            <a:ext cx="304920" cy="0"/>
          </a:xfrm>
          <a:prstGeom prst="line">
            <a:avLst/>
          </a:prstGeom>
          <a:ln w="9360">
            <a:solidFill>
              <a:srgbClr val="008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Line 7"/>
          <p:cNvSpPr/>
          <p:nvPr/>
        </p:nvSpPr>
        <p:spPr>
          <a:xfrm>
            <a:off x="6400800" y="5627520"/>
            <a:ext cx="304920" cy="0"/>
          </a:xfrm>
          <a:prstGeom prst="line">
            <a:avLst/>
          </a:prstGeom>
          <a:ln w="9360">
            <a:solidFill>
              <a:srgbClr val="008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Line 8"/>
          <p:cNvSpPr/>
          <p:nvPr/>
        </p:nvSpPr>
        <p:spPr>
          <a:xfrm>
            <a:off x="5486400" y="5627520"/>
            <a:ext cx="304920" cy="0"/>
          </a:xfrm>
          <a:prstGeom prst="line">
            <a:avLst/>
          </a:prstGeom>
          <a:ln w="9360">
            <a:solidFill>
              <a:srgbClr val="008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Line 9"/>
          <p:cNvSpPr/>
          <p:nvPr/>
        </p:nvSpPr>
        <p:spPr>
          <a:xfrm flipH="1">
            <a:off x="2742840" y="5538960"/>
            <a:ext cx="304920" cy="0"/>
          </a:xfrm>
          <a:prstGeom prst="line">
            <a:avLst/>
          </a:prstGeom>
          <a:ln w="9360">
            <a:solidFill>
              <a:srgbClr val="9933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Line 10"/>
          <p:cNvSpPr/>
          <p:nvPr/>
        </p:nvSpPr>
        <p:spPr>
          <a:xfrm flipH="1">
            <a:off x="3657240" y="5551560"/>
            <a:ext cx="304920" cy="0"/>
          </a:xfrm>
          <a:prstGeom prst="line">
            <a:avLst/>
          </a:prstGeom>
          <a:ln w="9360">
            <a:solidFill>
              <a:srgbClr val="9933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Line 11"/>
          <p:cNvSpPr/>
          <p:nvPr/>
        </p:nvSpPr>
        <p:spPr>
          <a:xfrm flipH="1">
            <a:off x="4571640" y="5551560"/>
            <a:ext cx="304920" cy="0"/>
          </a:xfrm>
          <a:prstGeom prst="line">
            <a:avLst/>
          </a:prstGeom>
          <a:ln w="9360">
            <a:solidFill>
              <a:srgbClr val="9933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Line 12"/>
          <p:cNvSpPr/>
          <p:nvPr/>
        </p:nvSpPr>
        <p:spPr>
          <a:xfrm flipH="1">
            <a:off x="5486040" y="5551560"/>
            <a:ext cx="304920" cy="0"/>
          </a:xfrm>
          <a:prstGeom prst="line">
            <a:avLst/>
          </a:prstGeom>
          <a:ln w="9360">
            <a:solidFill>
              <a:srgbClr val="9933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Line 13"/>
          <p:cNvSpPr/>
          <p:nvPr/>
        </p:nvSpPr>
        <p:spPr>
          <a:xfrm flipH="1">
            <a:off x="6400440" y="5551560"/>
            <a:ext cx="304920" cy="0"/>
          </a:xfrm>
          <a:prstGeom prst="line">
            <a:avLst/>
          </a:prstGeom>
          <a:ln w="9360">
            <a:solidFill>
              <a:srgbClr val="9933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Line 14"/>
          <p:cNvSpPr/>
          <p:nvPr/>
        </p:nvSpPr>
        <p:spPr>
          <a:xfrm>
            <a:off x="7315200" y="5627520"/>
            <a:ext cx="304920" cy="0"/>
          </a:xfrm>
          <a:prstGeom prst="line">
            <a:avLst/>
          </a:prstGeom>
          <a:ln w="9360">
            <a:solidFill>
              <a:srgbClr val="3399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Line 15"/>
          <p:cNvSpPr/>
          <p:nvPr/>
        </p:nvSpPr>
        <p:spPr>
          <a:xfrm>
            <a:off x="7620120" y="5627520"/>
            <a:ext cx="0" cy="381240"/>
          </a:xfrm>
          <a:prstGeom prst="line">
            <a:avLst/>
          </a:prstGeom>
          <a:ln w="9360">
            <a:solidFill>
              <a:srgbClr val="3399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936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Line 16"/>
          <p:cNvSpPr/>
          <p:nvPr/>
        </p:nvSpPr>
        <p:spPr>
          <a:xfrm flipH="1">
            <a:off x="1752120" y="6008760"/>
            <a:ext cx="5867640" cy="0"/>
          </a:xfrm>
          <a:prstGeom prst="line">
            <a:avLst/>
          </a:prstGeom>
          <a:ln w="9360">
            <a:solidFill>
              <a:srgbClr val="3399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Line 17"/>
          <p:cNvSpPr/>
          <p:nvPr/>
        </p:nvSpPr>
        <p:spPr>
          <a:xfrm flipV="1">
            <a:off x="1752480" y="5627160"/>
            <a:ext cx="0" cy="381240"/>
          </a:xfrm>
          <a:prstGeom prst="line">
            <a:avLst/>
          </a:prstGeom>
          <a:ln w="9360">
            <a:solidFill>
              <a:srgbClr val="3399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936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Line 18"/>
          <p:cNvSpPr/>
          <p:nvPr/>
        </p:nvSpPr>
        <p:spPr>
          <a:xfrm>
            <a:off x="1752480" y="5627520"/>
            <a:ext cx="381240" cy="0"/>
          </a:xfrm>
          <a:prstGeom prst="line">
            <a:avLst/>
          </a:prstGeom>
          <a:ln w="9360">
            <a:solidFill>
              <a:srgbClr val="3399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Line 19"/>
          <p:cNvSpPr/>
          <p:nvPr/>
        </p:nvSpPr>
        <p:spPr>
          <a:xfrm flipH="1">
            <a:off x="1600200" y="5551560"/>
            <a:ext cx="533520" cy="0"/>
          </a:xfrm>
          <a:prstGeom prst="line">
            <a:avLst/>
          </a:prstGeom>
          <a:ln w="936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Line 20"/>
          <p:cNvSpPr/>
          <p:nvPr/>
        </p:nvSpPr>
        <p:spPr>
          <a:xfrm>
            <a:off x="1600200" y="5551560"/>
            <a:ext cx="0" cy="609480"/>
          </a:xfrm>
          <a:prstGeom prst="line">
            <a:avLst/>
          </a:prstGeom>
          <a:ln w="936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936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Line 21"/>
          <p:cNvSpPr/>
          <p:nvPr/>
        </p:nvSpPr>
        <p:spPr>
          <a:xfrm>
            <a:off x="1600200" y="6161040"/>
            <a:ext cx="6248520" cy="0"/>
          </a:xfrm>
          <a:prstGeom prst="line">
            <a:avLst/>
          </a:prstGeom>
          <a:ln w="936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Line 22"/>
          <p:cNvSpPr/>
          <p:nvPr/>
        </p:nvSpPr>
        <p:spPr>
          <a:xfrm flipV="1">
            <a:off x="7848720" y="5551200"/>
            <a:ext cx="0" cy="609480"/>
          </a:xfrm>
          <a:prstGeom prst="line">
            <a:avLst/>
          </a:prstGeom>
          <a:ln w="936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3600" bIns="936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Line 23"/>
          <p:cNvSpPr/>
          <p:nvPr/>
        </p:nvSpPr>
        <p:spPr>
          <a:xfrm flipH="1">
            <a:off x="7315200" y="5551560"/>
            <a:ext cx="533520" cy="0"/>
          </a:xfrm>
          <a:prstGeom prst="line">
            <a:avLst/>
          </a:prstGeom>
          <a:ln w="9360">
            <a:solidFill>
              <a:srgbClr val="9933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7" name="Group 24"/>
          <p:cNvGrpSpPr/>
          <p:nvPr/>
        </p:nvGrpSpPr>
        <p:grpSpPr>
          <a:xfrm>
            <a:off x="2133720" y="5398920"/>
            <a:ext cx="609120" cy="384120"/>
            <a:chOff x="2133720" y="5398920"/>
            <a:chExt cx="609120" cy="384120"/>
          </a:xfrm>
        </p:grpSpPr>
        <p:sp>
          <p:nvSpPr>
            <p:cNvPr id="858" name="Rectangle 25"/>
            <p:cNvSpPr/>
            <p:nvPr/>
          </p:nvSpPr>
          <p:spPr>
            <a:xfrm>
              <a:off x="2286000" y="5401800"/>
              <a:ext cx="304200" cy="38124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9" name="Rectangle 26"/>
            <p:cNvSpPr/>
            <p:nvPr/>
          </p:nvSpPr>
          <p:spPr>
            <a:xfrm>
              <a:off x="2590560" y="5401800"/>
              <a:ext cx="152280" cy="38124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0" name="Text Box 27"/>
            <p:cNvSpPr/>
            <p:nvPr/>
          </p:nvSpPr>
          <p:spPr>
            <a:xfrm>
              <a:off x="2260440" y="5401800"/>
              <a:ext cx="45684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s-ES_tradnl" sz="1400" spc="-1" strike="noStrike">
                  <a:solidFill>
                    <a:srgbClr val="000000"/>
                  </a:solidFill>
                  <a:latin typeface="Tahoma"/>
                </a:rPr>
                <a:t>10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1" name="Rectangle 28"/>
            <p:cNvSpPr/>
            <p:nvPr/>
          </p:nvSpPr>
          <p:spPr>
            <a:xfrm>
              <a:off x="2133720" y="5398920"/>
              <a:ext cx="152280" cy="38088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62" name="Group 29"/>
          <p:cNvGrpSpPr/>
          <p:nvPr/>
        </p:nvGrpSpPr>
        <p:grpSpPr>
          <a:xfrm>
            <a:off x="3048120" y="5398920"/>
            <a:ext cx="609120" cy="384120"/>
            <a:chOff x="3048120" y="5398920"/>
            <a:chExt cx="609120" cy="384120"/>
          </a:xfrm>
        </p:grpSpPr>
        <p:sp>
          <p:nvSpPr>
            <p:cNvPr id="863" name="Rectangle 30"/>
            <p:cNvSpPr/>
            <p:nvPr/>
          </p:nvSpPr>
          <p:spPr>
            <a:xfrm>
              <a:off x="3200400" y="5401800"/>
              <a:ext cx="304200" cy="38124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4" name="Rectangle 31"/>
            <p:cNvSpPr/>
            <p:nvPr/>
          </p:nvSpPr>
          <p:spPr>
            <a:xfrm>
              <a:off x="3504960" y="5401800"/>
              <a:ext cx="152280" cy="38124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5" name="Text Box 32"/>
            <p:cNvSpPr/>
            <p:nvPr/>
          </p:nvSpPr>
          <p:spPr>
            <a:xfrm>
              <a:off x="3174840" y="5401800"/>
              <a:ext cx="45684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s-ES_tradnl" sz="1400" spc="-1" strike="noStrike">
                  <a:solidFill>
                    <a:srgbClr val="000000"/>
                  </a:solidFill>
                  <a:latin typeface="Tahoma"/>
                </a:rPr>
                <a:t>5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6" name="Rectangle 33"/>
            <p:cNvSpPr/>
            <p:nvPr/>
          </p:nvSpPr>
          <p:spPr>
            <a:xfrm>
              <a:off x="3048120" y="5398920"/>
              <a:ext cx="152280" cy="38088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67" name="Group 34"/>
          <p:cNvGrpSpPr/>
          <p:nvPr/>
        </p:nvGrpSpPr>
        <p:grpSpPr>
          <a:xfrm>
            <a:off x="3962520" y="5398920"/>
            <a:ext cx="609120" cy="384120"/>
            <a:chOff x="3962520" y="5398920"/>
            <a:chExt cx="609120" cy="384120"/>
          </a:xfrm>
        </p:grpSpPr>
        <p:sp>
          <p:nvSpPr>
            <p:cNvPr id="868" name="Rectangle 35"/>
            <p:cNvSpPr/>
            <p:nvPr/>
          </p:nvSpPr>
          <p:spPr>
            <a:xfrm>
              <a:off x="4114800" y="5401800"/>
              <a:ext cx="304200" cy="38124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9" name="Rectangle 36"/>
            <p:cNvSpPr/>
            <p:nvPr/>
          </p:nvSpPr>
          <p:spPr>
            <a:xfrm>
              <a:off x="4419360" y="5401800"/>
              <a:ext cx="152280" cy="38124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0" name="Text Box 37"/>
            <p:cNvSpPr/>
            <p:nvPr/>
          </p:nvSpPr>
          <p:spPr>
            <a:xfrm>
              <a:off x="4089240" y="5401800"/>
              <a:ext cx="45684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s-ES_tradnl" sz="1400" spc="-1" strike="noStrike">
                  <a:solidFill>
                    <a:srgbClr val="000000"/>
                  </a:solidFill>
                  <a:latin typeface="Tahoma"/>
                </a:rPr>
                <a:t>8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1" name="Rectangle 38"/>
            <p:cNvSpPr/>
            <p:nvPr/>
          </p:nvSpPr>
          <p:spPr>
            <a:xfrm>
              <a:off x="3962520" y="5398920"/>
              <a:ext cx="152280" cy="38088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2" name="Group 39"/>
          <p:cNvGrpSpPr/>
          <p:nvPr/>
        </p:nvGrpSpPr>
        <p:grpSpPr>
          <a:xfrm>
            <a:off x="4876920" y="5398920"/>
            <a:ext cx="609120" cy="384120"/>
            <a:chOff x="4876920" y="5398920"/>
            <a:chExt cx="609120" cy="384120"/>
          </a:xfrm>
        </p:grpSpPr>
        <p:sp>
          <p:nvSpPr>
            <p:cNvPr id="873" name="Rectangle 40"/>
            <p:cNvSpPr/>
            <p:nvPr/>
          </p:nvSpPr>
          <p:spPr>
            <a:xfrm>
              <a:off x="5029200" y="5401800"/>
              <a:ext cx="304200" cy="38124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4" name="Rectangle 41"/>
            <p:cNvSpPr/>
            <p:nvPr/>
          </p:nvSpPr>
          <p:spPr>
            <a:xfrm>
              <a:off x="5333760" y="5401800"/>
              <a:ext cx="152280" cy="38124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5" name="Text Box 42"/>
            <p:cNvSpPr/>
            <p:nvPr/>
          </p:nvSpPr>
          <p:spPr>
            <a:xfrm>
              <a:off x="5003640" y="5401800"/>
              <a:ext cx="45684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s-ES_tradnl" sz="1400" spc="-1" strike="noStrike">
                  <a:solidFill>
                    <a:srgbClr val="000000"/>
                  </a:solidFill>
                  <a:latin typeface="Tahoma"/>
                </a:rPr>
                <a:t>25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6" name="Rectangle 43"/>
            <p:cNvSpPr/>
            <p:nvPr/>
          </p:nvSpPr>
          <p:spPr>
            <a:xfrm>
              <a:off x="4876920" y="5398920"/>
              <a:ext cx="152280" cy="38088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7" name="Group 44"/>
          <p:cNvGrpSpPr/>
          <p:nvPr/>
        </p:nvGrpSpPr>
        <p:grpSpPr>
          <a:xfrm>
            <a:off x="5791320" y="5398920"/>
            <a:ext cx="609120" cy="384120"/>
            <a:chOff x="5791320" y="5398920"/>
            <a:chExt cx="609120" cy="384120"/>
          </a:xfrm>
        </p:grpSpPr>
        <p:sp>
          <p:nvSpPr>
            <p:cNvPr id="878" name="Rectangle 45"/>
            <p:cNvSpPr/>
            <p:nvPr/>
          </p:nvSpPr>
          <p:spPr>
            <a:xfrm>
              <a:off x="5943600" y="5401800"/>
              <a:ext cx="304200" cy="38124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9" name="Rectangle 46"/>
            <p:cNvSpPr/>
            <p:nvPr/>
          </p:nvSpPr>
          <p:spPr>
            <a:xfrm>
              <a:off x="6248160" y="5401800"/>
              <a:ext cx="152280" cy="38124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0" name="Text Box 47"/>
            <p:cNvSpPr/>
            <p:nvPr/>
          </p:nvSpPr>
          <p:spPr>
            <a:xfrm>
              <a:off x="5918040" y="5401800"/>
              <a:ext cx="45684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s-ES_tradnl" sz="1400" spc="-1" strike="noStrike">
                  <a:solidFill>
                    <a:srgbClr val="000000"/>
                  </a:solidFill>
                  <a:latin typeface="Tahoma"/>
                </a:rPr>
                <a:t>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1" name="Rectangle 48"/>
            <p:cNvSpPr/>
            <p:nvPr/>
          </p:nvSpPr>
          <p:spPr>
            <a:xfrm>
              <a:off x="5791320" y="5398920"/>
              <a:ext cx="152280" cy="38088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82" name="Group 49"/>
          <p:cNvGrpSpPr/>
          <p:nvPr/>
        </p:nvGrpSpPr>
        <p:grpSpPr>
          <a:xfrm>
            <a:off x="6705720" y="5398920"/>
            <a:ext cx="609120" cy="384120"/>
            <a:chOff x="6705720" y="5398920"/>
            <a:chExt cx="609120" cy="384120"/>
          </a:xfrm>
        </p:grpSpPr>
        <p:sp>
          <p:nvSpPr>
            <p:cNvPr id="883" name="Rectangle 50"/>
            <p:cNvSpPr/>
            <p:nvPr/>
          </p:nvSpPr>
          <p:spPr>
            <a:xfrm>
              <a:off x="6858000" y="5401800"/>
              <a:ext cx="304200" cy="38124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4" name="Rectangle 51"/>
            <p:cNvSpPr/>
            <p:nvPr/>
          </p:nvSpPr>
          <p:spPr>
            <a:xfrm>
              <a:off x="7162560" y="5401800"/>
              <a:ext cx="152280" cy="38124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5" name="Text Box 52"/>
            <p:cNvSpPr/>
            <p:nvPr/>
          </p:nvSpPr>
          <p:spPr>
            <a:xfrm>
              <a:off x="6832440" y="5401800"/>
              <a:ext cx="45684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s-ES_tradnl" sz="1400" spc="-1" strike="noStrike">
                  <a:solidFill>
                    <a:srgbClr val="000000"/>
                  </a:solidFill>
                  <a:latin typeface="Tahoma"/>
                </a:rPr>
                <a:t>31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6" name="Rectangle 53"/>
            <p:cNvSpPr/>
            <p:nvPr/>
          </p:nvSpPr>
          <p:spPr>
            <a:xfrm>
              <a:off x="6705720" y="5398920"/>
              <a:ext cx="152280" cy="380880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87" name="Group 54"/>
          <p:cNvGrpSpPr/>
          <p:nvPr/>
        </p:nvGrpSpPr>
        <p:grpSpPr>
          <a:xfrm>
            <a:off x="6781680" y="4941720"/>
            <a:ext cx="533520" cy="457200"/>
            <a:chOff x="6781680" y="4941720"/>
            <a:chExt cx="533520" cy="457200"/>
          </a:xfrm>
        </p:grpSpPr>
        <p:sp>
          <p:nvSpPr>
            <p:cNvPr id="888" name="Line 55"/>
            <p:cNvSpPr/>
            <p:nvPr/>
          </p:nvSpPr>
          <p:spPr>
            <a:xfrm>
              <a:off x="7010280" y="517032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9" name="Text Box 56"/>
            <p:cNvSpPr/>
            <p:nvPr/>
          </p:nvSpPr>
          <p:spPr>
            <a:xfrm>
              <a:off x="6781680" y="4941720"/>
              <a:ext cx="53352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6" dur="indefinite" restart="never" nodeType="tmRoot">
          <p:childTnLst>
            <p:seq>
              <p:cTn id="867" dur="indefinite" nodeType="mainSeq">
                <p:childTnLst>
                  <p:par>
                    <p:cTn id="868" nodeType="clickEffect" fill="hold">
                      <p:stCondLst>
                        <p:cond delay="0"/>
                      </p:stCondLst>
                      <p:childTnLst>
                        <p:par>
                          <p:cTn id="8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72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nodeType="clickEffect" fill="hold">
                      <p:stCondLst>
                        <p:cond delay="indefinite"/>
                      </p:stCondLst>
                      <p:childTnLst>
                        <p:par>
                          <p:cTn id="8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77" dur="500"/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80" dur="500"/>
                                        <p:tgtEl>
                                          <p:spTgt spid="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nodeType="clickEffect" fill="hold">
                      <p:stCondLst>
                        <p:cond delay="indefinite"/>
                      </p:stCondLst>
                      <p:childTnLst>
                        <p:par>
                          <p:cTn id="8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8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85" dur="500"/>
                                        <p:tgtEl>
                                          <p:spTgt spid="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88" dur="500"/>
                                        <p:tgtEl>
                                          <p:spTgt spid="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91" dur="500"/>
                                        <p:tgtEl>
                                          <p:spTgt spid="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nodeType="clickEffect" fill="hold">
                      <p:stCondLst>
                        <p:cond delay="indefinite"/>
                      </p:stCondLst>
                      <p:childTnLst>
                        <p:par>
                          <p:cTn id="8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96" dur="500"/>
                                        <p:tgtEl>
                                          <p:spTgt spid="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nodeType="clickEffect" fill="hold">
                      <p:stCondLst>
                        <p:cond delay="indefinite"/>
                      </p:stCondLst>
                      <p:childTnLst>
                        <p:par>
                          <p:cTn id="8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9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1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2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04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6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7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90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1" dur="5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2" dur="5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914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6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7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8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91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1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2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924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6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7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929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1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2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3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4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93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8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9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0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1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2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94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5" dur="5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6" dur="5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7" dur="5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8" dur="5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950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2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3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4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5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nodeType="after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957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9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0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1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2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nodeType="afterEffect" fill="hold">
                            <p:stCondLst>
                              <p:cond delay="5500"/>
                            </p:stCondLst>
                            <p:childTnLst>
                              <p:par>
                                <p:cTn id="964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966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nodeType="after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968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970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nodeType="afterEffect" fill="hold">
                            <p:stCondLst>
                              <p:cond delay="6500"/>
                            </p:stCondLst>
                            <p:childTnLst>
                              <p:par>
                                <p:cTn id="972" nodeType="afterEffect" fill="hold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 additive="repl">
                                        <p:cTn id="974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976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978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nodeType="after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980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982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nodeType="afterEffect" fill="hold">
                            <p:stCondLst>
                              <p:cond delay="8000"/>
                            </p:stCondLst>
                            <p:childTnLst>
                              <p:par>
                                <p:cTn id="984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986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nodeType="afterEffect" fill="hold">
                            <p:stCondLst>
                              <p:cond delay="8500"/>
                            </p:stCondLst>
                            <p:childTnLst>
                              <p:par>
                                <p:cTn id="988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990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nodeType="afterEffect" fill="hold">
                            <p:stCondLst>
                              <p:cond delay="9000"/>
                            </p:stCondLst>
                            <p:childTnLst>
                              <p:par>
                                <p:cTn id="992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994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nodeType="afterEffect" fill="hold">
                            <p:stCondLst>
                              <p:cond delay="9500"/>
                            </p:stCondLst>
                            <p:childTnLst>
                              <p:par>
                                <p:cTn id="996" nodeType="afterEffect" fill="hold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 additive="repl">
                                        <p:cTn id="998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nodeType="afterEffect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0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002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nodeType="afterEffect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4" nodeType="afterEffect" fill="hold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6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7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8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9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nodeType="afterEffect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1" nodeType="afterEffect" fill="hold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3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4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5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6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7" nodeType="afterEffect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8" nodeType="afterEffect" fill="hold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0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1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2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3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nodeType="afterEffect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5" nodeType="afterEffect" fill="hold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7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8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9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0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nodeType="afterEffect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32" nodeType="afterEffect" fill="hold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4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5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6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7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nodeType="afterEffect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39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1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2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3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4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52"/>
          <p:cNvGrpSpPr/>
          <p:nvPr/>
        </p:nvGrpSpPr>
        <p:grpSpPr>
          <a:xfrm>
            <a:off x="1290600" y="3216240"/>
            <a:ext cx="2438280" cy="380880"/>
            <a:chOff x="1290600" y="3216240"/>
            <a:chExt cx="2438280" cy="380880"/>
          </a:xfrm>
        </p:grpSpPr>
        <p:sp>
          <p:nvSpPr>
            <p:cNvPr id="76" name="Line 8"/>
            <p:cNvSpPr/>
            <p:nvPr/>
          </p:nvSpPr>
          <p:spPr>
            <a:xfrm>
              <a:off x="1900080" y="344484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7" name="Group 9"/>
            <p:cNvGrpSpPr/>
            <p:nvPr/>
          </p:nvGrpSpPr>
          <p:grpSpPr>
            <a:xfrm>
              <a:off x="1290600" y="3216240"/>
              <a:ext cx="609480" cy="380880"/>
              <a:chOff x="1290600" y="3216240"/>
              <a:chExt cx="609480" cy="380880"/>
            </a:xfrm>
          </p:grpSpPr>
          <p:sp>
            <p:nvSpPr>
              <p:cNvPr id="78" name="Rectangle 10"/>
              <p:cNvSpPr/>
              <p:nvPr/>
            </p:nvSpPr>
            <p:spPr>
              <a:xfrm>
                <a:off x="1290600" y="321624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9" name="Group 11"/>
              <p:cNvGrpSpPr/>
              <p:nvPr/>
            </p:nvGrpSpPr>
            <p:grpSpPr>
              <a:xfrm>
                <a:off x="1290600" y="3216240"/>
                <a:ext cx="609480" cy="380880"/>
                <a:chOff x="1290600" y="3216240"/>
                <a:chExt cx="609480" cy="380880"/>
              </a:xfrm>
            </p:grpSpPr>
            <p:sp>
              <p:nvSpPr>
                <p:cNvPr id="80" name="Rectangle 12"/>
                <p:cNvSpPr/>
                <p:nvPr/>
              </p:nvSpPr>
              <p:spPr>
                <a:xfrm>
                  <a:off x="1671480" y="321624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1" name="Text Box 13"/>
                <p:cNvSpPr/>
                <p:nvPr/>
              </p:nvSpPr>
              <p:spPr>
                <a:xfrm>
                  <a:off x="1290600" y="3216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10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82" name="Line 14"/>
            <p:cNvSpPr/>
            <p:nvPr/>
          </p:nvSpPr>
          <p:spPr>
            <a:xfrm>
              <a:off x="2814480" y="344484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3" name="Group 15"/>
            <p:cNvGrpSpPr/>
            <p:nvPr/>
          </p:nvGrpSpPr>
          <p:grpSpPr>
            <a:xfrm>
              <a:off x="2205000" y="3216240"/>
              <a:ext cx="609480" cy="380880"/>
              <a:chOff x="2205000" y="3216240"/>
              <a:chExt cx="609480" cy="380880"/>
            </a:xfrm>
          </p:grpSpPr>
          <p:sp>
            <p:nvSpPr>
              <p:cNvPr id="84" name="Rectangle 16"/>
              <p:cNvSpPr/>
              <p:nvPr/>
            </p:nvSpPr>
            <p:spPr>
              <a:xfrm>
                <a:off x="2205000" y="321624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85" name="Group 17"/>
              <p:cNvGrpSpPr/>
              <p:nvPr/>
            </p:nvGrpSpPr>
            <p:grpSpPr>
              <a:xfrm>
                <a:off x="2205000" y="3216240"/>
                <a:ext cx="609480" cy="380880"/>
                <a:chOff x="2205000" y="3216240"/>
                <a:chExt cx="609480" cy="380880"/>
              </a:xfrm>
            </p:grpSpPr>
            <p:sp>
              <p:nvSpPr>
                <p:cNvPr id="86" name="Rectangle 18"/>
                <p:cNvSpPr/>
                <p:nvPr/>
              </p:nvSpPr>
              <p:spPr>
                <a:xfrm>
                  <a:off x="2585880" y="321624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7" name="Text Box 19"/>
                <p:cNvSpPr/>
                <p:nvPr/>
              </p:nvSpPr>
              <p:spPr>
                <a:xfrm>
                  <a:off x="2205000" y="3216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5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88" name="Group 21"/>
            <p:cNvGrpSpPr/>
            <p:nvPr/>
          </p:nvGrpSpPr>
          <p:grpSpPr>
            <a:xfrm>
              <a:off x="3119400" y="3216240"/>
              <a:ext cx="609480" cy="380880"/>
              <a:chOff x="3119400" y="3216240"/>
              <a:chExt cx="609480" cy="380880"/>
            </a:xfrm>
          </p:grpSpPr>
          <p:sp>
            <p:nvSpPr>
              <p:cNvPr id="89" name="Rectangle 22"/>
              <p:cNvSpPr/>
              <p:nvPr/>
            </p:nvSpPr>
            <p:spPr>
              <a:xfrm>
                <a:off x="3119400" y="321624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90" name="Group 23"/>
              <p:cNvGrpSpPr/>
              <p:nvPr/>
            </p:nvGrpSpPr>
            <p:grpSpPr>
              <a:xfrm>
                <a:off x="3119400" y="3216240"/>
                <a:ext cx="609480" cy="380880"/>
                <a:chOff x="3119400" y="3216240"/>
                <a:chExt cx="609480" cy="380880"/>
              </a:xfrm>
            </p:grpSpPr>
            <p:sp>
              <p:nvSpPr>
                <p:cNvPr id="91" name="Rectangle 24"/>
                <p:cNvSpPr/>
                <p:nvPr/>
              </p:nvSpPr>
              <p:spPr>
                <a:xfrm>
                  <a:off x="3500280" y="321624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2" name="Text Box 25"/>
                <p:cNvSpPr/>
                <p:nvPr/>
              </p:nvSpPr>
              <p:spPr>
                <a:xfrm>
                  <a:off x="3119400" y="3216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8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93" name="Line 20"/>
          <p:cNvSpPr/>
          <p:nvPr/>
        </p:nvSpPr>
        <p:spPr>
          <a:xfrm>
            <a:off x="3728880" y="3444840"/>
            <a:ext cx="3049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4" name="Group 154"/>
          <p:cNvGrpSpPr/>
          <p:nvPr/>
        </p:nvGrpSpPr>
        <p:grpSpPr>
          <a:xfrm>
            <a:off x="4033800" y="3216240"/>
            <a:ext cx="2133360" cy="448920"/>
            <a:chOff x="4033800" y="3216240"/>
            <a:chExt cx="2133360" cy="448920"/>
          </a:xfrm>
        </p:grpSpPr>
        <p:sp>
          <p:nvSpPr>
            <p:cNvPr id="95" name="Line 26"/>
            <p:cNvSpPr/>
            <p:nvPr/>
          </p:nvSpPr>
          <p:spPr>
            <a:xfrm>
              <a:off x="4643280" y="344484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6" name="Group 27"/>
            <p:cNvGrpSpPr/>
            <p:nvPr/>
          </p:nvGrpSpPr>
          <p:grpSpPr>
            <a:xfrm>
              <a:off x="4033800" y="3216240"/>
              <a:ext cx="609480" cy="380880"/>
              <a:chOff x="4033800" y="3216240"/>
              <a:chExt cx="609480" cy="380880"/>
            </a:xfrm>
          </p:grpSpPr>
          <p:sp>
            <p:nvSpPr>
              <p:cNvPr id="97" name="Rectangle 28"/>
              <p:cNvSpPr/>
              <p:nvPr/>
            </p:nvSpPr>
            <p:spPr>
              <a:xfrm>
                <a:off x="4033800" y="321624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98" name="Group 29"/>
              <p:cNvGrpSpPr/>
              <p:nvPr/>
            </p:nvGrpSpPr>
            <p:grpSpPr>
              <a:xfrm>
                <a:off x="4033800" y="3216240"/>
                <a:ext cx="609480" cy="380880"/>
                <a:chOff x="4033800" y="3216240"/>
                <a:chExt cx="609480" cy="380880"/>
              </a:xfrm>
            </p:grpSpPr>
            <p:sp>
              <p:nvSpPr>
                <p:cNvPr id="99" name="Rectangle 30"/>
                <p:cNvSpPr/>
                <p:nvPr/>
              </p:nvSpPr>
              <p:spPr>
                <a:xfrm>
                  <a:off x="4414680" y="321624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0" name="Text Box 31"/>
                <p:cNvSpPr/>
                <p:nvPr/>
              </p:nvSpPr>
              <p:spPr>
                <a:xfrm>
                  <a:off x="4033800" y="3216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01" name="Group 32"/>
            <p:cNvGrpSpPr/>
            <p:nvPr/>
          </p:nvGrpSpPr>
          <p:grpSpPr>
            <a:xfrm>
              <a:off x="4948200" y="3216240"/>
              <a:ext cx="609480" cy="380880"/>
              <a:chOff x="4948200" y="3216240"/>
              <a:chExt cx="609480" cy="380880"/>
            </a:xfrm>
          </p:grpSpPr>
          <p:sp>
            <p:nvSpPr>
              <p:cNvPr id="102" name="Rectangle 33"/>
              <p:cNvSpPr/>
              <p:nvPr/>
            </p:nvSpPr>
            <p:spPr>
              <a:xfrm>
                <a:off x="4948200" y="321624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03" name="Group 34"/>
              <p:cNvGrpSpPr/>
              <p:nvPr/>
            </p:nvGrpSpPr>
            <p:grpSpPr>
              <a:xfrm>
                <a:off x="4948200" y="3216240"/>
                <a:ext cx="609480" cy="380880"/>
                <a:chOff x="4948200" y="3216240"/>
                <a:chExt cx="609480" cy="380880"/>
              </a:xfrm>
            </p:grpSpPr>
            <p:sp>
              <p:nvSpPr>
                <p:cNvPr id="104" name="Rectangle 35"/>
                <p:cNvSpPr/>
                <p:nvPr/>
              </p:nvSpPr>
              <p:spPr>
                <a:xfrm>
                  <a:off x="5329080" y="321624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5" name="Text Box 36"/>
                <p:cNvSpPr/>
                <p:nvPr/>
              </p:nvSpPr>
              <p:spPr>
                <a:xfrm>
                  <a:off x="4948200" y="3216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31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06" name="Group 37"/>
            <p:cNvGrpSpPr/>
            <p:nvPr/>
          </p:nvGrpSpPr>
          <p:grpSpPr>
            <a:xfrm>
              <a:off x="5557680" y="3368520"/>
              <a:ext cx="609480" cy="296640"/>
              <a:chOff x="5557680" y="3368520"/>
              <a:chExt cx="609480" cy="296640"/>
            </a:xfrm>
          </p:grpSpPr>
          <p:sp>
            <p:nvSpPr>
              <p:cNvPr id="107" name="Line 38"/>
              <p:cNvSpPr/>
              <p:nvPr/>
            </p:nvSpPr>
            <p:spPr>
              <a:xfrm>
                <a:off x="5557680" y="3368520"/>
                <a:ext cx="4572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" name="Line 39"/>
              <p:cNvSpPr/>
              <p:nvPr/>
            </p:nvSpPr>
            <p:spPr>
              <a:xfrm>
                <a:off x="6014880" y="3368520"/>
                <a:ext cx="0" cy="2286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Line 40"/>
              <p:cNvSpPr/>
              <p:nvPr/>
            </p:nvSpPr>
            <p:spPr>
              <a:xfrm>
                <a:off x="5862600" y="3597120"/>
                <a:ext cx="3045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Line 41"/>
              <p:cNvSpPr/>
              <p:nvPr/>
            </p:nvSpPr>
            <p:spPr>
              <a:xfrm>
                <a:off x="5898960" y="3620880"/>
                <a:ext cx="2286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Line 42"/>
              <p:cNvSpPr/>
              <p:nvPr/>
            </p:nvSpPr>
            <p:spPr>
              <a:xfrm>
                <a:off x="5938560" y="3641400"/>
                <a:ext cx="15264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Line 43"/>
              <p:cNvSpPr/>
              <p:nvPr/>
            </p:nvSpPr>
            <p:spPr>
              <a:xfrm>
                <a:off x="5983200" y="3665160"/>
                <a:ext cx="759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13" name="Freeform 44"/>
          <p:cNvSpPr/>
          <p:nvPr/>
        </p:nvSpPr>
        <p:spPr>
          <a:xfrm flipH="1">
            <a:off x="3994920" y="2725560"/>
            <a:ext cx="647640" cy="487440"/>
          </a:xfrm>
          <a:custGeom>
            <a:avLst/>
            <a:gdLst/>
            <a:ahLst/>
            <a:rect l="l" t="t" r="r" b="b"/>
            <a:pathLst>
              <a:path w="480" h="352">
                <a:moveTo>
                  <a:pt x="0" y="64"/>
                </a:moveTo>
                <a:cubicBezTo>
                  <a:pt x="28" y="44"/>
                  <a:pt x="56" y="24"/>
                  <a:pt x="96" y="16"/>
                </a:cubicBezTo>
                <a:cubicBezTo>
                  <a:pt x="136" y="8"/>
                  <a:pt x="200" y="0"/>
                  <a:pt x="240" y="16"/>
                </a:cubicBezTo>
                <a:cubicBezTo>
                  <a:pt x="280" y="32"/>
                  <a:pt x="296" y="56"/>
                  <a:pt x="336" y="112"/>
                </a:cubicBezTo>
                <a:cubicBezTo>
                  <a:pt x="376" y="168"/>
                  <a:pt x="456" y="312"/>
                  <a:pt x="480" y="352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Box 45"/>
          <p:cNvSpPr/>
          <p:nvPr/>
        </p:nvSpPr>
        <p:spPr>
          <a:xfrm>
            <a:off x="4641480" y="2573280"/>
            <a:ext cx="464040" cy="39888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25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5" name="Group 85"/>
          <p:cNvGrpSpPr/>
          <p:nvPr/>
        </p:nvGrpSpPr>
        <p:grpSpPr>
          <a:xfrm>
            <a:off x="3419640" y="2205000"/>
            <a:ext cx="609480" cy="380880"/>
            <a:chOff x="3419640" y="2205000"/>
            <a:chExt cx="609480" cy="380880"/>
          </a:xfrm>
        </p:grpSpPr>
        <p:sp>
          <p:nvSpPr>
            <p:cNvPr id="116" name="Rectangle 86"/>
            <p:cNvSpPr/>
            <p:nvPr/>
          </p:nvSpPr>
          <p:spPr>
            <a:xfrm>
              <a:off x="3419640" y="2205000"/>
              <a:ext cx="380880" cy="38088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17" name="Group 87"/>
            <p:cNvGrpSpPr/>
            <p:nvPr/>
          </p:nvGrpSpPr>
          <p:grpSpPr>
            <a:xfrm>
              <a:off x="3419640" y="2205000"/>
              <a:ext cx="609480" cy="380880"/>
              <a:chOff x="3419640" y="2205000"/>
              <a:chExt cx="609480" cy="380880"/>
            </a:xfrm>
          </p:grpSpPr>
          <p:sp>
            <p:nvSpPr>
              <p:cNvPr id="118" name="Rectangle 88"/>
              <p:cNvSpPr/>
              <p:nvPr/>
            </p:nvSpPr>
            <p:spPr>
              <a:xfrm>
                <a:off x="3800520" y="2205000"/>
                <a:ext cx="22860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" name="Text Box 89"/>
              <p:cNvSpPr/>
              <p:nvPr/>
            </p:nvSpPr>
            <p:spPr>
              <a:xfrm>
                <a:off x="3419640" y="220500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25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cxnSp>
        <p:nvCxnSpPr>
          <p:cNvPr id="120" name="AutoShape 105"/>
          <p:cNvCxnSpPr>
            <a:endCxn id="119" idx="1"/>
          </p:cNvCxnSpPr>
          <p:nvPr/>
        </p:nvCxnSpPr>
        <p:spPr>
          <a:xfrm flipH="1" flipV="1">
            <a:off x="3418920" y="2356560"/>
            <a:ext cx="309960" cy="1056600"/>
          </a:xfrm>
          <a:prstGeom prst="curvedConnector5">
            <a:avLst>
              <a:gd name="adj1" fmla="val -4534"/>
              <a:gd name="adj2" fmla="val 25937"/>
              <a:gd name="adj3" fmla="val -4534"/>
            </a:avLst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121" name="AutoShape 106"/>
          <p:cNvCxnSpPr>
            <a:stCxn id="118" idx="3"/>
          </p:cNvCxnSpPr>
          <p:nvPr/>
        </p:nvCxnSpPr>
        <p:spPr>
          <a:xfrm flipH="1">
            <a:off x="4023720" y="2395080"/>
            <a:ext cx="5400" cy="978840"/>
          </a:xfrm>
          <a:prstGeom prst="curvedConnector5">
            <a:avLst>
              <a:gd name="adj1" fmla="val -5164285"/>
              <a:gd name="adj2" fmla="val 20014"/>
              <a:gd name="adj3" fmla="val -5164285"/>
            </a:avLst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grpSp>
        <p:nvGrpSpPr>
          <p:cNvPr id="122" name="Group 155"/>
          <p:cNvGrpSpPr/>
          <p:nvPr/>
        </p:nvGrpSpPr>
        <p:grpSpPr>
          <a:xfrm>
            <a:off x="4024440" y="3213000"/>
            <a:ext cx="3068280" cy="448920"/>
            <a:chOff x="4024440" y="3213000"/>
            <a:chExt cx="3068280" cy="448920"/>
          </a:xfrm>
        </p:grpSpPr>
        <p:sp>
          <p:nvSpPr>
            <p:cNvPr id="123" name="Line 126"/>
            <p:cNvSpPr/>
            <p:nvPr/>
          </p:nvSpPr>
          <p:spPr>
            <a:xfrm>
              <a:off x="5568840" y="344160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24" name="Group 127"/>
            <p:cNvGrpSpPr/>
            <p:nvPr/>
          </p:nvGrpSpPr>
          <p:grpSpPr>
            <a:xfrm>
              <a:off x="4959360" y="3213000"/>
              <a:ext cx="609480" cy="380880"/>
              <a:chOff x="4959360" y="3213000"/>
              <a:chExt cx="609480" cy="380880"/>
            </a:xfrm>
          </p:grpSpPr>
          <p:sp>
            <p:nvSpPr>
              <p:cNvPr id="125" name="Rectangle 128"/>
              <p:cNvSpPr/>
              <p:nvPr/>
            </p:nvSpPr>
            <p:spPr>
              <a:xfrm>
                <a:off x="4959360" y="321300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26" name="Group 129"/>
              <p:cNvGrpSpPr/>
              <p:nvPr/>
            </p:nvGrpSpPr>
            <p:grpSpPr>
              <a:xfrm>
                <a:off x="4959360" y="3213000"/>
                <a:ext cx="609480" cy="380880"/>
                <a:chOff x="4959360" y="3213000"/>
                <a:chExt cx="609480" cy="380880"/>
              </a:xfrm>
            </p:grpSpPr>
            <p:sp>
              <p:nvSpPr>
                <p:cNvPr id="127" name="Rectangle 130"/>
                <p:cNvSpPr/>
                <p:nvPr/>
              </p:nvSpPr>
              <p:spPr>
                <a:xfrm>
                  <a:off x="5340240" y="321300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8" name="Text Box 131"/>
                <p:cNvSpPr/>
                <p:nvPr/>
              </p:nvSpPr>
              <p:spPr>
                <a:xfrm>
                  <a:off x="4959360" y="321300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29" name="Group 132"/>
            <p:cNvGrpSpPr/>
            <p:nvPr/>
          </p:nvGrpSpPr>
          <p:grpSpPr>
            <a:xfrm>
              <a:off x="5873760" y="3213000"/>
              <a:ext cx="609480" cy="380880"/>
              <a:chOff x="5873760" y="3213000"/>
              <a:chExt cx="609480" cy="380880"/>
            </a:xfrm>
          </p:grpSpPr>
          <p:sp>
            <p:nvSpPr>
              <p:cNvPr id="130" name="Rectangle 133"/>
              <p:cNvSpPr/>
              <p:nvPr/>
            </p:nvSpPr>
            <p:spPr>
              <a:xfrm>
                <a:off x="5873760" y="321300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31" name="Group 134"/>
              <p:cNvGrpSpPr/>
              <p:nvPr/>
            </p:nvGrpSpPr>
            <p:grpSpPr>
              <a:xfrm>
                <a:off x="5873760" y="3213000"/>
                <a:ext cx="609480" cy="380880"/>
                <a:chOff x="5873760" y="3213000"/>
                <a:chExt cx="609480" cy="380880"/>
              </a:xfrm>
            </p:grpSpPr>
            <p:sp>
              <p:nvSpPr>
                <p:cNvPr id="132" name="Rectangle 135"/>
                <p:cNvSpPr/>
                <p:nvPr/>
              </p:nvSpPr>
              <p:spPr>
                <a:xfrm>
                  <a:off x="6254640" y="321300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3" name="Text Box 136"/>
                <p:cNvSpPr/>
                <p:nvPr/>
              </p:nvSpPr>
              <p:spPr>
                <a:xfrm>
                  <a:off x="5873760" y="321300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31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34" name="Group 137"/>
            <p:cNvGrpSpPr/>
            <p:nvPr/>
          </p:nvGrpSpPr>
          <p:grpSpPr>
            <a:xfrm>
              <a:off x="6483240" y="3365280"/>
              <a:ext cx="609480" cy="296640"/>
              <a:chOff x="6483240" y="3365280"/>
              <a:chExt cx="609480" cy="296640"/>
            </a:xfrm>
          </p:grpSpPr>
          <p:sp>
            <p:nvSpPr>
              <p:cNvPr id="135" name="Line 138"/>
              <p:cNvSpPr/>
              <p:nvPr/>
            </p:nvSpPr>
            <p:spPr>
              <a:xfrm>
                <a:off x="6483240" y="3365280"/>
                <a:ext cx="4572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Line 139"/>
              <p:cNvSpPr/>
              <p:nvPr/>
            </p:nvSpPr>
            <p:spPr>
              <a:xfrm>
                <a:off x="6940440" y="3365280"/>
                <a:ext cx="0" cy="2286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Line 140"/>
              <p:cNvSpPr/>
              <p:nvPr/>
            </p:nvSpPr>
            <p:spPr>
              <a:xfrm>
                <a:off x="6788160" y="3593880"/>
                <a:ext cx="3045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" name="Line 141"/>
              <p:cNvSpPr/>
              <p:nvPr/>
            </p:nvSpPr>
            <p:spPr>
              <a:xfrm>
                <a:off x="6824520" y="3617640"/>
                <a:ext cx="2286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" name="Line 142"/>
              <p:cNvSpPr/>
              <p:nvPr/>
            </p:nvSpPr>
            <p:spPr>
              <a:xfrm>
                <a:off x="6864120" y="3638160"/>
                <a:ext cx="15264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Line 143"/>
              <p:cNvSpPr/>
              <p:nvPr/>
            </p:nvSpPr>
            <p:spPr>
              <a:xfrm>
                <a:off x="6908760" y="3661920"/>
                <a:ext cx="759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1" name="Group 144"/>
            <p:cNvGrpSpPr/>
            <p:nvPr/>
          </p:nvGrpSpPr>
          <p:grpSpPr>
            <a:xfrm>
              <a:off x="4024440" y="3216240"/>
              <a:ext cx="609480" cy="380880"/>
              <a:chOff x="4024440" y="3216240"/>
              <a:chExt cx="609480" cy="380880"/>
            </a:xfrm>
          </p:grpSpPr>
          <p:sp>
            <p:nvSpPr>
              <p:cNvPr id="142" name="Rectangle 145"/>
              <p:cNvSpPr/>
              <p:nvPr/>
            </p:nvSpPr>
            <p:spPr>
              <a:xfrm>
                <a:off x="4024440" y="321624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43" name="Group 146"/>
              <p:cNvGrpSpPr/>
              <p:nvPr/>
            </p:nvGrpSpPr>
            <p:grpSpPr>
              <a:xfrm>
                <a:off x="4024440" y="3216240"/>
                <a:ext cx="609480" cy="380880"/>
                <a:chOff x="4024440" y="3216240"/>
                <a:chExt cx="609480" cy="380880"/>
              </a:xfrm>
            </p:grpSpPr>
            <p:sp>
              <p:nvSpPr>
                <p:cNvPr id="144" name="Rectangle 147"/>
                <p:cNvSpPr/>
                <p:nvPr/>
              </p:nvSpPr>
              <p:spPr>
                <a:xfrm>
                  <a:off x="4405320" y="321624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5" name="Text Box 148"/>
                <p:cNvSpPr/>
                <p:nvPr/>
              </p:nvSpPr>
              <p:spPr>
                <a:xfrm>
                  <a:off x="4024440" y="32162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25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146" name="Line 149"/>
            <p:cNvSpPr/>
            <p:nvPr/>
          </p:nvSpPr>
          <p:spPr>
            <a:xfrm>
              <a:off x="4643280" y="343188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nodeType="clickEffect" fill="hold">
                      <p:stCondLst>
                        <p:cond delay="indefinite"/>
                      </p:stCondLst>
                      <p:childTnLst>
                        <p:par>
                          <p:cTn id="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nodeType="clickEffect" fill="hold">
                      <p:stCondLst>
                        <p:cond delay="indefinite"/>
                      </p:stCondLst>
                      <p:childTnLst>
                        <p:par>
                          <p:cTn id="1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nodeType="clickEffect" fill="hold">
                      <p:stCondLst>
                        <p:cond delay="indefinite"/>
                      </p:stCondLst>
                      <p:childTnLst>
                        <p:par>
                          <p:cTn id="1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nodeType="clickEffect" fill="hold">
                      <p:stCondLst>
                        <p:cond delay="indefinite"/>
                      </p:stCondLst>
                      <p:childTnLst>
                        <p:par>
                          <p:cTn id="1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nodeType="clickEffect" fill="hold">
                      <p:stCondLst>
                        <p:cond delay="indefinite"/>
                      </p:stCondLst>
                      <p:childTnLst>
                        <p:par>
                          <p:cTn id="1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Lista Enlazada Simple</a:t>
            </a:r>
            <a:br>
              <a:rPr sz="4400"/>
            </a:b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Nivel de implementación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755640" y="18288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Llevar control de las posiciones al primer y el último elemento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Las posiciones son direcciones de memoria: </a:t>
            </a:r>
            <a:r>
              <a:rPr b="1" lang="es-ES_tradnl" sz="2400" spc="-1" strike="noStrike">
                <a:solidFill>
                  <a:srgbClr val="000000"/>
                </a:solidFill>
                <a:latin typeface="Calibri"/>
              </a:rPr>
              <a:t>referencias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s-ES_tradnl" sz="2000" spc="-1" strike="noStrike">
                <a:solidFill>
                  <a:srgbClr val="000000"/>
                </a:solidFill>
                <a:latin typeface="Calibri"/>
              </a:rPr>
              <a:t>Header</a:t>
            </a: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 y </a:t>
            </a:r>
            <a:r>
              <a:rPr b="1" i="1" lang="es-ES_tradnl" sz="2000" spc="-1" strike="noStrike">
                <a:solidFill>
                  <a:srgbClr val="000000"/>
                </a:solidFill>
                <a:latin typeface="Calibri"/>
              </a:rPr>
              <a:t>Last</a:t>
            </a: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 son referencias a Node en una lista enlazada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La posición de un nodo estará dada por una referencia a dicho nodo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Una lista enlazada no tiene datos predefinidos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Los elementos o Nodos van siendo creados y eliminados a medida que se va necesitando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nodeType="clickEffect" fill="hold">
                      <p:stCondLst>
                        <p:cond delay="0"/>
                      </p:stCondLst>
                      <p:childTnLst>
                        <p:par>
                          <p:cTn id="1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5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nodeType="clickEffect" fill="hold">
                      <p:stCondLst>
                        <p:cond delay="indefinite"/>
                      </p:stCondLst>
                      <p:childTnLst>
                        <p:par>
                          <p:cTn id="1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nodeType="clickEffect" fill="hold">
                      <p:stCondLst>
                        <p:cond delay="indefinite"/>
                      </p:stCondLst>
                      <p:childTnLst>
                        <p:par>
                          <p:cTn id="1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nodeType="clickEffect" fill="hold">
                      <p:stCondLst>
                        <p:cond delay="indefinite"/>
                      </p:stCondLst>
                      <p:childTnLst>
                        <p:par>
                          <p:cTn id="1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nodeType="clickEffect" fill="hold">
                      <p:stCondLst>
                        <p:cond delay="indefinite"/>
                      </p:stCondLst>
                      <p:childTnLst>
                        <p:par>
                          <p:cTn id="1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4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Lista Enlazada Simple</a:t>
            </a:r>
            <a:br>
              <a:rPr sz="4400"/>
            </a:b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Implementación</a:t>
            </a:r>
            <a:endParaRPr b="0" lang="en-U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Hay varias formas de definir una lista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Solo a través del primer elemento a la misma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O llevando control del primero y el último elemento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Imagen 5" descr=""/>
          <p:cNvPicPr/>
          <p:nvPr/>
        </p:nvPicPr>
        <p:blipFill>
          <a:blip r:embed="rId1"/>
          <a:stretch/>
        </p:blipFill>
        <p:spPr>
          <a:xfrm>
            <a:off x="1403280" y="4842000"/>
            <a:ext cx="5031000" cy="1652400"/>
          </a:xfrm>
          <a:prstGeom prst="rect">
            <a:avLst/>
          </a:prstGeom>
          <a:ln w="0">
            <a:noFill/>
          </a:ln>
        </p:spPr>
      </p:pic>
      <p:pic>
        <p:nvPicPr>
          <p:cNvPr id="152" name="Imagen 6" descr=""/>
          <p:cNvPicPr/>
          <p:nvPr/>
        </p:nvPicPr>
        <p:blipFill>
          <a:blip r:embed="rId2"/>
          <a:stretch/>
        </p:blipFill>
        <p:spPr>
          <a:xfrm>
            <a:off x="1403280" y="2781360"/>
            <a:ext cx="5031000" cy="11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1143000" y="3141720"/>
            <a:ext cx="6858000" cy="403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600" spc="-1" strike="noStrike">
                <a:solidFill>
                  <a:srgbClr val="000000"/>
                </a:solidFill>
                <a:latin typeface="Calibri"/>
              </a:rPr>
              <a:t>ESTRUCTURAS DE DATOS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ctangle 2"/>
          <p:cNvSpPr/>
          <p:nvPr/>
        </p:nvSpPr>
        <p:spPr>
          <a:xfrm>
            <a:off x="3543120" y="3058560"/>
            <a:ext cx="205812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Gill Sans MT"/>
              </a:rPr>
              <a:t>Recap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nodeType="clickEffect" fill="hold">
                      <p:stCondLst>
                        <p:cond delay="indefinite"/>
                      </p:stCondLst>
                      <p:childTnLst>
                        <p:par>
                          <p:cTn id="1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Implementación de Listas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628560" y="198864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ArrayList y LinkedList son ambas estructuras de datos que implementan el TDA List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La implementación determina la velocidad de las operaciones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Elegir la estructura de datos para hacer la implementación de un TDA depende de qué operaciones se necesitan usar con el contenedor de datos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5"/>
          <p:cNvSpPr/>
          <p:nvPr/>
        </p:nvSpPr>
        <p:spPr>
          <a:xfrm>
            <a:off x="0" y="0"/>
            <a:ext cx="9144000" cy="6984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700" spc="-1" strike="noStrike">
                <a:solidFill>
                  <a:srgbClr val="ffffff"/>
                </a:solidFill>
                <a:latin typeface="Consolas"/>
                <a:ea typeface="Arial"/>
              </a:rPr>
              <a:t>ArrayList</a:t>
            </a:r>
            <a:r>
              <a:rPr b="0" lang="en-GB" sz="2700" spc="-1" strike="noStrike">
                <a:solidFill>
                  <a:srgbClr val="ffffff"/>
                </a:solidFill>
                <a:latin typeface="Arial"/>
                <a:ea typeface="Arial"/>
              </a:rPr>
              <a:t> versus </a:t>
            </a:r>
            <a:r>
              <a:rPr b="0" lang="en-GB" sz="2700" spc="-1" strike="noStrike">
                <a:solidFill>
                  <a:srgbClr val="ffffff"/>
                </a:solidFill>
                <a:latin typeface="Consolas"/>
                <a:ea typeface="Arial"/>
              </a:rPr>
              <a:t>LinkedList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Group 4"/>
          <p:cNvGrpSpPr/>
          <p:nvPr/>
        </p:nvGrpSpPr>
        <p:grpSpPr>
          <a:xfrm>
            <a:off x="2443320" y="2179800"/>
            <a:ext cx="4257360" cy="3246120"/>
            <a:chOff x="2443320" y="2179800"/>
            <a:chExt cx="4257360" cy="3246120"/>
          </a:xfrm>
        </p:grpSpPr>
        <p:sp>
          <p:nvSpPr>
            <p:cNvPr id="160" name="Rectangle 1"/>
            <p:cNvSpPr/>
            <p:nvPr/>
          </p:nvSpPr>
          <p:spPr>
            <a:xfrm>
              <a:off x="3559320" y="2179800"/>
              <a:ext cx="1863720" cy="877680"/>
            </a:xfrm>
            <a:prstGeom prst="rect">
              <a:avLst/>
            </a:prstGeom>
            <a:solidFill>
              <a:srgbClr val="ffffff"/>
            </a:solidFill>
            <a:ln w="38160">
              <a:solidFill>
                <a:srgbClr val="5b9bd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400" spc="-1" strike="noStrike">
                  <a:solidFill>
                    <a:srgbClr val="000000"/>
                  </a:solidFill>
                  <a:latin typeface="Calibri"/>
                </a:rPr>
                <a:t>List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400" spc="-1" strike="noStrike">
                  <a:solidFill>
                    <a:srgbClr val="000000"/>
                  </a:solidFill>
                  <a:latin typeface="Calibri"/>
                </a:rPr>
                <a:t>&lt;interface&gt;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Rectangle 10"/>
            <p:cNvSpPr/>
            <p:nvPr/>
          </p:nvSpPr>
          <p:spPr>
            <a:xfrm>
              <a:off x="2443320" y="4548240"/>
              <a:ext cx="1863720" cy="877680"/>
            </a:xfrm>
            <a:prstGeom prst="rect">
              <a:avLst/>
            </a:prstGeom>
            <a:solidFill>
              <a:srgbClr val="ffffff"/>
            </a:solidFill>
            <a:ln w="38160">
              <a:solidFill>
                <a:srgbClr val="5b9bd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400" spc="-1" strike="noStrike">
                  <a:solidFill>
                    <a:srgbClr val="000000"/>
                  </a:solidFill>
                  <a:latin typeface="Calibri"/>
                </a:rPr>
                <a:t>ArrayList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Rectangle 11"/>
            <p:cNvSpPr/>
            <p:nvPr/>
          </p:nvSpPr>
          <p:spPr>
            <a:xfrm>
              <a:off x="4836960" y="4548240"/>
              <a:ext cx="1863720" cy="877680"/>
            </a:xfrm>
            <a:prstGeom prst="rect">
              <a:avLst/>
            </a:prstGeom>
            <a:solidFill>
              <a:srgbClr val="ffffff"/>
            </a:solidFill>
            <a:ln w="38160">
              <a:solidFill>
                <a:srgbClr val="5b9bd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400" spc="-1" strike="noStrike">
                  <a:solidFill>
                    <a:srgbClr val="000000"/>
                  </a:solidFill>
                  <a:latin typeface="Calibri"/>
                </a:rPr>
                <a:t>LinkedList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Isosceles Triangle 2"/>
            <p:cNvSpPr/>
            <p:nvPr/>
          </p:nvSpPr>
          <p:spPr>
            <a:xfrm>
              <a:off x="4273560" y="3084480"/>
              <a:ext cx="434880" cy="3762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4" name="Connector: Elbow 13"/>
            <p:cNvCxnSpPr>
              <a:stCxn id="162" idx="0"/>
              <a:endCxn id="163" idx="3"/>
            </p:cNvCxnSpPr>
            <p:nvPr/>
          </p:nvCxnSpPr>
          <p:spPr>
            <a:xfrm flipV="1" rot="16200000">
              <a:off x="4585680" y="3364920"/>
              <a:ext cx="1087920" cy="1278360"/>
            </a:xfrm>
            <a:prstGeom prst="bentConnector3">
              <a:avLst>
                <a:gd name="adj1" fmla="val 49983"/>
              </a:avLst>
            </a:prstGeom>
            <a:ln w="28440">
              <a:solidFill>
                <a:srgbClr val="000000"/>
              </a:solidFill>
              <a:prstDash val="dash"/>
              <a:miter/>
            </a:ln>
          </p:spPr>
        </p:cxnSp>
        <p:cxnSp>
          <p:nvCxnSpPr>
            <p:cNvPr id="165" name="Connector: Elbow 15"/>
            <p:cNvCxnSpPr>
              <a:stCxn id="161" idx="0"/>
              <a:endCxn id="163" idx="3"/>
            </p:cNvCxnSpPr>
            <p:nvPr/>
          </p:nvCxnSpPr>
          <p:spPr>
            <a:xfrm flipH="1" flipV="1" rot="5400000">
              <a:off x="3389040" y="3445920"/>
              <a:ext cx="1087920" cy="1116720"/>
            </a:xfrm>
            <a:prstGeom prst="bentConnector3">
              <a:avLst>
                <a:gd name="adj1" fmla="val 49983"/>
              </a:avLst>
            </a:prstGeom>
            <a:ln w="28440">
              <a:solidFill>
                <a:srgbClr val="000000"/>
              </a:solidFill>
              <a:prstDash val="dash"/>
              <a:miter/>
            </a:ln>
          </p:spPr>
        </p:cxnSp>
      </p:grpSp>
      <p:sp>
        <p:nvSpPr>
          <p:cNvPr id="166" name="Rectangle 14"/>
          <p:cNvSpPr/>
          <p:nvPr/>
        </p:nvSpPr>
        <p:spPr>
          <a:xfrm>
            <a:off x="230040" y="1576440"/>
            <a:ext cx="61563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C" sz="2100" spc="-1" strike="noStrike">
                <a:solidFill>
                  <a:srgbClr val="000000"/>
                </a:solidFill>
                <a:latin typeface="Calibri Light"/>
                <a:ea typeface="Arial"/>
              </a:rPr>
              <a:t>Ambas implementan la interface List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16"/>
          <p:cNvSpPr/>
          <p:nvPr/>
        </p:nvSpPr>
        <p:spPr>
          <a:xfrm>
            <a:off x="230040" y="5513400"/>
            <a:ext cx="850104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C" sz="2100" spc="-1" strike="noStrike">
                <a:solidFill>
                  <a:srgbClr val="000000"/>
                </a:solidFill>
                <a:latin typeface="Calibri Light"/>
                <a:ea typeface="Arial"/>
              </a:rPr>
              <a:t>Se usan de manera similar, lo que varía es la implementación interna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0" dur="indefinite" restart="never" nodeType="tmRoot">
          <p:childTnLst>
            <p:seq>
              <p:cTn id="201" dur="indefinite" nodeType="mainSeq">
                <p:childTnLst>
                  <p:par>
                    <p:cTn id="202" nodeType="clickEffect" fill="hold">
                      <p:stCondLst>
                        <p:cond delay="indefinite"/>
                      </p:stCondLst>
                      <p:childTnLst>
                        <p:par>
                          <p:cTn id="2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nodeType="clickEffect" fill="hold">
                      <p:stCondLst>
                        <p:cond delay="indefinite"/>
                      </p:stCondLst>
                      <p:childTnLst>
                        <p:par>
                          <p:cTn id="2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nodeType="clickEffect" fill="hold">
                      <p:stCondLst>
                        <p:cond delay="indefinite"/>
                      </p:stCondLst>
                      <p:childTnLst>
                        <p:par>
                          <p:cTn id="2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5"/>
          <p:cNvSpPr/>
          <p:nvPr/>
        </p:nvSpPr>
        <p:spPr>
          <a:xfrm>
            <a:off x="0" y="0"/>
            <a:ext cx="9144000" cy="6984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700" spc="-1" strike="noStrike">
                <a:solidFill>
                  <a:srgbClr val="ffffff"/>
                </a:solidFill>
                <a:latin typeface="Calibri"/>
                <a:ea typeface="Calibri"/>
              </a:rPr>
              <a:t>En Java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Rectangle 9"/>
          <p:cNvSpPr/>
          <p:nvPr/>
        </p:nvSpPr>
        <p:spPr>
          <a:xfrm>
            <a:off x="1619280" y="4797360"/>
            <a:ext cx="4276800" cy="20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 Light"/>
                <a:ea typeface="Arial"/>
              </a:rPr>
              <a:t>Eficientes para añadir y remover al inicio/final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 Light"/>
                <a:ea typeface="Arial"/>
              </a:rPr>
              <a:t>Menos eficiente para get y set por posición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 Light"/>
                <a:ea typeface="Arial"/>
              </a:rPr>
              <a:t>En realidad, son doblemente enlazadas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ctangle 12"/>
          <p:cNvSpPr/>
          <p:nvPr/>
        </p:nvSpPr>
        <p:spPr>
          <a:xfrm>
            <a:off x="1619280" y="1671480"/>
            <a:ext cx="4522680" cy="20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 Light"/>
                <a:ea typeface="Arial"/>
              </a:rPr>
              <a:t>Arreglos con tamaño variable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Crece 50% cada vez que cambia de tam</a:t>
            </a:r>
            <a:r>
              <a:rPr b="0" lang="en-GB" sz="1800" spc="-1" strike="noStrike">
                <a:solidFill>
                  <a:srgbClr val="000000"/>
                </a:solidFill>
                <a:latin typeface="Calibri Light"/>
              </a:rPr>
              <a:t>año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  <a:ea typeface="Arial"/>
              </a:rPr>
              <a:t>Eficiente para get y set por posición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  <a:ea typeface="Arial"/>
              </a:rPr>
              <a:t>No eficiente para añadir/remover al inicio/final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2"/>
          <p:cNvSpPr/>
          <p:nvPr/>
        </p:nvSpPr>
        <p:spPr>
          <a:xfrm>
            <a:off x="1116000" y="1278000"/>
            <a:ext cx="144288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nsolas"/>
                <a:ea typeface="Arial"/>
              </a:rPr>
              <a:t>ArrayList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3"/>
          <p:cNvSpPr/>
          <p:nvPr/>
        </p:nvSpPr>
        <p:spPr>
          <a:xfrm>
            <a:off x="1116000" y="4321080"/>
            <a:ext cx="14428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nsolas"/>
                <a:ea typeface="Arial"/>
              </a:rPr>
              <a:t>LinkedList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nodeType="clickEffect" fill="hold">
                      <p:stCondLst>
                        <p:cond delay="indefinite"/>
                      </p:stCondLst>
                      <p:childTnLst>
                        <p:par>
                          <p:cTn id="2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11578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2002-10-31T04:13:38Z</dcterms:created>
  <dc:creator>Marisol Villacres</dc:creator>
  <dc:description/>
  <dc:language>en-US</dc:language>
  <cp:lastModifiedBy>Gonzalo Gabriel Mendez Cobena</cp:lastModifiedBy>
  <cp:lastPrinted>2002-11-14T21:19:47Z</cp:lastPrinted>
  <dcterms:modified xsi:type="dcterms:W3CDTF">2023-06-06T21:18:10Z</dcterms:modified>
  <cp:revision>834</cp:revision>
  <dc:subject/>
  <dc:title>TIPOS ABSTRACTOS DE DATOS</dc:title>
</cp:coreProperties>
</file>