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Score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Alice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Bob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Charlie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78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2024-04-22T09:23:04Z</dcterms:created>
  <dcterms:modified xsi:type="dcterms:W3CDTF">2024-04-22T09:23:04Z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