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4658"/>
  </p:normalViewPr>
  <p:slideViewPr>
    <p:cSldViewPr snapToGrid="0">
      <p:cViewPr varScale="1">
        <p:scale>
          <a:sx n="106" d="100"/>
          <a:sy n="106" d="100"/>
        </p:scale>
        <p:origin x="15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radj Ebrahimi" userId="f73e62dc9513189e" providerId="LiveId" clId="{1AAE0279-C7AF-F94A-8756-145E4973D101}"/>
    <pc:docChg chg="modSld">
      <pc:chgData name="Touradj Ebrahimi" userId="f73e62dc9513189e" providerId="LiveId" clId="{1AAE0279-C7AF-F94A-8756-145E4973D101}" dt="2025-05-07T01:42:30.660" v="5" actId="20577"/>
      <pc:docMkLst>
        <pc:docMk/>
      </pc:docMkLst>
      <pc:sldChg chg="modSp mod">
        <pc:chgData name="Touradj Ebrahimi" userId="f73e62dc9513189e" providerId="LiveId" clId="{1AAE0279-C7AF-F94A-8756-145E4973D101}" dt="2025-05-07T01:42:30.660" v="5" actId="20577"/>
        <pc:sldMkLst>
          <pc:docMk/>
          <pc:sldMk cId="2320731518" sldId="256"/>
        </pc:sldMkLst>
        <pc:spChg chg="mod">
          <ac:chgData name="Touradj Ebrahimi" userId="f73e62dc9513189e" providerId="LiveId" clId="{1AAE0279-C7AF-F94A-8756-145E4973D101}" dt="2025-05-07T01:42:30.660" v="5" actId="20577"/>
          <ac:spMkLst>
            <pc:docMk/>
            <pc:sldMk cId="2320731518" sldId="256"/>
            <ac:spMk id="48" creationId="{5B0CE100-A163-2201-5740-AEE24DBF1284}"/>
          </ac:spMkLst>
        </pc:spChg>
      </pc:sldChg>
    </pc:docChg>
  </pc:docChgLst>
  <pc:docChgLst>
    <pc:chgData name="Touradj Ebrahimi" userId="f73e62dc9513189e" providerId="LiveId" clId="{34481792-1F41-6042-B361-A2BA67499C8C}"/>
    <pc:docChg chg="modSld">
      <pc:chgData name="Touradj Ebrahimi" userId="f73e62dc9513189e" providerId="LiveId" clId="{34481792-1F41-6042-B361-A2BA67499C8C}" dt="2025-05-05T03:47:26.415" v="0" actId="165"/>
      <pc:docMkLst>
        <pc:docMk/>
      </pc:docMkLst>
      <pc:sldChg chg="delSp modSp">
        <pc:chgData name="Touradj Ebrahimi" userId="f73e62dc9513189e" providerId="LiveId" clId="{34481792-1F41-6042-B361-A2BA67499C8C}" dt="2025-05-05T03:47:26.415" v="0" actId="165"/>
        <pc:sldMkLst>
          <pc:docMk/>
          <pc:sldMk cId="2320731518" sldId="256"/>
        </pc:sldMkLst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4" creationId="{F48E2466-18AB-674C-C67F-5A4490514676}"/>
          </ac:spMkLst>
        </pc:spChg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9" creationId="{D664ED6B-317D-EAD9-6392-9CCA56F216C4}"/>
          </ac:spMkLst>
        </pc:spChg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29" creationId="{6654B168-3502-7AFB-AFA2-055A0020E746}"/>
          </ac:spMkLst>
        </pc:spChg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38" creationId="{B0BD5957-8563-0B4E-9B5A-6F0531FE0AC0}"/>
          </ac:spMkLst>
        </pc:spChg>
        <pc:spChg chg="mod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39" creationId="{D70B73F0-2016-30C4-8142-3659E4742F2F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55" creationId="{9789AD97-01B0-CDCB-DE9F-6F11EA2D4BE7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62" creationId="{D44B2F5E-EB4C-EDB6-522F-15116535E195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66" creationId="{138A5F1F-8AFE-967A-3CE4-5205908436E5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71" creationId="{C7727112-1AC5-676E-F45E-8FA8012A732A}"/>
          </ac:spMkLst>
        </pc:spChg>
        <pc:spChg chg="mod topLvl">
          <ac:chgData name="Touradj Ebrahimi" userId="f73e62dc9513189e" providerId="LiveId" clId="{34481792-1F41-6042-B361-A2BA67499C8C}" dt="2025-05-05T03:47:26.415" v="0" actId="165"/>
          <ac:spMkLst>
            <pc:docMk/>
            <pc:sldMk cId="2320731518" sldId="256"/>
            <ac:spMk id="79" creationId="{02178427-25CF-E38D-9ED0-2788442EE9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7E2E-DD59-1A07-4461-E42A80A1E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C3ED-AC5A-732F-98C6-D267E3970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2D16-7112-0BBD-68DC-8042305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D13B6-72CE-A2E0-4D69-2ACE3298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69104-618C-9A95-F655-D6145713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E83C-01C9-F268-3D29-FF32B016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33FCD-AFCB-96A4-6E76-46D77C0F0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67DE9-99CD-7947-9057-B91F39D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A40A-8903-1CBA-8FAC-98D34485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D256-D051-95FC-3C89-2BBC8990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6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2B6E5-DE84-559D-6878-1B55C6F07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67AAA-9DC3-5B4F-3F47-69247EBF7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0A80-8DEF-C3FD-61D0-952F0FD2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D5BD-18E3-516E-7C1C-C0143DF3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79A9-AA4C-95CB-3592-E9C5638A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4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E195-FAA1-E2D8-1C22-503BDADD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2737A-06C9-A378-9AC2-329A74CA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A433-253A-BC28-7CFB-34E84C35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958C5-5C39-A02D-ACB0-0FE79F88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605D-213E-EB48-A75E-D4D2F4F2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C51B-58C6-8310-608D-2811A54F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0E342-3BE3-BFB5-343A-622F8B317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1737-F63D-9159-6988-428B789B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E43-E0F4-E778-101E-2AB7A81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394C8-BEA0-3AD3-1A53-B779DE7A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7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520D-41E2-797D-2A67-20F40583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BF950-08EB-2463-7DDA-3173980F4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A1CAD-2A59-DC82-F71D-4ED10F510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13D78-1EAD-EF95-F1C7-767C63EA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7184-46B3-323F-5C2D-ED38029C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F499C-328E-311E-AF7A-D64DF08E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9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1D5E-EA74-299E-7A2E-F019AF7C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D8C3A-F602-DAA7-5BD4-04E0D969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BC80B-8E92-6EC4-6C97-0825AFFD9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DEF94-BBA9-A730-A3C6-534828F1B3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F6966-0963-DBF5-9C17-1896C2E9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16DC7-4ECF-15B9-8550-749BC95D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B7550-1D2B-5E0E-F6E7-EE2BAE9E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BCDC3-F931-7E0B-580D-4FD2A40B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2A17-5574-AC17-D225-A62BFCC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66F0E-D9FD-C4F9-5279-DCA95DF1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F955E-3BD5-C743-3EC5-CC58E508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EBF7E-8E77-D285-3C68-73FAC253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1A6DD-932C-6EA8-0DF2-0D1B52EC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D4722-D40B-450C-E4E9-D40C5D04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A164A-69D4-6AF2-06FB-A3211038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F7F4-47DE-B2BF-F540-ACA99C07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4113F-E73E-EF29-81B6-214E02C8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2300-E782-A546-C303-CB3BAA7A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5C28-9103-2144-4B61-ECB82AEE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A532-EF2D-71B1-2786-DF6E2D56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DA89-F6AB-E67D-039D-6DF7E972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C62A-1C11-EB44-818F-4EC67E65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3AAE1-A0F6-2F58-5DF7-FAFB91E54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F1CE2-D4D0-B0EF-B558-4D59C617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C1605-ADB1-61E4-63B1-BDE599C6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6C48-BD2A-0A32-081A-91696481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3134D-AB86-A980-006E-CE518DE1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8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7EDE2-637F-34FB-9EC2-4D971EF7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994C-BAC0-360F-29E1-5D1D37DF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98040-BDE1-7CEF-9AA6-D7227F839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CC80CE-C661-D44D-B669-A8F47A9055DA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03BA-136A-374C-5AA9-E85D2326C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54B6-F58E-7318-10B9-996A36333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ECC13-BBD8-6D49-A65B-F277FD4C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0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E33E452-763C-D936-74FB-5D70585741BF}"/>
              </a:ext>
            </a:extLst>
          </p:cNvPr>
          <p:cNvGrpSpPr/>
          <p:nvPr/>
        </p:nvGrpSpPr>
        <p:grpSpPr>
          <a:xfrm>
            <a:off x="2909039" y="400937"/>
            <a:ext cx="6159172" cy="6047349"/>
            <a:chOff x="2909039" y="400937"/>
            <a:chExt cx="6159172" cy="604734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0BA69F-6427-2779-BE67-C2D270C13CA6}"/>
                </a:ext>
              </a:extLst>
            </p:cNvPr>
            <p:cNvGrpSpPr/>
            <p:nvPr/>
          </p:nvGrpSpPr>
          <p:grpSpPr>
            <a:xfrm>
              <a:off x="3120128" y="633448"/>
              <a:ext cx="5723725" cy="5591103"/>
              <a:chOff x="3064287" y="628213"/>
              <a:chExt cx="5723725" cy="559110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48E2466-18AB-674C-C67F-5A4490514676}"/>
                  </a:ext>
                </a:extLst>
              </p:cNvPr>
              <p:cNvSpPr/>
              <p:nvPr/>
            </p:nvSpPr>
            <p:spPr>
              <a:xfrm>
                <a:off x="3064287" y="628213"/>
                <a:ext cx="5723725" cy="559110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A0DC30-9D0A-15D3-B84D-628BB18F42D8}"/>
                  </a:ext>
                </a:extLst>
              </p:cNvPr>
              <p:cNvSpPr/>
              <p:nvPr/>
            </p:nvSpPr>
            <p:spPr>
              <a:xfrm>
                <a:off x="3497057" y="1013866"/>
                <a:ext cx="4858186" cy="47866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7570179-E364-E885-2399-569ED03292A4}"/>
                  </a:ext>
                </a:extLst>
              </p:cNvPr>
              <p:cNvSpPr/>
              <p:nvPr/>
            </p:nvSpPr>
            <p:spPr>
              <a:xfrm>
                <a:off x="3926918" y="1430931"/>
                <a:ext cx="3995556" cy="402056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191B760-63EC-55FF-8B1C-1485CD6AC409}"/>
                  </a:ext>
                </a:extLst>
              </p:cNvPr>
              <p:cNvSpPr/>
              <p:nvPr/>
            </p:nvSpPr>
            <p:spPr>
              <a:xfrm>
                <a:off x="4306755" y="1814839"/>
                <a:ext cx="3182950" cy="325275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64ED6B-317D-EAD9-6392-9CCA56F216C4}"/>
                  </a:ext>
                </a:extLst>
              </p:cNvPr>
              <p:cNvSpPr/>
              <p:nvPr/>
            </p:nvSpPr>
            <p:spPr>
              <a:xfrm>
                <a:off x="4739524" y="2198747"/>
                <a:ext cx="2324391" cy="245003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51222E7-3389-98D6-AEAD-F0A35069DF09}"/>
                  </a:ext>
                </a:extLst>
              </p:cNvPr>
              <p:cNvSpPr/>
              <p:nvPr/>
            </p:nvSpPr>
            <p:spPr>
              <a:xfrm>
                <a:off x="5116452" y="2617556"/>
                <a:ext cx="1563554" cy="161939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02F2F6-9A9A-01DF-6E6E-6777420F38F6}"/>
                </a:ext>
              </a:extLst>
            </p:cNvPr>
            <p:cNvCxnSpPr>
              <a:cxnSpLocks/>
            </p:cNvCxnSpPr>
            <p:nvPr/>
          </p:nvCxnSpPr>
          <p:spPr>
            <a:xfrm>
              <a:off x="5954070" y="633448"/>
              <a:ext cx="0" cy="55911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24D4F3-A9EA-3384-CD1F-79CAAEC9B6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0128" y="3451684"/>
              <a:ext cx="572372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1B39E0-00BA-CE58-1B11-9741E509B228}"/>
                </a:ext>
              </a:extLst>
            </p:cNvPr>
            <p:cNvCxnSpPr>
              <a:stCxn id="4" idx="7"/>
              <a:endCxn id="4" idx="3"/>
            </p:cNvCxnSpPr>
            <p:nvPr/>
          </p:nvCxnSpPr>
          <p:spPr>
            <a:xfrm flipH="1">
              <a:off x="3958348" y="1452246"/>
              <a:ext cx="4047285" cy="3953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F43A49-B3AB-F990-85EA-FF1FD6743662}"/>
                </a:ext>
              </a:extLst>
            </p:cNvPr>
            <p:cNvCxnSpPr>
              <a:cxnSpLocks/>
            </p:cNvCxnSpPr>
            <p:nvPr/>
          </p:nvCxnSpPr>
          <p:spPr>
            <a:xfrm>
              <a:off x="3930427" y="1477736"/>
              <a:ext cx="4047285" cy="3953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6F4EA90-417E-CE0B-A9B0-785F5A873D94}"/>
                </a:ext>
              </a:extLst>
            </p:cNvPr>
            <p:cNvCxnSpPr>
              <a:cxnSpLocks/>
            </p:cNvCxnSpPr>
            <p:nvPr/>
          </p:nvCxnSpPr>
          <p:spPr>
            <a:xfrm>
              <a:off x="4791873" y="867283"/>
              <a:ext cx="2324391" cy="51234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D67FA7A-4B0D-713C-603D-95EED92A6EFE}"/>
                </a:ext>
              </a:extLst>
            </p:cNvPr>
            <p:cNvCxnSpPr/>
            <p:nvPr/>
          </p:nvCxnSpPr>
          <p:spPr>
            <a:xfrm flipH="1">
              <a:off x="4912573" y="825402"/>
              <a:ext cx="2135927" cy="51740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C3676D-6206-077F-7047-0CD251738DA0}"/>
                </a:ext>
              </a:extLst>
            </p:cNvPr>
            <p:cNvCxnSpPr/>
            <p:nvPr/>
          </p:nvCxnSpPr>
          <p:spPr>
            <a:xfrm>
              <a:off x="3342038" y="2387898"/>
              <a:ext cx="5276995" cy="215686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4375AB-EFDA-AAEB-7B8A-6DD0FFE7C072}"/>
                </a:ext>
              </a:extLst>
            </p:cNvPr>
            <p:cNvCxnSpPr/>
            <p:nvPr/>
          </p:nvCxnSpPr>
          <p:spPr>
            <a:xfrm flipV="1">
              <a:off x="3342038" y="2406749"/>
              <a:ext cx="5276995" cy="2079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54B168-3502-7AFB-AFA2-055A0020E746}"/>
                </a:ext>
              </a:extLst>
            </p:cNvPr>
            <p:cNvSpPr txBox="1"/>
            <p:nvPr/>
          </p:nvSpPr>
          <p:spPr>
            <a:xfrm rot="20907617">
              <a:off x="5013193" y="689417"/>
              <a:ext cx="840276" cy="40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Content</a:t>
              </a:r>
            </a:p>
            <a:p>
              <a:pPr algn="ctr"/>
              <a:r>
                <a:rPr lang="en-US" sz="1000" dirty="0">
                  <a:solidFill>
                    <a:srgbClr val="FFC000"/>
                  </a:solidFill>
                </a:rPr>
                <a:t>Provenance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B77D7A-EA79-BB1F-8EAE-B87E943E61AC}"/>
                </a:ext>
              </a:extLst>
            </p:cNvPr>
            <p:cNvSpPr txBox="1"/>
            <p:nvPr/>
          </p:nvSpPr>
          <p:spPr>
            <a:xfrm rot="20907617">
              <a:off x="5051343" y="1081444"/>
              <a:ext cx="874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7030A0"/>
                  </a:solidFill>
                </a:rPr>
                <a:t>Trust</a:t>
              </a:r>
            </a:p>
            <a:p>
              <a:pPr algn="ctr"/>
              <a:r>
                <a:rPr lang="en-US" sz="1000" dirty="0">
                  <a:solidFill>
                    <a:srgbClr val="7030A0"/>
                  </a:solidFill>
                </a:rPr>
                <a:t>Authenticity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0F6052-B6CC-61ED-FF5F-C5AA682D1562}"/>
                </a:ext>
              </a:extLst>
            </p:cNvPr>
            <p:cNvSpPr txBox="1"/>
            <p:nvPr/>
          </p:nvSpPr>
          <p:spPr>
            <a:xfrm rot="20907617">
              <a:off x="5152902" y="1469670"/>
              <a:ext cx="840276" cy="409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Asset</a:t>
              </a:r>
            </a:p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Identifiers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313B5E-A633-F59F-3098-88F624809FB7}"/>
                </a:ext>
              </a:extLst>
            </p:cNvPr>
            <p:cNvSpPr txBox="1"/>
            <p:nvPr/>
          </p:nvSpPr>
          <p:spPr>
            <a:xfrm rot="20907617">
              <a:off x="5256877" y="1901081"/>
              <a:ext cx="840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solidFill>
                    <a:srgbClr val="00B050"/>
                  </a:solidFill>
                </a:rPr>
                <a:t>Rights</a:t>
              </a:r>
            </a:p>
            <a:p>
              <a:pPr algn="ctr"/>
              <a:r>
                <a:rPr lang="en-US" sz="700" dirty="0">
                  <a:solidFill>
                    <a:srgbClr val="00B050"/>
                  </a:solidFill>
                </a:rPr>
                <a:t>Declarations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145E2B-3304-FB27-5D27-C5BA89089F8A}"/>
                </a:ext>
              </a:extLst>
            </p:cNvPr>
            <p:cNvSpPr txBox="1"/>
            <p:nvPr/>
          </p:nvSpPr>
          <p:spPr>
            <a:xfrm rot="20907617">
              <a:off x="5323062" y="2325379"/>
              <a:ext cx="84027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dirty="0">
                  <a:solidFill>
                    <a:srgbClr val="C00000"/>
                  </a:solidFill>
                </a:rPr>
                <a:t>Watermarking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CBFBD4-BB05-E463-119D-47E4A3F7B5EE}"/>
                </a:ext>
              </a:extLst>
            </p:cNvPr>
            <p:cNvSpPr txBox="1"/>
            <p:nvPr/>
          </p:nvSpPr>
          <p:spPr>
            <a:xfrm rot="20907617">
              <a:off x="4806891" y="428165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Specification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4FC6C3-A541-C011-2CFE-A144F27DC527}"/>
                </a:ext>
              </a:extLst>
            </p:cNvPr>
            <p:cNvSpPr txBox="1"/>
            <p:nvPr/>
          </p:nvSpPr>
          <p:spPr>
            <a:xfrm rot="19553604">
              <a:off x="3740565" y="825099"/>
              <a:ext cx="95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JPEG Trust</a:t>
              </a:r>
            </a:p>
            <a:p>
              <a:pPr algn="ctr"/>
              <a:r>
                <a:rPr lang="en-US" sz="1000" dirty="0"/>
                <a:t>Parts 1, 2, 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AD1897-F144-6C27-F8B3-DC80CC52C1D7}"/>
                </a:ext>
              </a:extLst>
            </p:cNvPr>
            <p:cNvSpPr txBox="1"/>
            <p:nvPr/>
          </p:nvSpPr>
          <p:spPr>
            <a:xfrm rot="372621">
              <a:off x="6032724" y="400937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C2PA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499583D-DB94-B15F-95D7-420F3F3552DE}"/>
                </a:ext>
              </a:extLst>
            </p:cNvPr>
            <p:cNvSpPr txBox="1"/>
            <p:nvPr/>
          </p:nvSpPr>
          <p:spPr>
            <a:xfrm rot="1838672">
              <a:off x="7219974" y="692990"/>
              <a:ext cx="95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Content</a:t>
              </a:r>
            </a:p>
            <a:p>
              <a:pPr algn="ctr"/>
              <a:r>
                <a:rPr lang="en-US" sz="1000" dirty="0"/>
                <a:t>Credentials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BD5957-8563-0B4E-9B5A-6F0531FE0AC0}"/>
                </a:ext>
              </a:extLst>
            </p:cNvPr>
            <p:cNvSpPr txBox="1"/>
            <p:nvPr/>
          </p:nvSpPr>
          <p:spPr>
            <a:xfrm rot="3364617">
              <a:off x="8033216" y="1589383"/>
              <a:ext cx="95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CAWG</a:t>
              </a:r>
            </a:p>
            <a:p>
              <a:pPr algn="ctr"/>
              <a:r>
                <a:rPr lang="en-US" sz="1000" dirty="0"/>
                <a:t>Metadata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70B73F0-2016-30C4-8142-3659E4742F2F}"/>
                </a:ext>
              </a:extLst>
            </p:cNvPr>
            <p:cNvSpPr txBox="1"/>
            <p:nvPr/>
          </p:nvSpPr>
          <p:spPr>
            <a:xfrm rot="18187692">
              <a:off x="2978853" y="1589382"/>
              <a:ext cx="9506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Originator</a:t>
              </a:r>
            </a:p>
            <a:p>
              <a:pPr algn="ctr"/>
              <a:r>
                <a:rPr lang="en-US" sz="1000" dirty="0"/>
                <a:t>Profile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F21A13-DCA6-3014-0CE8-96EA4B9B598D}"/>
                </a:ext>
              </a:extLst>
            </p:cNvPr>
            <p:cNvSpPr txBox="1"/>
            <p:nvPr/>
          </p:nvSpPr>
          <p:spPr>
            <a:xfrm rot="4834237">
              <a:off x="8469759" y="2728254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DA099D-3471-E2FD-ABC4-564D8C1D7810}"/>
                </a:ext>
              </a:extLst>
            </p:cNvPr>
            <p:cNvSpPr txBox="1"/>
            <p:nvPr/>
          </p:nvSpPr>
          <p:spPr>
            <a:xfrm rot="16814491">
              <a:off x="2556808" y="2761514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Trust.txt</a:t>
              </a:r>
              <a:endParaRPr 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0C0F41-87D8-545D-0D57-E352FD141D78}"/>
                </a:ext>
              </a:extLst>
            </p:cNvPr>
            <p:cNvSpPr txBox="1"/>
            <p:nvPr/>
          </p:nvSpPr>
          <p:spPr>
            <a:xfrm rot="16896157">
              <a:off x="8444176" y="3930809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ISCC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B776108-D953-12A7-92F6-576494FA6E5F}"/>
                </a:ext>
              </a:extLst>
            </p:cNvPr>
            <p:cNvSpPr txBox="1"/>
            <p:nvPr/>
          </p:nvSpPr>
          <p:spPr>
            <a:xfrm rot="20874314">
              <a:off x="6084495" y="6202065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UMid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452691-A3F1-E5E8-39F0-D3C4D64D09B4}"/>
                </a:ext>
              </a:extLst>
            </p:cNvPr>
            <p:cNvSpPr txBox="1"/>
            <p:nvPr/>
          </p:nvSpPr>
          <p:spPr>
            <a:xfrm rot="4646399">
              <a:off x="2591051" y="3901623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Robot.txt</a:t>
              </a:r>
              <a:endParaRPr lang="en-US" sz="1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834E84-B829-3736-2B28-3B681B7C6156}"/>
                </a:ext>
              </a:extLst>
            </p:cNvPr>
            <p:cNvSpPr txBox="1"/>
            <p:nvPr/>
          </p:nvSpPr>
          <p:spPr>
            <a:xfrm rot="3504587">
              <a:off x="2926690" y="4913231"/>
              <a:ext cx="10544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Spawning </a:t>
              </a:r>
              <a:r>
                <a:rPr lang="en-US" sz="1000" dirty="0" err="1"/>
                <a:t>ai.txt</a:t>
              </a:r>
              <a:endParaRPr lang="en-US" sz="10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01218B2-0363-92BA-B930-CFC7D22D058C}"/>
                </a:ext>
              </a:extLst>
            </p:cNvPr>
            <p:cNvSpPr txBox="1"/>
            <p:nvPr/>
          </p:nvSpPr>
          <p:spPr>
            <a:xfrm rot="19603798">
              <a:off x="7346222" y="5696578"/>
              <a:ext cx="9506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TDM Reservation</a:t>
              </a:r>
            </a:p>
            <a:p>
              <a:pPr algn="ctr"/>
              <a:r>
                <a:rPr lang="en-US" sz="1000" dirty="0"/>
                <a:t>Protocol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0C0B316-4D42-7713-6E93-412A42F5A4CD}"/>
                </a:ext>
              </a:extLst>
            </p:cNvPr>
            <p:cNvSpPr txBox="1"/>
            <p:nvPr/>
          </p:nvSpPr>
          <p:spPr>
            <a:xfrm rot="761279">
              <a:off x="4819676" y="6201734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OBID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0CE100-A163-2201-5740-AEE24DBF1284}"/>
                </a:ext>
              </a:extLst>
            </p:cNvPr>
            <p:cNvSpPr txBox="1"/>
            <p:nvPr/>
          </p:nvSpPr>
          <p:spPr>
            <a:xfrm rot="2005381">
              <a:off x="3780404" y="5745208"/>
              <a:ext cx="9506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ITU-T </a:t>
              </a:r>
              <a:r>
                <a:rPr lang="en-US" sz="1000" dirty="0" err="1"/>
                <a:t>X.ig-dw</a:t>
              </a:r>
              <a:endParaRPr 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4988F9-0855-290D-A1B3-F079A010F04B}"/>
                </a:ext>
              </a:extLst>
            </p:cNvPr>
            <p:cNvSpPr txBox="1"/>
            <p:nvPr/>
          </p:nvSpPr>
          <p:spPr>
            <a:xfrm rot="18414468">
              <a:off x="8101475" y="4905477"/>
              <a:ext cx="11264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Evaluation Tools for Persistent Association Technologiies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056520A-D615-2B28-2490-A754EA9AE281}"/>
                </a:ext>
              </a:extLst>
            </p:cNvPr>
            <p:cNvSpPr/>
            <p:nvPr/>
          </p:nvSpPr>
          <p:spPr>
            <a:xfrm rot="20808239">
              <a:off x="5168801" y="2632133"/>
              <a:ext cx="1563554" cy="161939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AI &amp; Multimedia Authenticity</a:t>
              </a:r>
            </a:p>
            <a:p>
              <a:pPr algn="ctr"/>
              <a:r>
                <a:rPr lang="en-US" sz="1050" dirty="0"/>
                <a:t>Standardization</a:t>
              </a:r>
            </a:p>
            <a:p>
              <a:pPr algn="ctr"/>
              <a:r>
                <a:rPr lang="en-US" sz="1050" dirty="0"/>
                <a:t>Map</a:t>
              </a:r>
            </a:p>
          </p:txBody>
        </p:sp>
      </p:grpSp>
      <p:sp>
        <p:nvSpPr>
          <p:cNvPr id="55" name="Freeform 54">
            <a:extLst>
              <a:ext uri="{FF2B5EF4-FFF2-40B4-BE49-F238E27FC236}">
                <a16:creationId xmlns:a16="http://schemas.microsoft.com/office/drawing/2014/main" id="{9789AD97-01B0-CDCB-DE9F-6F11EA2D4BE7}"/>
              </a:ext>
            </a:extLst>
          </p:cNvPr>
          <p:cNvSpPr/>
          <p:nvPr/>
        </p:nvSpPr>
        <p:spPr>
          <a:xfrm>
            <a:off x="3088715" y="633448"/>
            <a:ext cx="5755138" cy="5599450"/>
          </a:xfrm>
          <a:custGeom>
            <a:avLst/>
            <a:gdLst>
              <a:gd name="connsiteX0" fmla="*/ 2875013 w 5723726"/>
              <a:gd name="connsiteY0" fmla="*/ 5598801 h 5599450"/>
              <a:gd name="connsiteX1" fmla="*/ 2861863 w 5723726"/>
              <a:gd name="connsiteY1" fmla="*/ 5599450 h 5599450"/>
              <a:gd name="connsiteX2" fmla="*/ 2860607 w 5723726"/>
              <a:gd name="connsiteY2" fmla="*/ 5599388 h 5599450"/>
              <a:gd name="connsiteX3" fmla="*/ 3226991 w 5723726"/>
              <a:gd name="connsiteY3" fmla="*/ 5574168 h 5599450"/>
              <a:gd name="connsiteX4" fmla="*/ 3154472 w 5723726"/>
              <a:gd name="connsiteY4" fmla="*/ 5584996 h 5599450"/>
              <a:gd name="connsiteX5" fmla="*/ 3138969 w 5723726"/>
              <a:gd name="connsiteY5" fmla="*/ 5585761 h 5599450"/>
              <a:gd name="connsiteX6" fmla="*/ 2451332 w 5723726"/>
              <a:gd name="connsiteY6" fmla="*/ 5567389 h 5599450"/>
              <a:gd name="connsiteX7" fmla="*/ 2577267 w 5723726"/>
              <a:gd name="connsiteY7" fmla="*/ 5585391 h 5599450"/>
              <a:gd name="connsiteX8" fmla="*/ 2569255 w 5723726"/>
              <a:gd name="connsiteY8" fmla="*/ 5584996 h 5599450"/>
              <a:gd name="connsiteX9" fmla="*/ 3525045 w 5723726"/>
              <a:gd name="connsiteY9" fmla="*/ 5520832 h 5599450"/>
              <a:gd name="connsiteX10" fmla="*/ 3438628 w 5723726"/>
              <a:gd name="connsiteY10" fmla="*/ 5542570 h 5599450"/>
              <a:gd name="connsiteX11" fmla="*/ 3406755 w 5723726"/>
              <a:gd name="connsiteY11" fmla="*/ 5547329 h 5599450"/>
              <a:gd name="connsiteX12" fmla="*/ 2137149 w 5723726"/>
              <a:gd name="connsiteY12" fmla="*/ 5505354 h 5599450"/>
              <a:gd name="connsiteX13" fmla="*/ 2306216 w 5723726"/>
              <a:gd name="connsiteY13" fmla="*/ 5545723 h 5599450"/>
              <a:gd name="connsiteX14" fmla="*/ 2285098 w 5723726"/>
              <a:gd name="connsiteY14" fmla="*/ 5542570 h 5599450"/>
              <a:gd name="connsiteX15" fmla="*/ 3795926 w 5723726"/>
              <a:gd name="connsiteY15" fmla="*/ 5443850 h 5599450"/>
              <a:gd name="connsiteX16" fmla="*/ 3712894 w 5723726"/>
              <a:gd name="connsiteY16" fmla="*/ 5473580 h 5599450"/>
              <a:gd name="connsiteX17" fmla="*/ 3665467 w 5723726"/>
              <a:gd name="connsiteY17" fmla="*/ 5485510 h 5599450"/>
              <a:gd name="connsiteX18" fmla="*/ 1888015 w 5723726"/>
              <a:gd name="connsiteY18" fmla="*/ 5429604 h 5599450"/>
              <a:gd name="connsiteX19" fmla="*/ 2036371 w 5723726"/>
              <a:gd name="connsiteY19" fmla="*/ 5480004 h 5599450"/>
              <a:gd name="connsiteX20" fmla="*/ 2010833 w 5723726"/>
              <a:gd name="connsiteY20" fmla="*/ 5473580 h 5599450"/>
              <a:gd name="connsiteX21" fmla="*/ 4047231 w 5723726"/>
              <a:gd name="connsiteY21" fmla="*/ 5345785 h 5599450"/>
              <a:gd name="connsiteX22" fmla="*/ 3975829 w 5723726"/>
              <a:gd name="connsiteY22" fmla="*/ 5379434 h 5599450"/>
              <a:gd name="connsiteX23" fmla="*/ 3916164 w 5723726"/>
              <a:gd name="connsiteY23" fmla="*/ 5400797 h 5599450"/>
              <a:gd name="connsiteX24" fmla="*/ 1651333 w 5723726"/>
              <a:gd name="connsiteY24" fmla="*/ 5333926 h 5599450"/>
              <a:gd name="connsiteX25" fmla="*/ 1774624 w 5723726"/>
              <a:gd name="connsiteY25" fmla="*/ 5389004 h 5599450"/>
              <a:gd name="connsiteX26" fmla="*/ 1747897 w 5723726"/>
              <a:gd name="connsiteY26" fmla="*/ 5379434 h 5599450"/>
              <a:gd name="connsiteX27" fmla="*/ 4282456 w 5723726"/>
              <a:gd name="connsiteY27" fmla="*/ 5227983 h 5599450"/>
              <a:gd name="connsiteX28" fmla="*/ 4225997 w 5723726"/>
              <a:gd name="connsiteY28" fmla="*/ 5261538 h 5599450"/>
              <a:gd name="connsiteX29" fmla="*/ 4159252 w 5723726"/>
              <a:gd name="connsiteY29" fmla="*/ 5292993 h 5599450"/>
              <a:gd name="connsiteX30" fmla="*/ 1421194 w 5723726"/>
              <a:gd name="connsiteY30" fmla="*/ 5216052 h 5599450"/>
              <a:gd name="connsiteX31" fmla="*/ 1524760 w 5723726"/>
              <a:gd name="connsiteY31" fmla="*/ 5274277 h 5599450"/>
              <a:gd name="connsiteX32" fmla="*/ 1497730 w 5723726"/>
              <a:gd name="connsiteY32" fmla="*/ 5261538 h 5599450"/>
              <a:gd name="connsiteX33" fmla="*/ 4503362 w 5723726"/>
              <a:gd name="connsiteY33" fmla="*/ 5091012 h 5599450"/>
              <a:gd name="connsiteX34" fmla="*/ 4461958 w 5723726"/>
              <a:gd name="connsiteY34" fmla="*/ 5121301 h 5599450"/>
              <a:gd name="connsiteX35" fmla="*/ 4394137 w 5723726"/>
              <a:gd name="connsiteY35" fmla="*/ 5161609 h 5599450"/>
              <a:gd name="connsiteX36" fmla="*/ 1198540 w 5723726"/>
              <a:gd name="connsiteY36" fmla="*/ 5075046 h 5599450"/>
              <a:gd name="connsiteX37" fmla="*/ 1289767 w 5723726"/>
              <a:gd name="connsiteY37" fmla="*/ 5137941 h 5599450"/>
              <a:gd name="connsiteX38" fmla="*/ 1261769 w 5723726"/>
              <a:gd name="connsiteY38" fmla="*/ 5121301 h 5599450"/>
              <a:gd name="connsiteX39" fmla="*/ 4710586 w 5723726"/>
              <a:gd name="connsiteY39" fmla="*/ 4934956 h 5599450"/>
              <a:gd name="connsiteX40" fmla="*/ 4682274 w 5723726"/>
              <a:gd name="connsiteY40" fmla="*/ 4960129 h 5599450"/>
              <a:gd name="connsiteX41" fmla="*/ 4618821 w 5723726"/>
              <a:gd name="connsiteY41" fmla="*/ 5006548 h 5599450"/>
              <a:gd name="connsiteX42" fmla="*/ 986801 w 5723726"/>
              <a:gd name="connsiteY42" fmla="*/ 4911536 h 5599450"/>
              <a:gd name="connsiteX43" fmla="*/ 1071716 w 5723726"/>
              <a:gd name="connsiteY43" fmla="*/ 4982268 h 5599450"/>
              <a:gd name="connsiteX44" fmla="*/ 1041453 w 5723726"/>
              <a:gd name="connsiteY44" fmla="*/ 4960129 h 5599450"/>
              <a:gd name="connsiteX45" fmla="*/ 4903828 w 5723726"/>
              <a:gd name="connsiteY45" fmla="*/ 4759708 h 5599450"/>
              <a:gd name="connsiteX46" fmla="*/ 4885506 w 5723726"/>
              <a:gd name="connsiteY46" fmla="*/ 4779430 h 5599450"/>
              <a:gd name="connsiteX47" fmla="*/ 4829642 w 5723726"/>
              <a:gd name="connsiteY47" fmla="*/ 4829100 h 5599450"/>
              <a:gd name="connsiteX48" fmla="*/ 790022 w 5723726"/>
              <a:gd name="connsiteY48" fmla="*/ 4727549 h 5599450"/>
              <a:gd name="connsiteX49" fmla="*/ 871839 w 5723726"/>
              <a:gd name="connsiteY49" fmla="*/ 4809320 h 5599450"/>
              <a:gd name="connsiteX50" fmla="*/ 838221 w 5723726"/>
              <a:gd name="connsiteY50" fmla="*/ 4779430 h 5599450"/>
              <a:gd name="connsiteX51" fmla="*/ 5081919 w 5723726"/>
              <a:gd name="connsiteY51" fmla="*/ 4565300 h 5599450"/>
              <a:gd name="connsiteX52" fmla="*/ 5070216 w 5723726"/>
              <a:gd name="connsiteY52" fmla="*/ 4580610 h 5599450"/>
              <a:gd name="connsiteX53" fmla="*/ 5021513 w 5723726"/>
              <a:gd name="connsiteY53" fmla="*/ 4633033 h 5599450"/>
              <a:gd name="connsiteX54" fmla="*/ 611733 w 5723726"/>
              <a:gd name="connsiteY54" fmla="*/ 4525955 h 5599450"/>
              <a:gd name="connsiteX55" fmla="*/ 690753 w 5723726"/>
              <a:gd name="connsiteY55" fmla="*/ 4620697 h 5599450"/>
              <a:gd name="connsiteX56" fmla="*/ 653511 w 5723726"/>
              <a:gd name="connsiteY56" fmla="*/ 4580610 h 5599450"/>
              <a:gd name="connsiteX57" fmla="*/ 5242906 w 5723726"/>
              <a:gd name="connsiteY57" fmla="*/ 4352290 h 5599450"/>
              <a:gd name="connsiteX58" fmla="*/ 5234965 w 5723726"/>
              <a:gd name="connsiteY58" fmla="*/ 4365078 h 5599450"/>
              <a:gd name="connsiteX59" fmla="*/ 5188973 w 5723726"/>
              <a:gd name="connsiteY59" fmla="*/ 4425247 h 5599450"/>
              <a:gd name="connsiteX60" fmla="*/ 454405 w 5723726"/>
              <a:gd name="connsiteY60" fmla="*/ 4309753 h 5599450"/>
              <a:gd name="connsiteX61" fmla="*/ 528744 w 5723726"/>
              <a:gd name="connsiteY61" fmla="*/ 4417385 h 5599450"/>
              <a:gd name="connsiteX62" fmla="*/ 488761 w 5723726"/>
              <a:gd name="connsiteY62" fmla="*/ 4365078 h 5599450"/>
              <a:gd name="connsiteX63" fmla="*/ 5384264 w 5723726"/>
              <a:gd name="connsiteY63" fmla="*/ 4122159 h 5599450"/>
              <a:gd name="connsiteX64" fmla="*/ 5378315 w 5723726"/>
              <a:gd name="connsiteY64" fmla="*/ 4134240 h 5599450"/>
              <a:gd name="connsiteX65" fmla="*/ 5327773 w 5723726"/>
              <a:gd name="connsiteY65" fmla="*/ 4215628 h 5599450"/>
              <a:gd name="connsiteX66" fmla="*/ 319438 w 5723726"/>
              <a:gd name="connsiteY66" fmla="*/ 4081493 h 5599450"/>
              <a:gd name="connsiteX67" fmla="*/ 386059 w 5723726"/>
              <a:gd name="connsiteY67" fmla="*/ 4199695 h 5599450"/>
              <a:gd name="connsiteX68" fmla="*/ 345412 w 5723726"/>
              <a:gd name="connsiteY68" fmla="*/ 4134240 h 5599450"/>
              <a:gd name="connsiteX69" fmla="*/ 5503272 w 5723726"/>
              <a:gd name="connsiteY69" fmla="*/ 3877621 h 5599450"/>
              <a:gd name="connsiteX70" fmla="*/ 5498827 w 5723726"/>
              <a:gd name="connsiteY70" fmla="*/ 3889504 h 5599450"/>
              <a:gd name="connsiteX71" fmla="*/ 5435584 w 5723726"/>
              <a:gd name="connsiteY71" fmla="*/ 4017937 h 5599450"/>
              <a:gd name="connsiteX72" fmla="*/ 207483 w 5723726"/>
              <a:gd name="connsiteY72" fmla="*/ 3842953 h 5599450"/>
              <a:gd name="connsiteX73" fmla="*/ 263171 w 5723726"/>
              <a:gd name="connsiteY73" fmla="*/ 3967226 h 5599450"/>
              <a:gd name="connsiteX74" fmla="*/ 224900 w 5723726"/>
              <a:gd name="connsiteY74" fmla="*/ 3889504 h 5599450"/>
              <a:gd name="connsiteX75" fmla="*/ 118892 w 5723726"/>
              <a:gd name="connsiteY75" fmla="*/ 3595098 h 5599450"/>
              <a:gd name="connsiteX76" fmla="*/ 161037 w 5723726"/>
              <a:gd name="connsiteY76" fmla="*/ 3718808 h 5599450"/>
              <a:gd name="connsiteX77" fmla="*/ 128664 w 5723726"/>
              <a:gd name="connsiteY77" fmla="*/ 3632278 h 5599450"/>
              <a:gd name="connsiteX78" fmla="*/ 54122 w 5723726"/>
              <a:gd name="connsiteY78" fmla="*/ 3338192 h 5599450"/>
              <a:gd name="connsiteX79" fmla="*/ 81356 w 5723726"/>
              <a:gd name="connsiteY79" fmla="*/ 3452286 h 5599450"/>
              <a:gd name="connsiteX80" fmla="*/ 58143 w 5723726"/>
              <a:gd name="connsiteY80" fmla="*/ 3363967 h 5599450"/>
              <a:gd name="connsiteX81" fmla="*/ 5679297 w 5723726"/>
              <a:gd name="connsiteY81" fmla="*/ 3276061 h 5599450"/>
              <a:gd name="connsiteX82" fmla="*/ 5665583 w 5723726"/>
              <a:gd name="connsiteY82" fmla="*/ 3363967 h 5599450"/>
              <a:gd name="connsiteX83" fmla="*/ 5595062 w 5723726"/>
              <a:gd name="connsiteY83" fmla="*/ 3632278 h 5599450"/>
              <a:gd name="connsiteX84" fmla="*/ 5504446 w 5723726"/>
              <a:gd name="connsiteY84" fmla="*/ 3874484 h 5599450"/>
              <a:gd name="connsiteX85" fmla="*/ 5595625 w 5723726"/>
              <a:gd name="connsiteY85" fmla="*/ 3627985 h 5599450"/>
              <a:gd name="connsiteX86" fmla="*/ 5664633 w 5723726"/>
              <a:gd name="connsiteY86" fmla="*/ 3366499 h 5599450"/>
              <a:gd name="connsiteX87" fmla="*/ 14051 w 5723726"/>
              <a:gd name="connsiteY87" fmla="*/ 3071948 h 5599450"/>
              <a:gd name="connsiteX88" fmla="*/ 26917 w 5723726"/>
              <a:gd name="connsiteY88" fmla="*/ 3163807 h 5599450"/>
              <a:gd name="connsiteX89" fmla="*/ 14776 w 5723726"/>
              <a:gd name="connsiteY89" fmla="*/ 3085981 h 5599450"/>
              <a:gd name="connsiteX90" fmla="*/ 5711509 w 5723726"/>
              <a:gd name="connsiteY90" fmla="*/ 3036415 h 5599450"/>
              <a:gd name="connsiteX91" fmla="*/ 5708951 w 5723726"/>
              <a:gd name="connsiteY91" fmla="*/ 3085981 h 5599450"/>
              <a:gd name="connsiteX92" fmla="*/ 5707894 w 5723726"/>
              <a:gd name="connsiteY92" fmla="*/ 3092752 h 5599450"/>
              <a:gd name="connsiteX93" fmla="*/ 209 w 5723726"/>
              <a:gd name="connsiteY93" fmla="*/ 2795681 h 5599450"/>
              <a:gd name="connsiteX94" fmla="*/ 2293 w 5723726"/>
              <a:gd name="connsiteY94" fmla="*/ 2844141 h 5599450"/>
              <a:gd name="connsiteX95" fmla="*/ 0 w 5723726"/>
              <a:gd name="connsiteY95" fmla="*/ 2799725 h 5599450"/>
              <a:gd name="connsiteX96" fmla="*/ 5720731 w 5723726"/>
              <a:gd name="connsiteY96" fmla="*/ 2741697 h 5599450"/>
              <a:gd name="connsiteX97" fmla="*/ 5723726 w 5723726"/>
              <a:gd name="connsiteY97" fmla="*/ 2799725 h 5599450"/>
              <a:gd name="connsiteX98" fmla="*/ 5723011 w 5723726"/>
              <a:gd name="connsiteY98" fmla="*/ 2813568 h 5599450"/>
              <a:gd name="connsiteX99" fmla="*/ 5697323 w 5723726"/>
              <a:gd name="connsiteY99" fmla="*/ 2438937 h 5599450"/>
              <a:gd name="connsiteX100" fmla="*/ 5708951 w 5723726"/>
              <a:gd name="connsiteY100" fmla="*/ 2513470 h 5599450"/>
              <a:gd name="connsiteX101" fmla="*/ 5710416 w 5723726"/>
              <a:gd name="connsiteY101" fmla="*/ 2541868 h 5599450"/>
              <a:gd name="connsiteX102" fmla="*/ 33578 w 5723726"/>
              <a:gd name="connsiteY102" fmla="*/ 2392946 h 5599450"/>
              <a:gd name="connsiteX103" fmla="*/ 14510 w 5723726"/>
              <a:gd name="connsiteY103" fmla="*/ 2518608 h 5599450"/>
              <a:gd name="connsiteX104" fmla="*/ 14776 w 5723726"/>
              <a:gd name="connsiteY104" fmla="*/ 2513470 h 5599450"/>
              <a:gd name="connsiteX105" fmla="*/ 5644631 w 5723726"/>
              <a:gd name="connsiteY105" fmla="*/ 2155766 h 5599450"/>
              <a:gd name="connsiteX106" fmla="*/ 5665583 w 5723726"/>
              <a:gd name="connsiteY106" fmla="*/ 2235483 h 5599450"/>
              <a:gd name="connsiteX107" fmla="*/ 5672692 w 5723726"/>
              <a:gd name="connsiteY107" fmla="*/ 2281054 h 5599450"/>
              <a:gd name="connsiteX108" fmla="*/ 90409 w 5723726"/>
              <a:gd name="connsiteY108" fmla="*/ 2112721 h 5599450"/>
              <a:gd name="connsiteX109" fmla="*/ 55966 w 5723726"/>
              <a:gd name="connsiteY109" fmla="*/ 2249440 h 5599450"/>
              <a:gd name="connsiteX110" fmla="*/ 58143 w 5723726"/>
              <a:gd name="connsiteY110" fmla="*/ 2235483 h 5599450"/>
              <a:gd name="connsiteX111" fmla="*/ 5567146 w 5723726"/>
              <a:gd name="connsiteY111" fmla="*/ 1892557 h 5599450"/>
              <a:gd name="connsiteX112" fmla="*/ 5595062 w 5723726"/>
              <a:gd name="connsiteY112" fmla="*/ 1967173 h 5599450"/>
              <a:gd name="connsiteX113" fmla="*/ 5611162 w 5723726"/>
              <a:gd name="connsiteY113" fmla="*/ 2028428 h 5599450"/>
              <a:gd name="connsiteX114" fmla="*/ 167966 w 5723726"/>
              <a:gd name="connsiteY114" fmla="*/ 1862122 h 5599450"/>
              <a:gd name="connsiteX115" fmla="*/ 123322 w 5723726"/>
              <a:gd name="connsiteY115" fmla="*/ 1987498 h 5599450"/>
              <a:gd name="connsiteX116" fmla="*/ 128664 w 5723726"/>
              <a:gd name="connsiteY116" fmla="*/ 1967173 h 5599450"/>
              <a:gd name="connsiteX117" fmla="*/ 5467741 w 5723726"/>
              <a:gd name="connsiteY117" fmla="*/ 1646818 h 5599450"/>
              <a:gd name="connsiteX118" fmla="*/ 5498827 w 5723726"/>
              <a:gd name="connsiteY118" fmla="*/ 1709946 h 5599450"/>
              <a:gd name="connsiteX119" fmla="*/ 5525792 w 5723726"/>
              <a:gd name="connsiteY119" fmla="*/ 1782021 h 5599450"/>
              <a:gd name="connsiteX120" fmla="*/ 268283 w 5723726"/>
              <a:gd name="connsiteY120" fmla="*/ 1621842 h 5599450"/>
              <a:gd name="connsiteX121" fmla="*/ 215513 w 5723726"/>
              <a:gd name="connsiteY121" fmla="*/ 1735034 h 5599450"/>
              <a:gd name="connsiteX122" fmla="*/ 224900 w 5723726"/>
              <a:gd name="connsiteY122" fmla="*/ 1709946 h 5599450"/>
              <a:gd name="connsiteX123" fmla="*/ 5347872 w 5723726"/>
              <a:gd name="connsiteY123" fmla="*/ 1416188 h 5599450"/>
              <a:gd name="connsiteX124" fmla="*/ 5378315 w 5723726"/>
              <a:gd name="connsiteY124" fmla="*/ 1465210 h 5599450"/>
              <a:gd name="connsiteX125" fmla="*/ 5415610 w 5723726"/>
              <a:gd name="connsiteY125" fmla="*/ 1540949 h 5599450"/>
              <a:gd name="connsiteX126" fmla="*/ 391347 w 5723726"/>
              <a:gd name="connsiteY126" fmla="*/ 1391241 h 5599450"/>
              <a:gd name="connsiteX127" fmla="*/ 331147 w 5723726"/>
              <a:gd name="connsiteY127" fmla="*/ 1494178 h 5599450"/>
              <a:gd name="connsiteX128" fmla="*/ 345412 w 5723726"/>
              <a:gd name="connsiteY128" fmla="*/ 1465210 h 5599450"/>
              <a:gd name="connsiteX129" fmla="*/ 5207971 w 5723726"/>
              <a:gd name="connsiteY129" fmla="*/ 1199058 h 5599450"/>
              <a:gd name="connsiteX130" fmla="*/ 5234965 w 5723726"/>
              <a:gd name="connsiteY130" fmla="*/ 1234372 h 5599450"/>
              <a:gd name="connsiteX131" fmla="*/ 5279563 w 5723726"/>
              <a:gd name="connsiteY131" fmla="*/ 1306190 h 5599450"/>
              <a:gd name="connsiteX132" fmla="*/ 536467 w 5723726"/>
              <a:gd name="connsiteY132" fmla="*/ 1171962 h 5599450"/>
              <a:gd name="connsiteX133" fmla="*/ 468608 w 5723726"/>
              <a:gd name="connsiteY133" fmla="*/ 1266825 h 5599450"/>
              <a:gd name="connsiteX134" fmla="*/ 488761 w 5723726"/>
              <a:gd name="connsiteY134" fmla="*/ 1234372 h 5599450"/>
              <a:gd name="connsiteX135" fmla="*/ 5047803 w 5723726"/>
              <a:gd name="connsiteY135" fmla="*/ 994716 h 5599450"/>
              <a:gd name="connsiteX136" fmla="*/ 5070216 w 5723726"/>
              <a:gd name="connsiteY136" fmla="*/ 1018840 h 5599450"/>
              <a:gd name="connsiteX137" fmla="*/ 5118061 w 5723726"/>
              <a:gd name="connsiteY137" fmla="*/ 1081433 h 5599450"/>
              <a:gd name="connsiteX138" fmla="*/ 702444 w 5723726"/>
              <a:gd name="connsiteY138" fmla="*/ 966169 h 5599450"/>
              <a:gd name="connsiteX139" fmla="*/ 626184 w 5723726"/>
              <a:gd name="connsiteY139" fmla="*/ 1054590 h 5599450"/>
              <a:gd name="connsiteX140" fmla="*/ 653511 w 5723726"/>
              <a:gd name="connsiteY140" fmla="*/ 1018840 h 5599450"/>
              <a:gd name="connsiteX141" fmla="*/ 4866859 w 5723726"/>
              <a:gd name="connsiteY141" fmla="*/ 803441 h 5599450"/>
              <a:gd name="connsiteX142" fmla="*/ 4885506 w 5723726"/>
              <a:gd name="connsiteY142" fmla="*/ 820021 h 5599450"/>
              <a:gd name="connsiteX143" fmla="*/ 4934743 w 5723726"/>
              <a:gd name="connsiteY143" fmla="*/ 873019 h 5599450"/>
              <a:gd name="connsiteX144" fmla="*/ 887686 w 5723726"/>
              <a:gd name="connsiteY144" fmla="*/ 776040 h 5599450"/>
              <a:gd name="connsiteX145" fmla="*/ 802206 w 5723726"/>
              <a:gd name="connsiteY145" fmla="*/ 858786 h 5599450"/>
              <a:gd name="connsiteX146" fmla="*/ 838221 w 5723726"/>
              <a:gd name="connsiteY146" fmla="*/ 820021 h 5599450"/>
              <a:gd name="connsiteX147" fmla="*/ 4664848 w 5723726"/>
              <a:gd name="connsiteY147" fmla="*/ 626573 h 5599450"/>
              <a:gd name="connsiteX148" fmla="*/ 4682274 w 5723726"/>
              <a:gd name="connsiteY148" fmla="*/ 639321 h 5599450"/>
              <a:gd name="connsiteX149" fmla="*/ 4736829 w 5723726"/>
              <a:gd name="connsiteY149" fmla="*/ 687828 h 5599450"/>
              <a:gd name="connsiteX150" fmla="*/ 1090379 w 5723726"/>
              <a:gd name="connsiteY150" fmla="*/ 603529 h 5599450"/>
              <a:gd name="connsiteX151" fmla="*/ 995167 w 5723726"/>
              <a:gd name="connsiteY151" fmla="*/ 680476 h 5599450"/>
              <a:gd name="connsiteX152" fmla="*/ 1041453 w 5723726"/>
              <a:gd name="connsiteY152" fmla="*/ 639321 h 5599450"/>
              <a:gd name="connsiteX153" fmla="*/ 4442357 w 5723726"/>
              <a:gd name="connsiteY153" fmla="*/ 466500 h 5599450"/>
              <a:gd name="connsiteX154" fmla="*/ 4461958 w 5723726"/>
              <a:gd name="connsiteY154" fmla="*/ 478149 h 5599450"/>
              <a:gd name="connsiteX155" fmla="*/ 4532322 w 5723726"/>
              <a:gd name="connsiteY155" fmla="*/ 529624 h 5599450"/>
              <a:gd name="connsiteX156" fmla="*/ 1308654 w 5723726"/>
              <a:gd name="connsiteY156" fmla="*/ 450284 h 5599450"/>
              <a:gd name="connsiteX157" fmla="*/ 1203820 w 5723726"/>
              <a:gd name="connsiteY157" fmla="*/ 520542 h 5599450"/>
              <a:gd name="connsiteX158" fmla="*/ 1261769 w 5723726"/>
              <a:gd name="connsiteY158" fmla="*/ 478149 h 5599450"/>
              <a:gd name="connsiteX159" fmla="*/ 4201626 w 5723726"/>
              <a:gd name="connsiteY159" fmla="*/ 326427 h 5599450"/>
              <a:gd name="connsiteX160" fmla="*/ 4225997 w 5723726"/>
              <a:gd name="connsiteY160" fmla="*/ 337912 h 5599450"/>
              <a:gd name="connsiteX161" fmla="*/ 4324938 w 5723726"/>
              <a:gd name="connsiteY161" fmla="*/ 396715 h 5599450"/>
              <a:gd name="connsiteX162" fmla="*/ 1540735 w 5723726"/>
              <a:gd name="connsiteY162" fmla="*/ 317645 h 5599450"/>
              <a:gd name="connsiteX163" fmla="*/ 1427261 w 5723726"/>
              <a:gd name="connsiteY163" fmla="*/ 379793 h 5599450"/>
              <a:gd name="connsiteX164" fmla="*/ 1497730 w 5723726"/>
              <a:gd name="connsiteY164" fmla="*/ 337912 h 5599450"/>
              <a:gd name="connsiteX165" fmla="*/ 3947192 w 5723726"/>
              <a:gd name="connsiteY165" fmla="*/ 209763 h 5599450"/>
              <a:gd name="connsiteX166" fmla="*/ 3975829 w 5723726"/>
              <a:gd name="connsiteY166" fmla="*/ 220016 h 5599450"/>
              <a:gd name="connsiteX167" fmla="*/ 4109547 w 5723726"/>
              <a:gd name="connsiteY167" fmla="*/ 283033 h 5599450"/>
              <a:gd name="connsiteX168" fmla="*/ 1785053 w 5723726"/>
              <a:gd name="connsiteY168" fmla="*/ 206713 h 5599450"/>
              <a:gd name="connsiteX169" fmla="*/ 1665026 w 5723726"/>
              <a:gd name="connsiteY169" fmla="*/ 259071 h 5599450"/>
              <a:gd name="connsiteX170" fmla="*/ 1747897 w 5723726"/>
              <a:gd name="connsiteY170" fmla="*/ 220016 h 5599450"/>
              <a:gd name="connsiteX171" fmla="*/ 2040287 w 5723726"/>
              <a:gd name="connsiteY171" fmla="*/ 118461 h 5599450"/>
              <a:gd name="connsiteX172" fmla="*/ 1917312 w 5723726"/>
              <a:gd name="connsiteY172" fmla="*/ 159356 h 5599450"/>
              <a:gd name="connsiteX173" fmla="*/ 2010833 w 5723726"/>
              <a:gd name="connsiteY173" fmla="*/ 125870 h 5599450"/>
              <a:gd name="connsiteX174" fmla="*/ 2305375 w 5723726"/>
              <a:gd name="connsiteY174" fmla="*/ 53853 h 5599450"/>
              <a:gd name="connsiteX175" fmla="*/ 2185780 w 5723726"/>
              <a:gd name="connsiteY175" fmla="*/ 81863 h 5599450"/>
              <a:gd name="connsiteX176" fmla="*/ 2285098 w 5723726"/>
              <a:gd name="connsiteY176" fmla="*/ 56881 h 5599450"/>
              <a:gd name="connsiteX177" fmla="*/ 2579462 w 5723726"/>
              <a:gd name="connsiteY177" fmla="*/ 13951 h 5599450"/>
              <a:gd name="connsiteX178" fmla="*/ 2477753 w 5723726"/>
              <a:gd name="connsiteY178" fmla="*/ 28116 h 5599450"/>
              <a:gd name="connsiteX179" fmla="*/ 2569255 w 5723726"/>
              <a:gd name="connsiteY179" fmla="*/ 14455 h 5599450"/>
              <a:gd name="connsiteX180" fmla="*/ 2861863 w 5723726"/>
              <a:gd name="connsiteY180" fmla="*/ 0 h 5599450"/>
              <a:gd name="connsiteX181" fmla="*/ 3712894 w 5723726"/>
              <a:gd name="connsiteY181" fmla="*/ 125870 h 5599450"/>
              <a:gd name="connsiteX182" fmla="*/ 3935075 w 5723726"/>
              <a:gd name="connsiteY182" fmla="*/ 205424 h 5599450"/>
              <a:gd name="connsiteX183" fmla="*/ 3783759 w 5723726"/>
              <a:gd name="connsiteY183" fmla="*/ 571206 h 5599450"/>
              <a:gd name="connsiteX184" fmla="*/ 3582961 w 5723726"/>
              <a:gd name="connsiteY184" fmla="*/ 498168 h 5599450"/>
              <a:gd name="connsiteX185" fmla="*/ 3109797 w 5723726"/>
              <a:gd name="connsiteY185" fmla="*/ 402266 h 5599450"/>
              <a:gd name="connsiteX186" fmla="*/ 2861862 w 5723726"/>
              <a:gd name="connsiteY186" fmla="*/ 389824 h 5599450"/>
              <a:gd name="connsiteX187" fmla="*/ 2861862 w 5723726"/>
              <a:gd name="connsiteY187" fmla="*/ 0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23726" h="5599450">
                <a:moveTo>
                  <a:pt x="2875013" y="5598801"/>
                </a:moveTo>
                <a:lnTo>
                  <a:pt x="2861863" y="5599450"/>
                </a:lnTo>
                <a:lnTo>
                  <a:pt x="2860607" y="5599388"/>
                </a:lnTo>
                <a:close/>
                <a:moveTo>
                  <a:pt x="3226991" y="5574168"/>
                </a:moveTo>
                <a:lnTo>
                  <a:pt x="3154472" y="5584996"/>
                </a:lnTo>
                <a:lnTo>
                  <a:pt x="3138969" y="5585761"/>
                </a:lnTo>
                <a:close/>
                <a:moveTo>
                  <a:pt x="2451332" y="5567389"/>
                </a:moveTo>
                <a:lnTo>
                  <a:pt x="2577267" y="5585391"/>
                </a:lnTo>
                <a:lnTo>
                  <a:pt x="2569255" y="5584996"/>
                </a:lnTo>
                <a:close/>
                <a:moveTo>
                  <a:pt x="3525045" y="5520832"/>
                </a:moveTo>
                <a:lnTo>
                  <a:pt x="3438628" y="5542570"/>
                </a:lnTo>
                <a:lnTo>
                  <a:pt x="3406755" y="5547329"/>
                </a:lnTo>
                <a:close/>
                <a:moveTo>
                  <a:pt x="2137149" y="5505354"/>
                </a:moveTo>
                <a:lnTo>
                  <a:pt x="2306216" y="5545723"/>
                </a:lnTo>
                <a:lnTo>
                  <a:pt x="2285098" y="5542570"/>
                </a:lnTo>
                <a:close/>
                <a:moveTo>
                  <a:pt x="3795926" y="5443850"/>
                </a:moveTo>
                <a:lnTo>
                  <a:pt x="3712894" y="5473580"/>
                </a:lnTo>
                <a:lnTo>
                  <a:pt x="3665467" y="5485510"/>
                </a:lnTo>
                <a:close/>
                <a:moveTo>
                  <a:pt x="1888015" y="5429604"/>
                </a:moveTo>
                <a:lnTo>
                  <a:pt x="2036371" y="5480004"/>
                </a:lnTo>
                <a:lnTo>
                  <a:pt x="2010833" y="5473580"/>
                </a:lnTo>
                <a:close/>
                <a:moveTo>
                  <a:pt x="4047231" y="5345785"/>
                </a:moveTo>
                <a:lnTo>
                  <a:pt x="3975829" y="5379434"/>
                </a:lnTo>
                <a:lnTo>
                  <a:pt x="3916164" y="5400797"/>
                </a:lnTo>
                <a:close/>
                <a:moveTo>
                  <a:pt x="1651333" y="5333926"/>
                </a:moveTo>
                <a:lnTo>
                  <a:pt x="1774624" y="5389004"/>
                </a:lnTo>
                <a:lnTo>
                  <a:pt x="1747897" y="5379434"/>
                </a:lnTo>
                <a:close/>
                <a:moveTo>
                  <a:pt x="4282456" y="5227983"/>
                </a:moveTo>
                <a:lnTo>
                  <a:pt x="4225997" y="5261538"/>
                </a:lnTo>
                <a:lnTo>
                  <a:pt x="4159252" y="5292993"/>
                </a:lnTo>
                <a:close/>
                <a:moveTo>
                  <a:pt x="1421194" y="5216052"/>
                </a:moveTo>
                <a:lnTo>
                  <a:pt x="1524760" y="5274277"/>
                </a:lnTo>
                <a:lnTo>
                  <a:pt x="1497730" y="5261538"/>
                </a:lnTo>
                <a:close/>
                <a:moveTo>
                  <a:pt x="4503362" y="5091012"/>
                </a:moveTo>
                <a:lnTo>
                  <a:pt x="4461958" y="5121301"/>
                </a:lnTo>
                <a:lnTo>
                  <a:pt x="4394137" y="5161609"/>
                </a:lnTo>
                <a:close/>
                <a:moveTo>
                  <a:pt x="1198540" y="5075046"/>
                </a:moveTo>
                <a:lnTo>
                  <a:pt x="1289767" y="5137941"/>
                </a:lnTo>
                <a:lnTo>
                  <a:pt x="1261769" y="5121301"/>
                </a:lnTo>
                <a:close/>
                <a:moveTo>
                  <a:pt x="4710586" y="4934956"/>
                </a:moveTo>
                <a:lnTo>
                  <a:pt x="4682274" y="4960129"/>
                </a:lnTo>
                <a:lnTo>
                  <a:pt x="4618821" y="5006548"/>
                </a:lnTo>
                <a:close/>
                <a:moveTo>
                  <a:pt x="986801" y="4911536"/>
                </a:moveTo>
                <a:lnTo>
                  <a:pt x="1071716" y="4982268"/>
                </a:lnTo>
                <a:lnTo>
                  <a:pt x="1041453" y="4960129"/>
                </a:lnTo>
                <a:close/>
                <a:moveTo>
                  <a:pt x="4903828" y="4759708"/>
                </a:moveTo>
                <a:lnTo>
                  <a:pt x="4885506" y="4779430"/>
                </a:lnTo>
                <a:lnTo>
                  <a:pt x="4829642" y="4829100"/>
                </a:lnTo>
                <a:close/>
                <a:moveTo>
                  <a:pt x="790022" y="4727549"/>
                </a:moveTo>
                <a:lnTo>
                  <a:pt x="871839" y="4809320"/>
                </a:lnTo>
                <a:lnTo>
                  <a:pt x="838221" y="4779430"/>
                </a:lnTo>
                <a:close/>
                <a:moveTo>
                  <a:pt x="5081919" y="4565300"/>
                </a:moveTo>
                <a:lnTo>
                  <a:pt x="5070216" y="4580610"/>
                </a:lnTo>
                <a:lnTo>
                  <a:pt x="5021513" y="4633033"/>
                </a:lnTo>
                <a:close/>
                <a:moveTo>
                  <a:pt x="611733" y="4525955"/>
                </a:moveTo>
                <a:lnTo>
                  <a:pt x="690753" y="4620697"/>
                </a:lnTo>
                <a:lnTo>
                  <a:pt x="653511" y="4580610"/>
                </a:lnTo>
                <a:close/>
                <a:moveTo>
                  <a:pt x="5242906" y="4352290"/>
                </a:moveTo>
                <a:lnTo>
                  <a:pt x="5234965" y="4365078"/>
                </a:lnTo>
                <a:lnTo>
                  <a:pt x="5188973" y="4425247"/>
                </a:lnTo>
                <a:close/>
                <a:moveTo>
                  <a:pt x="454405" y="4309753"/>
                </a:moveTo>
                <a:lnTo>
                  <a:pt x="528744" y="4417385"/>
                </a:lnTo>
                <a:lnTo>
                  <a:pt x="488761" y="4365078"/>
                </a:lnTo>
                <a:close/>
                <a:moveTo>
                  <a:pt x="5384264" y="4122159"/>
                </a:moveTo>
                <a:lnTo>
                  <a:pt x="5378315" y="4134240"/>
                </a:lnTo>
                <a:lnTo>
                  <a:pt x="5327773" y="4215628"/>
                </a:lnTo>
                <a:close/>
                <a:moveTo>
                  <a:pt x="319438" y="4081493"/>
                </a:moveTo>
                <a:lnTo>
                  <a:pt x="386059" y="4199695"/>
                </a:lnTo>
                <a:lnTo>
                  <a:pt x="345412" y="4134240"/>
                </a:lnTo>
                <a:close/>
                <a:moveTo>
                  <a:pt x="5503272" y="3877621"/>
                </a:moveTo>
                <a:lnTo>
                  <a:pt x="5498827" y="3889504"/>
                </a:lnTo>
                <a:lnTo>
                  <a:pt x="5435584" y="4017937"/>
                </a:lnTo>
                <a:close/>
                <a:moveTo>
                  <a:pt x="207483" y="3842953"/>
                </a:moveTo>
                <a:lnTo>
                  <a:pt x="263171" y="3967226"/>
                </a:lnTo>
                <a:lnTo>
                  <a:pt x="224900" y="3889504"/>
                </a:lnTo>
                <a:close/>
                <a:moveTo>
                  <a:pt x="118892" y="3595098"/>
                </a:moveTo>
                <a:lnTo>
                  <a:pt x="161037" y="3718808"/>
                </a:lnTo>
                <a:lnTo>
                  <a:pt x="128664" y="3632278"/>
                </a:lnTo>
                <a:close/>
                <a:moveTo>
                  <a:pt x="54122" y="3338192"/>
                </a:moveTo>
                <a:lnTo>
                  <a:pt x="81356" y="3452286"/>
                </a:lnTo>
                <a:lnTo>
                  <a:pt x="58143" y="3363967"/>
                </a:lnTo>
                <a:close/>
                <a:moveTo>
                  <a:pt x="5679297" y="3276061"/>
                </a:moveTo>
                <a:lnTo>
                  <a:pt x="5665583" y="3363967"/>
                </a:lnTo>
                <a:cubicBezTo>
                  <a:pt x="5646522" y="3455095"/>
                  <a:pt x="5622935" y="3544610"/>
                  <a:pt x="5595062" y="3632278"/>
                </a:cubicBezTo>
                <a:lnTo>
                  <a:pt x="5504446" y="3874484"/>
                </a:lnTo>
                <a:lnTo>
                  <a:pt x="5595625" y="3627985"/>
                </a:lnTo>
                <a:cubicBezTo>
                  <a:pt x="5623124" y="3541121"/>
                  <a:pt x="5646085" y="3453875"/>
                  <a:pt x="5664633" y="3366499"/>
                </a:cubicBezTo>
                <a:close/>
                <a:moveTo>
                  <a:pt x="14051" y="3071948"/>
                </a:moveTo>
                <a:lnTo>
                  <a:pt x="26917" y="3163807"/>
                </a:lnTo>
                <a:lnTo>
                  <a:pt x="14776" y="3085981"/>
                </a:lnTo>
                <a:close/>
                <a:moveTo>
                  <a:pt x="5711509" y="3036415"/>
                </a:moveTo>
                <a:lnTo>
                  <a:pt x="5708951" y="3085981"/>
                </a:lnTo>
                <a:lnTo>
                  <a:pt x="5707894" y="3092752"/>
                </a:lnTo>
                <a:close/>
                <a:moveTo>
                  <a:pt x="209" y="2795681"/>
                </a:moveTo>
                <a:lnTo>
                  <a:pt x="2293" y="2844141"/>
                </a:lnTo>
                <a:lnTo>
                  <a:pt x="0" y="2799725"/>
                </a:lnTo>
                <a:close/>
                <a:moveTo>
                  <a:pt x="5720731" y="2741697"/>
                </a:moveTo>
                <a:lnTo>
                  <a:pt x="5723726" y="2799725"/>
                </a:lnTo>
                <a:lnTo>
                  <a:pt x="5723011" y="2813568"/>
                </a:lnTo>
                <a:close/>
                <a:moveTo>
                  <a:pt x="5697323" y="2438937"/>
                </a:moveTo>
                <a:lnTo>
                  <a:pt x="5708951" y="2513470"/>
                </a:lnTo>
                <a:lnTo>
                  <a:pt x="5710416" y="2541868"/>
                </a:lnTo>
                <a:close/>
                <a:moveTo>
                  <a:pt x="33578" y="2392946"/>
                </a:moveTo>
                <a:lnTo>
                  <a:pt x="14510" y="2518608"/>
                </a:lnTo>
                <a:lnTo>
                  <a:pt x="14776" y="2513470"/>
                </a:lnTo>
                <a:close/>
                <a:moveTo>
                  <a:pt x="5644631" y="2155766"/>
                </a:moveTo>
                <a:lnTo>
                  <a:pt x="5665583" y="2235483"/>
                </a:lnTo>
                <a:lnTo>
                  <a:pt x="5672692" y="2281054"/>
                </a:lnTo>
                <a:close/>
                <a:moveTo>
                  <a:pt x="90409" y="2112721"/>
                </a:moveTo>
                <a:lnTo>
                  <a:pt x="55966" y="2249440"/>
                </a:lnTo>
                <a:lnTo>
                  <a:pt x="58143" y="2235483"/>
                </a:lnTo>
                <a:close/>
                <a:moveTo>
                  <a:pt x="5567146" y="1892557"/>
                </a:moveTo>
                <a:lnTo>
                  <a:pt x="5595062" y="1967173"/>
                </a:lnTo>
                <a:lnTo>
                  <a:pt x="5611162" y="2028428"/>
                </a:lnTo>
                <a:close/>
                <a:moveTo>
                  <a:pt x="167966" y="1862122"/>
                </a:moveTo>
                <a:lnTo>
                  <a:pt x="123322" y="1987498"/>
                </a:lnTo>
                <a:lnTo>
                  <a:pt x="128664" y="1967173"/>
                </a:lnTo>
                <a:close/>
                <a:moveTo>
                  <a:pt x="5467741" y="1646818"/>
                </a:moveTo>
                <a:lnTo>
                  <a:pt x="5498827" y="1709946"/>
                </a:lnTo>
                <a:lnTo>
                  <a:pt x="5525792" y="1782021"/>
                </a:lnTo>
                <a:close/>
                <a:moveTo>
                  <a:pt x="268283" y="1621842"/>
                </a:moveTo>
                <a:lnTo>
                  <a:pt x="215513" y="1735034"/>
                </a:lnTo>
                <a:lnTo>
                  <a:pt x="224900" y="1709946"/>
                </a:lnTo>
                <a:close/>
                <a:moveTo>
                  <a:pt x="5347872" y="1416188"/>
                </a:moveTo>
                <a:lnTo>
                  <a:pt x="5378315" y="1465210"/>
                </a:lnTo>
                <a:lnTo>
                  <a:pt x="5415610" y="1540949"/>
                </a:lnTo>
                <a:close/>
                <a:moveTo>
                  <a:pt x="391347" y="1391241"/>
                </a:moveTo>
                <a:lnTo>
                  <a:pt x="331147" y="1494178"/>
                </a:lnTo>
                <a:lnTo>
                  <a:pt x="345412" y="1465210"/>
                </a:lnTo>
                <a:close/>
                <a:moveTo>
                  <a:pt x="5207971" y="1199058"/>
                </a:moveTo>
                <a:lnTo>
                  <a:pt x="5234965" y="1234372"/>
                </a:lnTo>
                <a:lnTo>
                  <a:pt x="5279563" y="1306190"/>
                </a:lnTo>
                <a:close/>
                <a:moveTo>
                  <a:pt x="536467" y="1171962"/>
                </a:moveTo>
                <a:lnTo>
                  <a:pt x="468608" y="1266825"/>
                </a:lnTo>
                <a:lnTo>
                  <a:pt x="488761" y="1234372"/>
                </a:lnTo>
                <a:close/>
                <a:moveTo>
                  <a:pt x="5047803" y="994716"/>
                </a:moveTo>
                <a:lnTo>
                  <a:pt x="5070216" y="1018840"/>
                </a:lnTo>
                <a:lnTo>
                  <a:pt x="5118061" y="1081433"/>
                </a:lnTo>
                <a:close/>
                <a:moveTo>
                  <a:pt x="702444" y="966169"/>
                </a:moveTo>
                <a:lnTo>
                  <a:pt x="626184" y="1054590"/>
                </a:lnTo>
                <a:lnTo>
                  <a:pt x="653511" y="1018840"/>
                </a:lnTo>
                <a:close/>
                <a:moveTo>
                  <a:pt x="4866859" y="803441"/>
                </a:moveTo>
                <a:lnTo>
                  <a:pt x="4885506" y="820021"/>
                </a:lnTo>
                <a:lnTo>
                  <a:pt x="4934743" y="873019"/>
                </a:lnTo>
                <a:close/>
                <a:moveTo>
                  <a:pt x="887686" y="776040"/>
                </a:moveTo>
                <a:lnTo>
                  <a:pt x="802206" y="858786"/>
                </a:lnTo>
                <a:lnTo>
                  <a:pt x="838221" y="820021"/>
                </a:lnTo>
                <a:close/>
                <a:moveTo>
                  <a:pt x="4664848" y="626573"/>
                </a:moveTo>
                <a:lnTo>
                  <a:pt x="4682274" y="639321"/>
                </a:lnTo>
                <a:lnTo>
                  <a:pt x="4736829" y="687828"/>
                </a:lnTo>
                <a:close/>
                <a:moveTo>
                  <a:pt x="1090379" y="603529"/>
                </a:moveTo>
                <a:lnTo>
                  <a:pt x="995167" y="680476"/>
                </a:lnTo>
                <a:lnTo>
                  <a:pt x="1041453" y="639321"/>
                </a:lnTo>
                <a:close/>
                <a:moveTo>
                  <a:pt x="4442357" y="466500"/>
                </a:moveTo>
                <a:lnTo>
                  <a:pt x="4461958" y="478149"/>
                </a:lnTo>
                <a:lnTo>
                  <a:pt x="4532322" y="529624"/>
                </a:lnTo>
                <a:close/>
                <a:moveTo>
                  <a:pt x="1308654" y="450284"/>
                </a:moveTo>
                <a:lnTo>
                  <a:pt x="1203820" y="520542"/>
                </a:lnTo>
                <a:lnTo>
                  <a:pt x="1261769" y="478149"/>
                </a:lnTo>
                <a:close/>
                <a:moveTo>
                  <a:pt x="4201626" y="326427"/>
                </a:moveTo>
                <a:lnTo>
                  <a:pt x="4225997" y="337912"/>
                </a:lnTo>
                <a:lnTo>
                  <a:pt x="4324938" y="396715"/>
                </a:lnTo>
                <a:close/>
                <a:moveTo>
                  <a:pt x="1540735" y="317645"/>
                </a:moveTo>
                <a:lnTo>
                  <a:pt x="1427261" y="379793"/>
                </a:lnTo>
                <a:lnTo>
                  <a:pt x="1497730" y="337912"/>
                </a:lnTo>
                <a:close/>
                <a:moveTo>
                  <a:pt x="3947192" y="209763"/>
                </a:moveTo>
                <a:lnTo>
                  <a:pt x="3975829" y="220016"/>
                </a:lnTo>
                <a:lnTo>
                  <a:pt x="4109547" y="283033"/>
                </a:lnTo>
                <a:close/>
                <a:moveTo>
                  <a:pt x="1785053" y="206713"/>
                </a:moveTo>
                <a:lnTo>
                  <a:pt x="1665026" y="259071"/>
                </a:lnTo>
                <a:lnTo>
                  <a:pt x="1747897" y="220016"/>
                </a:lnTo>
                <a:close/>
                <a:moveTo>
                  <a:pt x="2040287" y="118461"/>
                </a:moveTo>
                <a:lnTo>
                  <a:pt x="1917312" y="159356"/>
                </a:lnTo>
                <a:lnTo>
                  <a:pt x="2010833" y="125870"/>
                </a:lnTo>
                <a:close/>
                <a:moveTo>
                  <a:pt x="2305375" y="53853"/>
                </a:moveTo>
                <a:lnTo>
                  <a:pt x="2185780" y="81863"/>
                </a:lnTo>
                <a:lnTo>
                  <a:pt x="2285098" y="56881"/>
                </a:lnTo>
                <a:close/>
                <a:moveTo>
                  <a:pt x="2579462" y="13951"/>
                </a:moveTo>
                <a:lnTo>
                  <a:pt x="2477753" y="28116"/>
                </a:lnTo>
                <a:lnTo>
                  <a:pt x="2569255" y="14455"/>
                </a:lnTo>
                <a:close/>
                <a:moveTo>
                  <a:pt x="2861863" y="0"/>
                </a:moveTo>
                <a:cubicBezTo>
                  <a:pt x="3158219" y="0"/>
                  <a:pt x="3444053" y="44068"/>
                  <a:pt x="3712894" y="125870"/>
                </a:cubicBezTo>
                <a:lnTo>
                  <a:pt x="3935075" y="205424"/>
                </a:lnTo>
                <a:lnTo>
                  <a:pt x="3783759" y="571206"/>
                </a:lnTo>
                <a:lnTo>
                  <a:pt x="3582961" y="498168"/>
                </a:lnTo>
                <a:cubicBezTo>
                  <a:pt x="3431098" y="451227"/>
                  <a:pt x="3272835" y="418721"/>
                  <a:pt x="3109797" y="402266"/>
                </a:cubicBezTo>
                <a:lnTo>
                  <a:pt x="2861862" y="389824"/>
                </a:lnTo>
                <a:lnTo>
                  <a:pt x="2861862" y="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686B520-D8F0-7677-B60D-F233810AE758}"/>
              </a:ext>
            </a:extLst>
          </p:cNvPr>
          <p:cNvSpPr/>
          <p:nvPr/>
        </p:nvSpPr>
        <p:spPr>
          <a:xfrm>
            <a:off x="3111401" y="642106"/>
            <a:ext cx="5723726" cy="5599450"/>
          </a:xfrm>
          <a:custGeom>
            <a:avLst/>
            <a:gdLst>
              <a:gd name="connsiteX0" fmla="*/ 2931033 w 5723726"/>
              <a:gd name="connsiteY0" fmla="*/ 5596033 h 5599450"/>
              <a:gd name="connsiteX1" fmla="*/ 2861863 w 5723726"/>
              <a:gd name="connsiteY1" fmla="*/ 5599450 h 5599450"/>
              <a:gd name="connsiteX2" fmla="*/ 2826889 w 5723726"/>
              <a:gd name="connsiteY2" fmla="*/ 5597723 h 5599450"/>
              <a:gd name="connsiteX3" fmla="*/ 2547350 w 5723726"/>
              <a:gd name="connsiteY3" fmla="*/ 5581725 h 5599450"/>
              <a:gd name="connsiteX4" fmla="*/ 2649041 w 5723726"/>
              <a:gd name="connsiteY4" fmla="*/ 5588937 h 5599450"/>
              <a:gd name="connsiteX5" fmla="*/ 2569255 w 5723726"/>
              <a:gd name="connsiteY5" fmla="*/ 5584996 h 5599450"/>
              <a:gd name="connsiteX6" fmla="*/ 3215607 w 5723726"/>
              <a:gd name="connsiteY6" fmla="*/ 5575868 h 5599450"/>
              <a:gd name="connsiteX7" fmla="*/ 3154472 w 5723726"/>
              <a:gd name="connsiteY7" fmla="*/ 5584996 h 5599450"/>
              <a:gd name="connsiteX8" fmla="*/ 3103804 w 5723726"/>
              <a:gd name="connsiteY8" fmla="*/ 5587499 h 5599450"/>
              <a:gd name="connsiteX9" fmla="*/ 3490694 w 5723726"/>
              <a:gd name="connsiteY9" fmla="*/ 5529473 h 5599450"/>
              <a:gd name="connsiteX10" fmla="*/ 3438628 w 5723726"/>
              <a:gd name="connsiteY10" fmla="*/ 5542570 h 5599450"/>
              <a:gd name="connsiteX11" fmla="*/ 3372082 w 5723726"/>
              <a:gd name="connsiteY11" fmla="*/ 5552506 h 5599450"/>
              <a:gd name="connsiteX12" fmla="*/ 2214598 w 5723726"/>
              <a:gd name="connsiteY12" fmla="*/ 5524836 h 5599450"/>
              <a:gd name="connsiteX13" fmla="*/ 2276569 w 5723726"/>
              <a:gd name="connsiteY13" fmla="*/ 5540323 h 5599450"/>
              <a:gd name="connsiteX14" fmla="*/ 2376407 w 5723726"/>
              <a:gd name="connsiteY14" fmla="*/ 5556203 h 5599450"/>
              <a:gd name="connsiteX15" fmla="*/ 2285098 w 5723726"/>
              <a:gd name="connsiteY15" fmla="*/ 5542570 h 5599450"/>
              <a:gd name="connsiteX16" fmla="*/ 3755528 w 5723726"/>
              <a:gd name="connsiteY16" fmla="*/ 5458315 h 5599450"/>
              <a:gd name="connsiteX17" fmla="*/ 3712894 w 5723726"/>
              <a:gd name="connsiteY17" fmla="*/ 5473580 h 5599450"/>
              <a:gd name="connsiteX18" fmla="*/ 3632620 w 5723726"/>
              <a:gd name="connsiteY18" fmla="*/ 5493772 h 5599450"/>
              <a:gd name="connsiteX19" fmla="*/ 1899688 w 5723726"/>
              <a:gd name="connsiteY19" fmla="*/ 5433784 h 5599450"/>
              <a:gd name="connsiteX20" fmla="*/ 2025718 w 5723726"/>
              <a:gd name="connsiteY20" fmla="*/ 5477324 h 5599450"/>
              <a:gd name="connsiteX21" fmla="*/ 2010833 w 5723726"/>
              <a:gd name="connsiteY21" fmla="*/ 5473580 h 5599450"/>
              <a:gd name="connsiteX22" fmla="*/ 4010121 w 5723726"/>
              <a:gd name="connsiteY22" fmla="*/ 5363274 h 5599450"/>
              <a:gd name="connsiteX23" fmla="*/ 3975829 w 5723726"/>
              <a:gd name="connsiteY23" fmla="*/ 5379434 h 5599450"/>
              <a:gd name="connsiteX24" fmla="*/ 3884711 w 5723726"/>
              <a:gd name="connsiteY24" fmla="*/ 5412060 h 5599450"/>
              <a:gd name="connsiteX25" fmla="*/ 1656721 w 5723726"/>
              <a:gd name="connsiteY25" fmla="*/ 5336466 h 5599450"/>
              <a:gd name="connsiteX26" fmla="*/ 1771420 w 5723726"/>
              <a:gd name="connsiteY26" fmla="*/ 5387856 h 5599450"/>
              <a:gd name="connsiteX27" fmla="*/ 1747897 w 5723726"/>
              <a:gd name="connsiteY27" fmla="*/ 5379434 h 5599450"/>
              <a:gd name="connsiteX28" fmla="*/ 4253809 w 5723726"/>
              <a:gd name="connsiteY28" fmla="*/ 5245009 h 5599450"/>
              <a:gd name="connsiteX29" fmla="*/ 4225997 w 5723726"/>
              <a:gd name="connsiteY29" fmla="*/ 5261539 h 5599450"/>
              <a:gd name="connsiteX30" fmla="*/ 4126830 w 5723726"/>
              <a:gd name="connsiteY30" fmla="*/ 5308272 h 5599450"/>
              <a:gd name="connsiteX31" fmla="*/ 1423602 w 5723726"/>
              <a:gd name="connsiteY31" fmla="*/ 5217483 h 5599450"/>
              <a:gd name="connsiteX32" fmla="*/ 1525804 w 5723726"/>
              <a:gd name="connsiteY32" fmla="*/ 5274769 h 5599450"/>
              <a:gd name="connsiteX33" fmla="*/ 1497730 w 5723726"/>
              <a:gd name="connsiteY33" fmla="*/ 5261539 h 5599450"/>
              <a:gd name="connsiteX34" fmla="*/ 4484676 w 5723726"/>
              <a:gd name="connsiteY34" fmla="*/ 5104682 h 5599450"/>
              <a:gd name="connsiteX35" fmla="*/ 4461958 w 5723726"/>
              <a:gd name="connsiteY35" fmla="*/ 5121301 h 5599450"/>
              <a:gd name="connsiteX36" fmla="*/ 4359449 w 5723726"/>
              <a:gd name="connsiteY36" fmla="*/ 5182225 h 5599450"/>
              <a:gd name="connsiteX37" fmla="*/ 1198691 w 5723726"/>
              <a:gd name="connsiteY37" fmla="*/ 5075157 h 5599450"/>
              <a:gd name="connsiteX38" fmla="*/ 1292419 w 5723726"/>
              <a:gd name="connsiteY38" fmla="*/ 5139517 h 5599450"/>
              <a:gd name="connsiteX39" fmla="*/ 1261769 w 5723726"/>
              <a:gd name="connsiteY39" fmla="*/ 5121301 h 5599450"/>
              <a:gd name="connsiteX40" fmla="*/ 4701564 w 5723726"/>
              <a:gd name="connsiteY40" fmla="*/ 4942977 h 5599450"/>
              <a:gd name="connsiteX41" fmla="*/ 4682274 w 5723726"/>
              <a:gd name="connsiteY41" fmla="*/ 4960129 h 5599450"/>
              <a:gd name="connsiteX42" fmla="*/ 4584927 w 5723726"/>
              <a:gd name="connsiteY42" fmla="*/ 5031343 h 5599450"/>
              <a:gd name="connsiteX43" fmla="*/ 983717 w 5723726"/>
              <a:gd name="connsiteY43" fmla="*/ 4908795 h 5599450"/>
              <a:gd name="connsiteX44" fmla="*/ 1074574 w 5723726"/>
              <a:gd name="connsiteY44" fmla="*/ 4984359 h 5599450"/>
              <a:gd name="connsiteX45" fmla="*/ 1041453 w 5723726"/>
              <a:gd name="connsiteY45" fmla="*/ 4960129 h 5599450"/>
              <a:gd name="connsiteX46" fmla="*/ 4899700 w 5723726"/>
              <a:gd name="connsiteY46" fmla="*/ 4764151 h 5599450"/>
              <a:gd name="connsiteX47" fmla="*/ 4885506 w 5723726"/>
              <a:gd name="connsiteY47" fmla="*/ 4779430 h 5599450"/>
              <a:gd name="connsiteX48" fmla="*/ 4814958 w 5723726"/>
              <a:gd name="connsiteY48" fmla="*/ 4842156 h 5599450"/>
              <a:gd name="connsiteX49" fmla="*/ 783076 w 5723726"/>
              <a:gd name="connsiteY49" fmla="*/ 4720073 h 5599450"/>
              <a:gd name="connsiteX50" fmla="*/ 873809 w 5723726"/>
              <a:gd name="connsiteY50" fmla="*/ 4811073 h 5599450"/>
              <a:gd name="connsiteX51" fmla="*/ 838221 w 5723726"/>
              <a:gd name="connsiteY51" fmla="*/ 4779430 h 5599450"/>
              <a:gd name="connsiteX52" fmla="*/ 5080714 w 5723726"/>
              <a:gd name="connsiteY52" fmla="*/ 4566875 h 5599450"/>
              <a:gd name="connsiteX53" fmla="*/ 5070216 w 5723726"/>
              <a:gd name="connsiteY53" fmla="*/ 4580610 h 5599450"/>
              <a:gd name="connsiteX54" fmla="*/ 5016342 w 5723726"/>
              <a:gd name="connsiteY54" fmla="*/ 4638599 h 5599450"/>
              <a:gd name="connsiteX55" fmla="*/ 600395 w 5723726"/>
              <a:gd name="connsiteY55" fmla="*/ 4511122 h 5599450"/>
              <a:gd name="connsiteX56" fmla="*/ 689815 w 5723726"/>
              <a:gd name="connsiteY56" fmla="*/ 4619688 h 5599450"/>
              <a:gd name="connsiteX57" fmla="*/ 653511 w 5723726"/>
              <a:gd name="connsiteY57" fmla="*/ 4580610 h 5599450"/>
              <a:gd name="connsiteX58" fmla="*/ 5243316 w 5723726"/>
              <a:gd name="connsiteY58" fmla="*/ 4351630 h 5599450"/>
              <a:gd name="connsiteX59" fmla="*/ 5234965 w 5723726"/>
              <a:gd name="connsiteY59" fmla="*/ 4365078 h 5599450"/>
              <a:gd name="connsiteX60" fmla="*/ 5186464 w 5723726"/>
              <a:gd name="connsiteY60" fmla="*/ 4428528 h 5599450"/>
              <a:gd name="connsiteX61" fmla="*/ 444412 w 5723726"/>
              <a:gd name="connsiteY61" fmla="*/ 4293661 h 5599450"/>
              <a:gd name="connsiteX62" fmla="*/ 519623 w 5723726"/>
              <a:gd name="connsiteY62" fmla="*/ 4405452 h 5599450"/>
              <a:gd name="connsiteX63" fmla="*/ 488761 w 5723726"/>
              <a:gd name="connsiteY63" fmla="*/ 4365078 h 5599450"/>
              <a:gd name="connsiteX64" fmla="*/ 5384926 w 5723726"/>
              <a:gd name="connsiteY64" fmla="*/ 4120814 h 5599450"/>
              <a:gd name="connsiteX65" fmla="*/ 5378314 w 5723726"/>
              <a:gd name="connsiteY65" fmla="*/ 4134240 h 5599450"/>
              <a:gd name="connsiteX66" fmla="*/ 5328000 w 5723726"/>
              <a:gd name="connsiteY66" fmla="*/ 4215262 h 5599450"/>
              <a:gd name="connsiteX67" fmla="*/ 309928 w 5723726"/>
              <a:gd name="connsiteY67" fmla="*/ 4062181 h 5599450"/>
              <a:gd name="connsiteX68" fmla="*/ 372480 w 5723726"/>
              <a:gd name="connsiteY68" fmla="*/ 4177828 h 5599450"/>
              <a:gd name="connsiteX69" fmla="*/ 345412 w 5723726"/>
              <a:gd name="connsiteY69" fmla="*/ 4134240 h 5599450"/>
              <a:gd name="connsiteX70" fmla="*/ 5503095 w 5723726"/>
              <a:gd name="connsiteY70" fmla="*/ 3878096 h 5599450"/>
              <a:gd name="connsiteX71" fmla="*/ 5498827 w 5723726"/>
              <a:gd name="connsiteY71" fmla="*/ 3889504 h 5599450"/>
              <a:gd name="connsiteX72" fmla="*/ 5443310 w 5723726"/>
              <a:gd name="connsiteY72" fmla="*/ 4002248 h 5599450"/>
              <a:gd name="connsiteX73" fmla="*/ 198169 w 5723726"/>
              <a:gd name="connsiteY73" fmla="*/ 3818057 h 5599450"/>
              <a:gd name="connsiteX74" fmla="*/ 249493 w 5723726"/>
              <a:gd name="connsiteY74" fmla="*/ 3939450 h 5599450"/>
              <a:gd name="connsiteX75" fmla="*/ 224900 w 5723726"/>
              <a:gd name="connsiteY75" fmla="*/ 3889504 h 5599450"/>
              <a:gd name="connsiteX76" fmla="*/ 110971 w 5723726"/>
              <a:gd name="connsiteY76" fmla="*/ 3564961 h 5599450"/>
              <a:gd name="connsiteX77" fmla="*/ 150653 w 5723726"/>
              <a:gd name="connsiteY77" fmla="*/ 3691052 h 5599450"/>
              <a:gd name="connsiteX78" fmla="*/ 128664 w 5723726"/>
              <a:gd name="connsiteY78" fmla="*/ 3632278 h 5599450"/>
              <a:gd name="connsiteX79" fmla="*/ 5635007 w 5723726"/>
              <a:gd name="connsiteY79" fmla="*/ 3480300 h 5599450"/>
              <a:gd name="connsiteX80" fmla="*/ 5595062 w 5723726"/>
              <a:gd name="connsiteY80" fmla="*/ 3632278 h 5599450"/>
              <a:gd name="connsiteX81" fmla="*/ 5519048 w 5723726"/>
              <a:gd name="connsiteY81" fmla="*/ 3835455 h 5599450"/>
              <a:gd name="connsiteX82" fmla="*/ 5593268 w 5723726"/>
              <a:gd name="connsiteY82" fmla="*/ 3635590 h 5599450"/>
              <a:gd name="connsiteX83" fmla="*/ 49078 w 5723726"/>
              <a:gd name="connsiteY83" fmla="*/ 3305858 h 5599450"/>
              <a:gd name="connsiteX84" fmla="*/ 76044 w 5723726"/>
              <a:gd name="connsiteY84" fmla="*/ 3432073 h 5599450"/>
              <a:gd name="connsiteX85" fmla="*/ 58143 w 5723726"/>
              <a:gd name="connsiteY85" fmla="*/ 3363967 h 5599450"/>
              <a:gd name="connsiteX86" fmla="*/ 5682110 w 5723726"/>
              <a:gd name="connsiteY86" fmla="*/ 3258029 h 5599450"/>
              <a:gd name="connsiteX87" fmla="*/ 5665583 w 5723726"/>
              <a:gd name="connsiteY87" fmla="*/ 3363967 h 5599450"/>
              <a:gd name="connsiteX88" fmla="*/ 5660963 w 5723726"/>
              <a:gd name="connsiteY88" fmla="*/ 3381546 h 5599450"/>
              <a:gd name="connsiteX89" fmla="*/ 12472 w 5723726"/>
              <a:gd name="connsiteY89" fmla="*/ 3041359 h 5599450"/>
              <a:gd name="connsiteX90" fmla="*/ 26531 w 5723726"/>
              <a:gd name="connsiteY90" fmla="*/ 3161335 h 5599450"/>
              <a:gd name="connsiteX91" fmla="*/ 14776 w 5723726"/>
              <a:gd name="connsiteY91" fmla="*/ 3085981 h 5599450"/>
              <a:gd name="connsiteX92" fmla="*/ 5713107 w 5723726"/>
              <a:gd name="connsiteY92" fmla="*/ 3005458 h 5599450"/>
              <a:gd name="connsiteX93" fmla="*/ 5708951 w 5723726"/>
              <a:gd name="connsiteY93" fmla="*/ 3085981 h 5599450"/>
              <a:gd name="connsiteX94" fmla="*/ 5705036 w 5723726"/>
              <a:gd name="connsiteY94" fmla="*/ 3111070 h 5599450"/>
              <a:gd name="connsiteX95" fmla="*/ 1548 w 5723726"/>
              <a:gd name="connsiteY95" fmla="*/ 2769729 h 5599450"/>
              <a:gd name="connsiteX96" fmla="*/ 4077 w 5723726"/>
              <a:gd name="connsiteY96" fmla="*/ 2878708 h 5599450"/>
              <a:gd name="connsiteX97" fmla="*/ 0 w 5723726"/>
              <a:gd name="connsiteY97" fmla="*/ 2799725 h 5599450"/>
              <a:gd name="connsiteX98" fmla="*/ 5720241 w 5723726"/>
              <a:gd name="connsiteY98" fmla="*/ 2732205 h 5599450"/>
              <a:gd name="connsiteX99" fmla="*/ 5723726 w 5723726"/>
              <a:gd name="connsiteY99" fmla="*/ 2799725 h 5599450"/>
              <a:gd name="connsiteX100" fmla="*/ 5722010 w 5723726"/>
              <a:gd name="connsiteY100" fmla="*/ 2832967 h 5599450"/>
              <a:gd name="connsiteX101" fmla="*/ 17628 w 5723726"/>
              <a:gd name="connsiteY101" fmla="*/ 2495184 h 5599450"/>
              <a:gd name="connsiteX102" fmla="*/ 10424 w 5723726"/>
              <a:gd name="connsiteY102" fmla="*/ 2597774 h 5599450"/>
              <a:gd name="connsiteX103" fmla="*/ 14776 w 5723726"/>
              <a:gd name="connsiteY103" fmla="*/ 2513470 h 5599450"/>
              <a:gd name="connsiteX104" fmla="*/ 5699084 w 5723726"/>
              <a:gd name="connsiteY104" fmla="*/ 2450226 h 5599450"/>
              <a:gd name="connsiteX105" fmla="*/ 5708951 w 5723726"/>
              <a:gd name="connsiteY105" fmla="*/ 2513470 h 5599450"/>
              <a:gd name="connsiteX106" fmla="*/ 5711277 w 5723726"/>
              <a:gd name="connsiteY106" fmla="*/ 2558536 h 5599450"/>
              <a:gd name="connsiteX107" fmla="*/ 60378 w 5723726"/>
              <a:gd name="connsiteY107" fmla="*/ 2226981 h 5599450"/>
              <a:gd name="connsiteX108" fmla="*/ 43713 w 5723726"/>
              <a:gd name="connsiteY108" fmla="*/ 2327983 h 5599450"/>
              <a:gd name="connsiteX109" fmla="*/ 58143 w 5723726"/>
              <a:gd name="connsiteY109" fmla="*/ 2235483 h 5599450"/>
              <a:gd name="connsiteX110" fmla="*/ 5649602 w 5723726"/>
              <a:gd name="connsiteY110" fmla="*/ 2174680 h 5599450"/>
              <a:gd name="connsiteX111" fmla="*/ 5665583 w 5723726"/>
              <a:gd name="connsiteY111" fmla="*/ 2235483 h 5599450"/>
              <a:gd name="connsiteX112" fmla="*/ 5674694 w 5723726"/>
              <a:gd name="connsiteY112" fmla="*/ 2293885 h 5599450"/>
              <a:gd name="connsiteX113" fmla="*/ 5573063 w 5723726"/>
              <a:gd name="connsiteY113" fmla="*/ 1908371 h 5599450"/>
              <a:gd name="connsiteX114" fmla="*/ 5595062 w 5723726"/>
              <a:gd name="connsiteY114" fmla="*/ 1967173 h 5599450"/>
              <a:gd name="connsiteX115" fmla="*/ 5613652 w 5723726"/>
              <a:gd name="connsiteY115" fmla="*/ 2037901 h 5599450"/>
              <a:gd name="connsiteX116" fmla="*/ 169134 w 5723726"/>
              <a:gd name="connsiteY116" fmla="*/ 1859000 h 5599450"/>
              <a:gd name="connsiteX117" fmla="*/ 126673 w 5723726"/>
              <a:gd name="connsiteY117" fmla="*/ 1974746 h 5599450"/>
              <a:gd name="connsiteX118" fmla="*/ 128664 w 5723726"/>
              <a:gd name="connsiteY118" fmla="*/ 1967173 h 5599450"/>
              <a:gd name="connsiteX119" fmla="*/ 5470671 w 5723726"/>
              <a:gd name="connsiteY119" fmla="*/ 1652767 h 5599450"/>
              <a:gd name="connsiteX120" fmla="*/ 5498827 w 5723726"/>
              <a:gd name="connsiteY120" fmla="*/ 1709946 h 5599450"/>
              <a:gd name="connsiteX121" fmla="*/ 5528723 w 5723726"/>
              <a:gd name="connsiteY121" fmla="*/ 1789855 h 5599450"/>
              <a:gd name="connsiteX122" fmla="*/ 272384 w 5723726"/>
              <a:gd name="connsiteY122" fmla="*/ 1613514 h 5599450"/>
              <a:gd name="connsiteX123" fmla="*/ 220222 w 5723726"/>
              <a:gd name="connsiteY123" fmla="*/ 1722449 h 5599450"/>
              <a:gd name="connsiteX124" fmla="*/ 224900 w 5723726"/>
              <a:gd name="connsiteY124" fmla="*/ 1709946 h 5599450"/>
              <a:gd name="connsiteX125" fmla="*/ 5344215 w 5723726"/>
              <a:gd name="connsiteY125" fmla="*/ 1410299 h 5599450"/>
              <a:gd name="connsiteX126" fmla="*/ 5378314 w 5723726"/>
              <a:gd name="connsiteY126" fmla="*/ 1465210 h 5599450"/>
              <a:gd name="connsiteX127" fmla="*/ 5419193 w 5723726"/>
              <a:gd name="connsiteY127" fmla="*/ 1548226 h 5599450"/>
              <a:gd name="connsiteX128" fmla="*/ 399645 w 5723726"/>
              <a:gd name="connsiteY128" fmla="*/ 1377878 h 5599450"/>
              <a:gd name="connsiteX129" fmla="*/ 338171 w 5723726"/>
              <a:gd name="connsiteY129" fmla="*/ 1479914 h 5599450"/>
              <a:gd name="connsiteX130" fmla="*/ 345412 w 5723726"/>
              <a:gd name="connsiteY130" fmla="*/ 1465210 h 5599450"/>
              <a:gd name="connsiteX131" fmla="*/ 5201392 w 5723726"/>
              <a:gd name="connsiteY131" fmla="*/ 1190450 h 5599450"/>
              <a:gd name="connsiteX132" fmla="*/ 5234965 w 5723726"/>
              <a:gd name="connsiteY132" fmla="*/ 1234372 h 5599450"/>
              <a:gd name="connsiteX133" fmla="*/ 5280287 w 5723726"/>
              <a:gd name="connsiteY133" fmla="*/ 1307355 h 5599450"/>
              <a:gd name="connsiteX134" fmla="*/ 554171 w 5723726"/>
              <a:gd name="connsiteY134" fmla="*/ 1148801 h 5599450"/>
              <a:gd name="connsiteX135" fmla="*/ 479018 w 5723726"/>
              <a:gd name="connsiteY135" fmla="*/ 1250063 h 5599450"/>
              <a:gd name="connsiteX136" fmla="*/ 488761 w 5723726"/>
              <a:gd name="connsiteY136" fmla="*/ 1234372 h 5599450"/>
              <a:gd name="connsiteX137" fmla="*/ 5040229 w 5723726"/>
              <a:gd name="connsiteY137" fmla="*/ 986563 h 5599450"/>
              <a:gd name="connsiteX138" fmla="*/ 5070216 w 5723726"/>
              <a:gd name="connsiteY138" fmla="*/ 1018840 h 5599450"/>
              <a:gd name="connsiteX139" fmla="*/ 5116584 w 5723726"/>
              <a:gd name="connsiteY139" fmla="*/ 1079502 h 5599450"/>
              <a:gd name="connsiteX140" fmla="*/ 735813 w 5723726"/>
              <a:gd name="connsiteY140" fmla="*/ 930250 h 5599450"/>
              <a:gd name="connsiteX141" fmla="*/ 641399 w 5723726"/>
              <a:gd name="connsiteY141" fmla="*/ 1034685 h 5599450"/>
              <a:gd name="connsiteX142" fmla="*/ 653511 w 5723726"/>
              <a:gd name="connsiteY142" fmla="*/ 1018840 h 5599450"/>
              <a:gd name="connsiteX143" fmla="*/ 4859277 w 5723726"/>
              <a:gd name="connsiteY143" fmla="*/ 796700 h 5599450"/>
              <a:gd name="connsiteX144" fmla="*/ 4885506 w 5723726"/>
              <a:gd name="connsiteY144" fmla="*/ 820021 h 5599450"/>
              <a:gd name="connsiteX145" fmla="*/ 4932489 w 5723726"/>
              <a:gd name="connsiteY145" fmla="*/ 870593 h 5599450"/>
              <a:gd name="connsiteX146" fmla="*/ 4658326 w 5723726"/>
              <a:gd name="connsiteY146" fmla="*/ 621802 h 5599450"/>
              <a:gd name="connsiteX147" fmla="*/ 4682274 w 5723726"/>
              <a:gd name="connsiteY147" fmla="*/ 639321 h 5599450"/>
              <a:gd name="connsiteX148" fmla="*/ 4734049 w 5723726"/>
              <a:gd name="connsiteY148" fmla="*/ 685356 h 5599450"/>
              <a:gd name="connsiteX149" fmla="*/ 4439282 w 5723726"/>
              <a:gd name="connsiteY149" fmla="*/ 464672 h 5599450"/>
              <a:gd name="connsiteX150" fmla="*/ 4461958 w 5723726"/>
              <a:gd name="connsiteY150" fmla="*/ 478149 h 5599450"/>
              <a:gd name="connsiteX151" fmla="*/ 4525659 w 5723726"/>
              <a:gd name="connsiteY151" fmla="*/ 524750 h 5599450"/>
              <a:gd name="connsiteX152" fmla="*/ 4205634 w 5723726"/>
              <a:gd name="connsiteY152" fmla="*/ 328316 h 5599450"/>
              <a:gd name="connsiteX153" fmla="*/ 4225997 w 5723726"/>
              <a:gd name="connsiteY153" fmla="*/ 337912 h 5599450"/>
              <a:gd name="connsiteX154" fmla="*/ 4310173 w 5723726"/>
              <a:gd name="connsiteY154" fmla="*/ 387940 h 5599450"/>
              <a:gd name="connsiteX155" fmla="*/ 1683303 w 5723726"/>
              <a:gd name="connsiteY155" fmla="*/ 250458 h 5599450"/>
              <a:gd name="connsiteX156" fmla="*/ 1850271 w 5723726"/>
              <a:gd name="connsiteY156" fmla="*/ 611617 h 5599450"/>
              <a:gd name="connsiteX157" fmla="*/ 1705998 w 5723726"/>
              <a:gd name="connsiteY157" fmla="*/ 680686 h 5599450"/>
              <a:gd name="connsiteX158" fmla="*/ 1147181 w 5723726"/>
              <a:gd name="connsiteY158" fmla="*/ 1095668 h 5599450"/>
              <a:gd name="connsiteX159" fmla="*/ 1112835 w 5723726"/>
              <a:gd name="connsiteY159" fmla="*/ 1133223 h 5599450"/>
              <a:gd name="connsiteX160" fmla="*/ 812819 w 5723726"/>
              <a:gd name="connsiteY160" fmla="*/ 847363 h 5599450"/>
              <a:gd name="connsiteX161" fmla="*/ 838221 w 5723726"/>
              <a:gd name="connsiteY161" fmla="*/ 820021 h 5599450"/>
              <a:gd name="connsiteX162" fmla="*/ 1497730 w 5723726"/>
              <a:gd name="connsiteY162" fmla="*/ 337912 h 5599450"/>
              <a:gd name="connsiteX163" fmla="*/ 3961203 w 5723726"/>
              <a:gd name="connsiteY163" fmla="*/ 214779 h 5599450"/>
              <a:gd name="connsiteX164" fmla="*/ 3975829 w 5723726"/>
              <a:gd name="connsiteY164" fmla="*/ 220016 h 5599450"/>
              <a:gd name="connsiteX165" fmla="*/ 4090939 w 5723726"/>
              <a:gd name="connsiteY165" fmla="*/ 274264 h 5599450"/>
              <a:gd name="connsiteX166" fmla="*/ 1858421 w 5723726"/>
              <a:gd name="connsiteY166" fmla="*/ 180443 h 5599450"/>
              <a:gd name="connsiteX167" fmla="*/ 1707314 w 5723726"/>
              <a:gd name="connsiteY167" fmla="*/ 239142 h 5599450"/>
              <a:gd name="connsiteX168" fmla="*/ 1747897 w 5723726"/>
              <a:gd name="connsiteY168" fmla="*/ 220016 h 5599450"/>
              <a:gd name="connsiteX169" fmla="*/ 2104563 w 5723726"/>
              <a:gd name="connsiteY169" fmla="*/ 102293 h 5599450"/>
              <a:gd name="connsiteX170" fmla="*/ 1965844 w 5723726"/>
              <a:gd name="connsiteY170" fmla="*/ 141979 h 5599450"/>
              <a:gd name="connsiteX171" fmla="*/ 2010833 w 5723726"/>
              <a:gd name="connsiteY171" fmla="*/ 125870 h 5599450"/>
              <a:gd name="connsiteX172" fmla="*/ 3586347 w 5723726"/>
              <a:gd name="connsiteY172" fmla="*/ 94038 h 5599450"/>
              <a:gd name="connsiteX173" fmla="*/ 3712894 w 5723726"/>
              <a:gd name="connsiteY173" fmla="*/ 125870 h 5599450"/>
              <a:gd name="connsiteX174" fmla="*/ 3929064 w 5723726"/>
              <a:gd name="connsiteY174" fmla="*/ 203272 h 5599450"/>
              <a:gd name="connsiteX175" fmla="*/ 3720281 w 5723726"/>
              <a:gd name="connsiteY175" fmla="*/ 128914 h 5599450"/>
              <a:gd name="connsiteX176" fmla="*/ 2358257 w 5723726"/>
              <a:gd name="connsiteY176" fmla="*/ 45958 h 5599450"/>
              <a:gd name="connsiteX177" fmla="*/ 2236944 w 5723726"/>
              <a:gd name="connsiteY177" fmla="*/ 68993 h 5599450"/>
              <a:gd name="connsiteX178" fmla="*/ 2285098 w 5723726"/>
              <a:gd name="connsiteY178" fmla="*/ 56881 h 5599450"/>
              <a:gd name="connsiteX179" fmla="*/ 3344514 w 5723726"/>
              <a:gd name="connsiteY179" fmla="*/ 42829 h 5599450"/>
              <a:gd name="connsiteX180" fmla="*/ 3438628 w 5723726"/>
              <a:gd name="connsiteY180" fmla="*/ 56881 h 5599450"/>
              <a:gd name="connsiteX181" fmla="*/ 3461002 w 5723726"/>
              <a:gd name="connsiteY181" fmla="*/ 62508 h 5599450"/>
              <a:gd name="connsiteX182" fmla="*/ 2623679 w 5723726"/>
              <a:gd name="connsiteY182" fmla="*/ 11766 h 5599450"/>
              <a:gd name="connsiteX183" fmla="*/ 2517799 w 5723726"/>
              <a:gd name="connsiteY183" fmla="*/ 22137 h 5599450"/>
              <a:gd name="connsiteX184" fmla="*/ 2569255 w 5723726"/>
              <a:gd name="connsiteY184" fmla="*/ 14455 h 5599450"/>
              <a:gd name="connsiteX185" fmla="*/ 3083231 w 5723726"/>
              <a:gd name="connsiteY185" fmla="*/ 10936 h 5599450"/>
              <a:gd name="connsiteX186" fmla="*/ 3154472 w 5723726"/>
              <a:gd name="connsiteY186" fmla="*/ 14455 h 5599450"/>
              <a:gd name="connsiteX187" fmla="*/ 3185713 w 5723726"/>
              <a:gd name="connsiteY187" fmla="*/ 19119 h 5599450"/>
              <a:gd name="connsiteX188" fmla="*/ 2861863 w 5723726"/>
              <a:gd name="connsiteY188" fmla="*/ 0 h 5599450"/>
              <a:gd name="connsiteX189" fmla="*/ 2902249 w 5723726"/>
              <a:gd name="connsiteY189" fmla="*/ 1995 h 5599450"/>
              <a:gd name="connsiteX190" fmla="*/ 2804516 w 5723726"/>
              <a:gd name="connsiteY190" fmla="*/ 2833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5723726" h="5599450">
                <a:moveTo>
                  <a:pt x="2931033" y="5596033"/>
                </a:moveTo>
                <a:lnTo>
                  <a:pt x="2861863" y="5599450"/>
                </a:lnTo>
                <a:lnTo>
                  <a:pt x="2826889" y="5597723"/>
                </a:lnTo>
                <a:close/>
                <a:moveTo>
                  <a:pt x="2547350" y="5581725"/>
                </a:moveTo>
                <a:lnTo>
                  <a:pt x="2649041" y="5588937"/>
                </a:lnTo>
                <a:lnTo>
                  <a:pt x="2569255" y="5584996"/>
                </a:lnTo>
                <a:close/>
                <a:moveTo>
                  <a:pt x="3215607" y="5575868"/>
                </a:moveTo>
                <a:lnTo>
                  <a:pt x="3154472" y="5584996"/>
                </a:lnTo>
                <a:lnTo>
                  <a:pt x="3103804" y="5587499"/>
                </a:lnTo>
                <a:close/>
                <a:moveTo>
                  <a:pt x="3490694" y="5529473"/>
                </a:moveTo>
                <a:lnTo>
                  <a:pt x="3438628" y="5542570"/>
                </a:lnTo>
                <a:lnTo>
                  <a:pt x="3372082" y="5552506"/>
                </a:lnTo>
                <a:close/>
                <a:moveTo>
                  <a:pt x="2214598" y="5524836"/>
                </a:moveTo>
                <a:lnTo>
                  <a:pt x="2276569" y="5540323"/>
                </a:lnTo>
                <a:lnTo>
                  <a:pt x="2376407" y="5556203"/>
                </a:lnTo>
                <a:lnTo>
                  <a:pt x="2285098" y="5542570"/>
                </a:lnTo>
                <a:close/>
                <a:moveTo>
                  <a:pt x="3755528" y="5458315"/>
                </a:moveTo>
                <a:lnTo>
                  <a:pt x="3712894" y="5473580"/>
                </a:lnTo>
                <a:lnTo>
                  <a:pt x="3632620" y="5493772"/>
                </a:lnTo>
                <a:close/>
                <a:moveTo>
                  <a:pt x="1899688" y="5433784"/>
                </a:moveTo>
                <a:lnTo>
                  <a:pt x="2025718" y="5477324"/>
                </a:lnTo>
                <a:lnTo>
                  <a:pt x="2010833" y="5473580"/>
                </a:lnTo>
                <a:close/>
                <a:moveTo>
                  <a:pt x="4010121" y="5363274"/>
                </a:moveTo>
                <a:lnTo>
                  <a:pt x="3975829" y="5379434"/>
                </a:lnTo>
                <a:lnTo>
                  <a:pt x="3884711" y="5412060"/>
                </a:lnTo>
                <a:close/>
                <a:moveTo>
                  <a:pt x="1656721" y="5336466"/>
                </a:moveTo>
                <a:lnTo>
                  <a:pt x="1771420" y="5387856"/>
                </a:lnTo>
                <a:lnTo>
                  <a:pt x="1747897" y="5379434"/>
                </a:lnTo>
                <a:close/>
                <a:moveTo>
                  <a:pt x="4253809" y="5245009"/>
                </a:moveTo>
                <a:lnTo>
                  <a:pt x="4225997" y="5261539"/>
                </a:lnTo>
                <a:lnTo>
                  <a:pt x="4126830" y="5308272"/>
                </a:lnTo>
                <a:close/>
                <a:moveTo>
                  <a:pt x="1423602" y="5217483"/>
                </a:moveTo>
                <a:lnTo>
                  <a:pt x="1525804" y="5274769"/>
                </a:lnTo>
                <a:lnTo>
                  <a:pt x="1497730" y="5261539"/>
                </a:lnTo>
                <a:close/>
                <a:moveTo>
                  <a:pt x="4484676" y="5104682"/>
                </a:moveTo>
                <a:lnTo>
                  <a:pt x="4461958" y="5121301"/>
                </a:lnTo>
                <a:lnTo>
                  <a:pt x="4359449" y="5182225"/>
                </a:lnTo>
                <a:close/>
                <a:moveTo>
                  <a:pt x="1198691" y="5075157"/>
                </a:moveTo>
                <a:lnTo>
                  <a:pt x="1292419" y="5139517"/>
                </a:lnTo>
                <a:lnTo>
                  <a:pt x="1261769" y="5121301"/>
                </a:lnTo>
                <a:close/>
                <a:moveTo>
                  <a:pt x="4701564" y="4942977"/>
                </a:moveTo>
                <a:lnTo>
                  <a:pt x="4682274" y="4960129"/>
                </a:lnTo>
                <a:lnTo>
                  <a:pt x="4584927" y="5031343"/>
                </a:lnTo>
                <a:close/>
                <a:moveTo>
                  <a:pt x="983717" y="4908795"/>
                </a:moveTo>
                <a:lnTo>
                  <a:pt x="1074574" y="4984359"/>
                </a:lnTo>
                <a:lnTo>
                  <a:pt x="1041453" y="4960129"/>
                </a:lnTo>
                <a:close/>
                <a:moveTo>
                  <a:pt x="4899700" y="4764151"/>
                </a:moveTo>
                <a:lnTo>
                  <a:pt x="4885506" y="4779430"/>
                </a:lnTo>
                <a:lnTo>
                  <a:pt x="4814958" y="4842156"/>
                </a:lnTo>
                <a:close/>
                <a:moveTo>
                  <a:pt x="783076" y="4720073"/>
                </a:moveTo>
                <a:lnTo>
                  <a:pt x="873809" y="4811073"/>
                </a:lnTo>
                <a:lnTo>
                  <a:pt x="838221" y="4779430"/>
                </a:lnTo>
                <a:close/>
                <a:moveTo>
                  <a:pt x="5080714" y="4566875"/>
                </a:moveTo>
                <a:lnTo>
                  <a:pt x="5070216" y="4580610"/>
                </a:lnTo>
                <a:lnTo>
                  <a:pt x="5016342" y="4638599"/>
                </a:lnTo>
                <a:close/>
                <a:moveTo>
                  <a:pt x="600395" y="4511122"/>
                </a:moveTo>
                <a:lnTo>
                  <a:pt x="689815" y="4619688"/>
                </a:lnTo>
                <a:lnTo>
                  <a:pt x="653511" y="4580610"/>
                </a:lnTo>
                <a:close/>
                <a:moveTo>
                  <a:pt x="5243316" y="4351630"/>
                </a:moveTo>
                <a:lnTo>
                  <a:pt x="5234965" y="4365078"/>
                </a:lnTo>
                <a:lnTo>
                  <a:pt x="5186464" y="4428528"/>
                </a:lnTo>
                <a:close/>
                <a:moveTo>
                  <a:pt x="444412" y="4293661"/>
                </a:moveTo>
                <a:lnTo>
                  <a:pt x="519623" y="4405452"/>
                </a:lnTo>
                <a:lnTo>
                  <a:pt x="488761" y="4365078"/>
                </a:lnTo>
                <a:close/>
                <a:moveTo>
                  <a:pt x="5384926" y="4120814"/>
                </a:moveTo>
                <a:lnTo>
                  <a:pt x="5378314" y="4134240"/>
                </a:lnTo>
                <a:lnTo>
                  <a:pt x="5328000" y="4215262"/>
                </a:lnTo>
                <a:close/>
                <a:moveTo>
                  <a:pt x="309928" y="4062181"/>
                </a:moveTo>
                <a:lnTo>
                  <a:pt x="372480" y="4177828"/>
                </a:lnTo>
                <a:lnTo>
                  <a:pt x="345412" y="4134240"/>
                </a:lnTo>
                <a:close/>
                <a:moveTo>
                  <a:pt x="5503095" y="3878096"/>
                </a:moveTo>
                <a:lnTo>
                  <a:pt x="5498827" y="3889504"/>
                </a:lnTo>
                <a:lnTo>
                  <a:pt x="5443310" y="4002248"/>
                </a:lnTo>
                <a:close/>
                <a:moveTo>
                  <a:pt x="198169" y="3818057"/>
                </a:moveTo>
                <a:lnTo>
                  <a:pt x="249493" y="3939450"/>
                </a:lnTo>
                <a:lnTo>
                  <a:pt x="224900" y="3889504"/>
                </a:lnTo>
                <a:close/>
                <a:moveTo>
                  <a:pt x="110971" y="3564961"/>
                </a:moveTo>
                <a:lnTo>
                  <a:pt x="150653" y="3691052"/>
                </a:lnTo>
                <a:lnTo>
                  <a:pt x="128664" y="3632278"/>
                </a:lnTo>
                <a:close/>
                <a:moveTo>
                  <a:pt x="5635007" y="3480300"/>
                </a:moveTo>
                <a:lnTo>
                  <a:pt x="5595062" y="3632278"/>
                </a:lnTo>
                <a:lnTo>
                  <a:pt x="5519048" y="3835455"/>
                </a:lnTo>
                <a:lnTo>
                  <a:pt x="5593268" y="3635590"/>
                </a:lnTo>
                <a:close/>
                <a:moveTo>
                  <a:pt x="49078" y="3305858"/>
                </a:moveTo>
                <a:lnTo>
                  <a:pt x="76044" y="3432073"/>
                </a:lnTo>
                <a:lnTo>
                  <a:pt x="58143" y="3363967"/>
                </a:lnTo>
                <a:close/>
                <a:moveTo>
                  <a:pt x="5682110" y="3258029"/>
                </a:moveTo>
                <a:lnTo>
                  <a:pt x="5665583" y="3363967"/>
                </a:lnTo>
                <a:lnTo>
                  <a:pt x="5660963" y="3381546"/>
                </a:lnTo>
                <a:close/>
                <a:moveTo>
                  <a:pt x="12472" y="3041359"/>
                </a:moveTo>
                <a:lnTo>
                  <a:pt x="26531" y="3161335"/>
                </a:lnTo>
                <a:lnTo>
                  <a:pt x="14776" y="3085981"/>
                </a:lnTo>
                <a:close/>
                <a:moveTo>
                  <a:pt x="5713107" y="3005458"/>
                </a:moveTo>
                <a:lnTo>
                  <a:pt x="5708951" y="3085981"/>
                </a:lnTo>
                <a:lnTo>
                  <a:pt x="5705036" y="3111070"/>
                </a:lnTo>
                <a:close/>
                <a:moveTo>
                  <a:pt x="1548" y="2769729"/>
                </a:moveTo>
                <a:lnTo>
                  <a:pt x="4077" y="2878708"/>
                </a:lnTo>
                <a:lnTo>
                  <a:pt x="0" y="2799725"/>
                </a:lnTo>
                <a:close/>
                <a:moveTo>
                  <a:pt x="5720241" y="2732205"/>
                </a:moveTo>
                <a:lnTo>
                  <a:pt x="5723726" y="2799725"/>
                </a:lnTo>
                <a:lnTo>
                  <a:pt x="5722010" y="2832967"/>
                </a:lnTo>
                <a:close/>
                <a:moveTo>
                  <a:pt x="17628" y="2495184"/>
                </a:moveTo>
                <a:lnTo>
                  <a:pt x="10424" y="2597774"/>
                </a:lnTo>
                <a:lnTo>
                  <a:pt x="14776" y="2513470"/>
                </a:lnTo>
                <a:close/>
                <a:moveTo>
                  <a:pt x="5699084" y="2450226"/>
                </a:moveTo>
                <a:lnTo>
                  <a:pt x="5708951" y="2513470"/>
                </a:lnTo>
                <a:lnTo>
                  <a:pt x="5711277" y="2558536"/>
                </a:lnTo>
                <a:close/>
                <a:moveTo>
                  <a:pt x="60378" y="2226981"/>
                </a:moveTo>
                <a:lnTo>
                  <a:pt x="43713" y="2327983"/>
                </a:lnTo>
                <a:lnTo>
                  <a:pt x="58143" y="2235483"/>
                </a:lnTo>
                <a:close/>
                <a:moveTo>
                  <a:pt x="5649602" y="2174680"/>
                </a:moveTo>
                <a:lnTo>
                  <a:pt x="5665583" y="2235483"/>
                </a:lnTo>
                <a:lnTo>
                  <a:pt x="5674694" y="2293885"/>
                </a:lnTo>
                <a:close/>
                <a:moveTo>
                  <a:pt x="5573063" y="1908371"/>
                </a:moveTo>
                <a:lnTo>
                  <a:pt x="5595062" y="1967173"/>
                </a:lnTo>
                <a:lnTo>
                  <a:pt x="5613652" y="2037901"/>
                </a:lnTo>
                <a:close/>
                <a:moveTo>
                  <a:pt x="169134" y="1859000"/>
                </a:moveTo>
                <a:lnTo>
                  <a:pt x="126673" y="1974746"/>
                </a:lnTo>
                <a:lnTo>
                  <a:pt x="128664" y="1967173"/>
                </a:lnTo>
                <a:close/>
                <a:moveTo>
                  <a:pt x="5470671" y="1652767"/>
                </a:moveTo>
                <a:lnTo>
                  <a:pt x="5498827" y="1709946"/>
                </a:lnTo>
                <a:lnTo>
                  <a:pt x="5528723" y="1789855"/>
                </a:lnTo>
                <a:close/>
                <a:moveTo>
                  <a:pt x="272384" y="1613514"/>
                </a:moveTo>
                <a:lnTo>
                  <a:pt x="220222" y="1722449"/>
                </a:lnTo>
                <a:lnTo>
                  <a:pt x="224900" y="1709946"/>
                </a:lnTo>
                <a:close/>
                <a:moveTo>
                  <a:pt x="5344215" y="1410299"/>
                </a:moveTo>
                <a:lnTo>
                  <a:pt x="5378314" y="1465210"/>
                </a:lnTo>
                <a:lnTo>
                  <a:pt x="5419193" y="1548226"/>
                </a:lnTo>
                <a:close/>
                <a:moveTo>
                  <a:pt x="399645" y="1377878"/>
                </a:moveTo>
                <a:lnTo>
                  <a:pt x="338171" y="1479914"/>
                </a:lnTo>
                <a:lnTo>
                  <a:pt x="345412" y="1465210"/>
                </a:lnTo>
                <a:close/>
                <a:moveTo>
                  <a:pt x="5201392" y="1190450"/>
                </a:moveTo>
                <a:lnTo>
                  <a:pt x="5234965" y="1234372"/>
                </a:lnTo>
                <a:lnTo>
                  <a:pt x="5280287" y="1307355"/>
                </a:lnTo>
                <a:close/>
                <a:moveTo>
                  <a:pt x="554171" y="1148801"/>
                </a:moveTo>
                <a:lnTo>
                  <a:pt x="479018" y="1250063"/>
                </a:lnTo>
                <a:lnTo>
                  <a:pt x="488761" y="1234372"/>
                </a:lnTo>
                <a:close/>
                <a:moveTo>
                  <a:pt x="5040229" y="986563"/>
                </a:moveTo>
                <a:lnTo>
                  <a:pt x="5070216" y="1018840"/>
                </a:lnTo>
                <a:lnTo>
                  <a:pt x="5116584" y="1079502"/>
                </a:lnTo>
                <a:close/>
                <a:moveTo>
                  <a:pt x="735813" y="930250"/>
                </a:moveTo>
                <a:lnTo>
                  <a:pt x="641399" y="1034685"/>
                </a:lnTo>
                <a:lnTo>
                  <a:pt x="653511" y="1018840"/>
                </a:lnTo>
                <a:close/>
                <a:moveTo>
                  <a:pt x="4859277" y="796700"/>
                </a:moveTo>
                <a:lnTo>
                  <a:pt x="4885506" y="820021"/>
                </a:lnTo>
                <a:lnTo>
                  <a:pt x="4932489" y="870593"/>
                </a:lnTo>
                <a:close/>
                <a:moveTo>
                  <a:pt x="4658326" y="621802"/>
                </a:moveTo>
                <a:lnTo>
                  <a:pt x="4682274" y="639321"/>
                </a:lnTo>
                <a:lnTo>
                  <a:pt x="4734049" y="685356"/>
                </a:lnTo>
                <a:close/>
                <a:moveTo>
                  <a:pt x="4439282" y="464672"/>
                </a:moveTo>
                <a:lnTo>
                  <a:pt x="4461958" y="478149"/>
                </a:lnTo>
                <a:lnTo>
                  <a:pt x="4525659" y="524750"/>
                </a:lnTo>
                <a:close/>
                <a:moveTo>
                  <a:pt x="4205634" y="328316"/>
                </a:moveTo>
                <a:lnTo>
                  <a:pt x="4225997" y="337912"/>
                </a:lnTo>
                <a:lnTo>
                  <a:pt x="4310173" y="387940"/>
                </a:lnTo>
                <a:close/>
                <a:moveTo>
                  <a:pt x="1683303" y="250458"/>
                </a:moveTo>
                <a:lnTo>
                  <a:pt x="1850271" y="611617"/>
                </a:lnTo>
                <a:lnTo>
                  <a:pt x="1705998" y="680686"/>
                </a:lnTo>
                <a:cubicBezTo>
                  <a:pt x="1499841" y="791984"/>
                  <a:pt x="1311740" y="932128"/>
                  <a:pt x="1147181" y="1095668"/>
                </a:cubicBezTo>
                <a:lnTo>
                  <a:pt x="1112835" y="1133223"/>
                </a:lnTo>
                <a:lnTo>
                  <a:pt x="812819" y="847363"/>
                </a:lnTo>
                <a:lnTo>
                  <a:pt x="838221" y="820021"/>
                </a:lnTo>
                <a:cubicBezTo>
                  <a:pt x="1032431" y="630027"/>
                  <a:pt x="1254426" y="467213"/>
                  <a:pt x="1497730" y="337912"/>
                </a:cubicBezTo>
                <a:close/>
                <a:moveTo>
                  <a:pt x="3961203" y="214779"/>
                </a:moveTo>
                <a:lnTo>
                  <a:pt x="3975829" y="220016"/>
                </a:lnTo>
                <a:lnTo>
                  <a:pt x="4090939" y="274264"/>
                </a:lnTo>
                <a:close/>
                <a:moveTo>
                  <a:pt x="1858421" y="180443"/>
                </a:moveTo>
                <a:lnTo>
                  <a:pt x="1707314" y="239142"/>
                </a:lnTo>
                <a:lnTo>
                  <a:pt x="1747897" y="220016"/>
                </a:lnTo>
                <a:close/>
                <a:moveTo>
                  <a:pt x="2104563" y="102293"/>
                </a:moveTo>
                <a:lnTo>
                  <a:pt x="1965844" y="141979"/>
                </a:lnTo>
                <a:lnTo>
                  <a:pt x="2010833" y="125870"/>
                </a:lnTo>
                <a:close/>
                <a:moveTo>
                  <a:pt x="3586347" y="94038"/>
                </a:moveTo>
                <a:lnTo>
                  <a:pt x="3712894" y="125870"/>
                </a:lnTo>
                <a:lnTo>
                  <a:pt x="3929064" y="203272"/>
                </a:lnTo>
                <a:lnTo>
                  <a:pt x="3720281" y="128914"/>
                </a:lnTo>
                <a:close/>
                <a:moveTo>
                  <a:pt x="2358257" y="45958"/>
                </a:moveTo>
                <a:lnTo>
                  <a:pt x="2236944" y="68993"/>
                </a:lnTo>
                <a:lnTo>
                  <a:pt x="2285098" y="56881"/>
                </a:lnTo>
                <a:close/>
                <a:moveTo>
                  <a:pt x="3344514" y="42829"/>
                </a:moveTo>
                <a:lnTo>
                  <a:pt x="3438628" y="56881"/>
                </a:lnTo>
                <a:lnTo>
                  <a:pt x="3461002" y="62508"/>
                </a:lnTo>
                <a:close/>
                <a:moveTo>
                  <a:pt x="2623679" y="11766"/>
                </a:moveTo>
                <a:lnTo>
                  <a:pt x="2517799" y="22137"/>
                </a:lnTo>
                <a:lnTo>
                  <a:pt x="2569255" y="14455"/>
                </a:lnTo>
                <a:close/>
                <a:moveTo>
                  <a:pt x="3083231" y="10936"/>
                </a:moveTo>
                <a:lnTo>
                  <a:pt x="3154472" y="14455"/>
                </a:lnTo>
                <a:lnTo>
                  <a:pt x="3185713" y="19119"/>
                </a:lnTo>
                <a:close/>
                <a:moveTo>
                  <a:pt x="2861863" y="0"/>
                </a:moveTo>
                <a:lnTo>
                  <a:pt x="2902249" y="1995"/>
                </a:lnTo>
                <a:lnTo>
                  <a:pt x="2804516" y="2833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9456DF0B-369F-4C17-260A-5DF358003740}"/>
              </a:ext>
            </a:extLst>
          </p:cNvPr>
          <p:cNvSpPr/>
          <p:nvPr/>
        </p:nvSpPr>
        <p:spPr>
          <a:xfrm>
            <a:off x="3111401" y="640071"/>
            <a:ext cx="5723726" cy="5599450"/>
          </a:xfrm>
          <a:custGeom>
            <a:avLst/>
            <a:gdLst>
              <a:gd name="connsiteX0" fmla="*/ 2919225 w 5723726"/>
              <a:gd name="connsiteY0" fmla="*/ 5596617 h 5599450"/>
              <a:gd name="connsiteX1" fmla="*/ 2861863 w 5723726"/>
              <a:gd name="connsiteY1" fmla="*/ 5599450 h 5599450"/>
              <a:gd name="connsiteX2" fmla="*/ 2812270 w 5723726"/>
              <a:gd name="connsiteY2" fmla="*/ 5597000 h 5599450"/>
              <a:gd name="connsiteX3" fmla="*/ 2533854 w 5723726"/>
              <a:gd name="connsiteY3" fmla="*/ 5579710 h 5599450"/>
              <a:gd name="connsiteX4" fmla="*/ 2637708 w 5723726"/>
              <a:gd name="connsiteY4" fmla="*/ 5588377 h 5599450"/>
              <a:gd name="connsiteX5" fmla="*/ 2569254 w 5723726"/>
              <a:gd name="connsiteY5" fmla="*/ 5584996 h 5599450"/>
              <a:gd name="connsiteX6" fmla="*/ 3201937 w 5723726"/>
              <a:gd name="connsiteY6" fmla="*/ 5577909 h 5599450"/>
              <a:gd name="connsiteX7" fmla="*/ 3154472 w 5723726"/>
              <a:gd name="connsiteY7" fmla="*/ 5584996 h 5599450"/>
              <a:gd name="connsiteX8" fmla="*/ 3085964 w 5723726"/>
              <a:gd name="connsiteY8" fmla="*/ 5588380 h 5599450"/>
              <a:gd name="connsiteX9" fmla="*/ 2261390 w 5723726"/>
              <a:gd name="connsiteY9" fmla="*/ 5536606 h 5599450"/>
              <a:gd name="connsiteX10" fmla="*/ 2366049 w 5723726"/>
              <a:gd name="connsiteY10" fmla="*/ 5554656 h 5599450"/>
              <a:gd name="connsiteX11" fmla="*/ 2285098 w 5723726"/>
              <a:gd name="connsiteY11" fmla="*/ 5542570 h 5599450"/>
              <a:gd name="connsiteX12" fmla="*/ 3474161 w 5723726"/>
              <a:gd name="connsiteY12" fmla="*/ 5533632 h 5599450"/>
              <a:gd name="connsiteX13" fmla="*/ 3438628 w 5723726"/>
              <a:gd name="connsiteY13" fmla="*/ 5542570 h 5599450"/>
              <a:gd name="connsiteX14" fmla="*/ 3348769 w 5723726"/>
              <a:gd name="connsiteY14" fmla="*/ 5555986 h 5599450"/>
              <a:gd name="connsiteX15" fmla="*/ 1997343 w 5723726"/>
              <a:gd name="connsiteY15" fmla="*/ 5468750 h 5599450"/>
              <a:gd name="connsiteX16" fmla="*/ 2102809 w 5723726"/>
              <a:gd name="connsiteY16" fmla="*/ 5496716 h 5599450"/>
              <a:gd name="connsiteX17" fmla="*/ 2010833 w 5723726"/>
              <a:gd name="connsiteY17" fmla="*/ 5473580 h 5599450"/>
              <a:gd name="connsiteX18" fmla="*/ 3734478 w 5723726"/>
              <a:gd name="connsiteY18" fmla="*/ 5465852 h 5599450"/>
              <a:gd name="connsiteX19" fmla="*/ 3712894 w 5723726"/>
              <a:gd name="connsiteY19" fmla="*/ 5473580 h 5599450"/>
              <a:gd name="connsiteX20" fmla="*/ 3604965 w 5723726"/>
              <a:gd name="connsiteY20" fmla="*/ 5500729 h 5599450"/>
              <a:gd name="connsiteX21" fmla="*/ 3993314 w 5723726"/>
              <a:gd name="connsiteY21" fmla="*/ 5371194 h 5599450"/>
              <a:gd name="connsiteX22" fmla="*/ 3975829 w 5723726"/>
              <a:gd name="connsiteY22" fmla="*/ 5379434 h 5599450"/>
              <a:gd name="connsiteX23" fmla="*/ 3866520 w 5723726"/>
              <a:gd name="connsiteY23" fmla="*/ 5418573 h 5599450"/>
              <a:gd name="connsiteX24" fmla="*/ 3983067 w 5723726"/>
              <a:gd name="connsiteY24" fmla="*/ 5375997 h 5599450"/>
              <a:gd name="connsiteX25" fmla="*/ 1570313 w 5723726"/>
              <a:gd name="connsiteY25" fmla="*/ 5295744 h 5599450"/>
              <a:gd name="connsiteX26" fmla="*/ 1745172 w 5723726"/>
              <a:gd name="connsiteY26" fmla="*/ 5377885 h 5599450"/>
              <a:gd name="connsiteX27" fmla="*/ 1850576 w 5723726"/>
              <a:gd name="connsiteY27" fmla="*/ 5416199 h 5599450"/>
              <a:gd name="connsiteX28" fmla="*/ 1747897 w 5723726"/>
              <a:gd name="connsiteY28" fmla="*/ 5379434 h 5599450"/>
              <a:gd name="connsiteX29" fmla="*/ 4290880 w 5723726"/>
              <a:gd name="connsiteY29" fmla="*/ 5222977 h 5599450"/>
              <a:gd name="connsiteX30" fmla="*/ 4225997 w 5723726"/>
              <a:gd name="connsiteY30" fmla="*/ 5261539 h 5599450"/>
              <a:gd name="connsiteX31" fmla="*/ 4219038 w 5723726"/>
              <a:gd name="connsiteY31" fmla="*/ 5264818 h 5599450"/>
              <a:gd name="connsiteX32" fmla="*/ 1361073 w 5723726"/>
              <a:gd name="connsiteY32" fmla="*/ 5180320 h 5599450"/>
              <a:gd name="connsiteX33" fmla="*/ 1506682 w 5723726"/>
              <a:gd name="connsiteY33" fmla="*/ 5265758 h 5599450"/>
              <a:gd name="connsiteX34" fmla="*/ 1497730 w 5723726"/>
              <a:gd name="connsiteY34" fmla="*/ 5261539 h 5599450"/>
              <a:gd name="connsiteX35" fmla="*/ 4525550 w 5723726"/>
              <a:gd name="connsiteY35" fmla="*/ 5074780 h 5599450"/>
              <a:gd name="connsiteX36" fmla="*/ 4461958 w 5723726"/>
              <a:gd name="connsiteY36" fmla="*/ 5121301 h 5599450"/>
              <a:gd name="connsiteX37" fmla="*/ 4450343 w 5723726"/>
              <a:gd name="connsiteY37" fmla="*/ 5128204 h 5599450"/>
              <a:gd name="connsiteX38" fmla="*/ 1146222 w 5723726"/>
              <a:gd name="connsiteY38" fmla="*/ 5036773 h 5599450"/>
              <a:gd name="connsiteX39" fmla="*/ 1272766 w 5723726"/>
              <a:gd name="connsiteY39" fmla="*/ 5127837 h 5599450"/>
              <a:gd name="connsiteX40" fmla="*/ 1261769 w 5723726"/>
              <a:gd name="connsiteY40" fmla="*/ 5121301 h 5599450"/>
              <a:gd name="connsiteX41" fmla="*/ 4746665 w 5723726"/>
              <a:gd name="connsiteY41" fmla="*/ 4902877 h 5599450"/>
              <a:gd name="connsiteX42" fmla="*/ 4682274 w 5723726"/>
              <a:gd name="connsiteY42" fmla="*/ 4960129 h 5599450"/>
              <a:gd name="connsiteX43" fmla="*/ 4666382 w 5723726"/>
              <a:gd name="connsiteY43" fmla="*/ 4971755 h 5599450"/>
              <a:gd name="connsiteX44" fmla="*/ 976941 w 5723726"/>
              <a:gd name="connsiteY44" fmla="*/ 4902770 h 5599450"/>
              <a:gd name="connsiteX45" fmla="*/ 1047992 w 5723726"/>
              <a:gd name="connsiteY45" fmla="*/ 4964913 h 5599450"/>
              <a:gd name="connsiteX46" fmla="*/ 1041453 w 5723726"/>
              <a:gd name="connsiteY46" fmla="*/ 4960129 h 5599450"/>
              <a:gd name="connsiteX47" fmla="*/ 799889 w 5723726"/>
              <a:gd name="connsiteY47" fmla="*/ 4738170 h 5599450"/>
              <a:gd name="connsiteX48" fmla="*/ 842630 w 5723726"/>
              <a:gd name="connsiteY48" fmla="*/ 4783350 h 5599450"/>
              <a:gd name="connsiteX49" fmla="*/ 838221 w 5723726"/>
              <a:gd name="connsiteY49" fmla="*/ 4779430 h 5599450"/>
              <a:gd name="connsiteX50" fmla="*/ 4951394 w 5723726"/>
              <a:gd name="connsiteY50" fmla="*/ 4708509 h 5599450"/>
              <a:gd name="connsiteX51" fmla="*/ 4885506 w 5723726"/>
              <a:gd name="connsiteY51" fmla="*/ 4779430 h 5599450"/>
              <a:gd name="connsiteX52" fmla="*/ 4865575 w 5723726"/>
              <a:gd name="connsiteY52" fmla="*/ 4797150 h 5599450"/>
              <a:gd name="connsiteX53" fmla="*/ 614287 w 5723726"/>
              <a:gd name="connsiteY53" fmla="*/ 4529296 h 5599450"/>
              <a:gd name="connsiteX54" fmla="*/ 659220 w 5723726"/>
              <a:gd name="connsiteY54" fmla="*/ 4586755 h 5599450"/>
              <a:gd name="connsiteX55" fmla="*/ 653511 w 5723726"/>
              <a:gd name="connsiteY55" fmla="*/ 4580610 h 5599450"/>
              <a:gd name="connsiteX56" fmla="*/ 5135999 w 5723726"/>
              <a:gd name="connsiteY56" fmla="*/ 4494549 h 5599450"/>
              <a:gd name="connsiteX57" fmla="*/ 5070216 w 5723726"/>
              <a:gd name="connsiteY57" fmla="*/ 4580610 h 5599450"/>
              <a:gd name="connsiteX58" fmla="*/ 5047949 w 5723726"/>
              <a:gd name="connsiteY58" fmla="*/ 4604578 h 5599450"/>
              <a:gd name="connsiteX59" fmla="*/ 441868 w 5723726"/>
              <a:gd name="connsiteY59" fmla="*/ 4289564 h 5599450"/>
              <a:gd name="connsiteX60" fmla="*/ 498291 w 5723726"/>
              <a:gd name="connsiteY60" fmla="*/ 4377545 h 5599450"/>
              <a:gd name="connsiteX61" fmla="*/ 488762 w 5723726"/>
              <a:gd name="connsiteY61" fmla="*/ 4365078 h 5599450"/>
              <a:gd name="connsiteX62" fmla="*/ 5288971 w 5723726"/>
              <a:gd name="connsiteY62" fmla="*/ 4278111 h 5599450"/>
              <a:gd name="connsiteX63" fmla="*/ 5234965 w 5723726"/>
              <a:gd name="connsiteY63" fmla="*/ 4365078 h 5599450"/>
              <a:gd name="connsiteX64" fmla="*/ 5215558 w 5723726"/>
              <a:gd name="connsiteY64" fmla="*/ 4390467 h 5599450"/>
              <a:gd name="connsiteX65" fmla="*/ 5421005 w 5723726"/>
              <a:gd name="connsiteY65" fmla="*/ 4047544 h 5599450"/>
              <a:gd name="connsiteX66" fmla="*/ 5378314 w 5723726"/>
              <a:gd name="connsiteY66" fmla="*/ 4134240 h 5599450"/>
              <a:gd name="connsiteX67" fmla="*/ 5360476 w 5723726"/>
              <a:gd name="connsiteY67" fmla="*/ 4162966 h 5599450"/>
              <a:gd name="connsiteX68" fmla="*/ 298910 w 5723726"/>
              <a:gd name="connsiteY68" fmla="*/ 4039806 h 5599450"/>
              <a:gd name="connsiteX69" fmla="*/ 359462 w 5723726"/>
              <a:gd name="connsiteY69" fmla="*/ 4156866 h 5599450"/>
              <a:gd name="connsiteX70" fmla="*/ 345412 w 5723726"/>
              <a:gd name="connsiteY70" fmla="*/ 4134240 h 5599450"/>
              <a:gd name="connsiteX71" fmla="*/ 5530819 w 5723726"/>
              <a:gd name="connsiteY71" fmla="*/ 3803991 h 5599450"/>
              <a:gd name="connsiteX72" fmla="*/ 5498827 w 5723726"/>
              <a:gd name="connsiteY72" fmla="*/ 3889504 h 5599450"/>
              <a:gd name="connsiteX73" fmla="*/ 5481579 w 5723726"/>
              <a:gd name="connsiteY73" fmla="*/ 3924532 h 5599450"/>
              <a:gd name="connsiteX74" fmla="*/ 187707 w 5723726"/>
              <a:gd name="connsiteY74" fmla="*/ 3790093 h 5599450"/>
              <a:gd name="connsiteX75" fmla="*/ 242259 w 5723726"/>
              <a:gd name="connsiteY75" fmla="*/ 3924758 h 5599450"/>
              <a:gd name="connsiteX76" fmla="*/ 224900 w 5723726"/>
              <a:gd name="connsiteY76" fmla="*/ 3889504 h 5599450"/>
              <a:gd name="connsiteX77" fmla="*/ 5616224 w 5723726"/>
              <a:gd name="connsiteY77" fmla="*/ 3551763 h 5599450"/>
              <a:gd name="connsiteX78" fmla="*/ 5595062 w 5723726"/>
              <a:gd name="connsiteY78" fmla="*/ 3632278 h 5599450"/>
              <a:gd name="connsiteX79" fmla="*/ 5578676 w 5723726"/>
              <a:gd name="connsiteY79" fmla="*/ 3676077 h 5599450"/>
              <a:gd name="connsiteX80" fmla="*/ 104679 w 5723726"/>
              <a:gd name="connsiteY80" fmla="*/ 3541023 h 5599450"/>
              <a:gd name="connsiteX81" fmla="*/ 146668 w 5723726"/>
              <a:gd name="connsiteY81" fmla="*/ 3680400 h 5599450"/>
              <a:gd name="connsiteX82" fmla="*/ 128664 w 5723726"/>
              <a:gd name="connsiteY82" fmla="*/ 3632278 h 5599450"/>
              <a:gd name="connsiteX83" fmla="*/ 5676535 w 5723726"/>
              <a:gd name="connsiteY83" fmla="*/ 3293762 h 5599450"/>
              <a:gd name="connsiteX84" fmla="*/ 5665583 w 5723726"/>
              <a:gd name="connsiteY84" fmla="*/ 3363967 h 5599450"/>
              <a:gd name="connsiteX85" fmla="*/ 5651511 w 5723726"/>
              <a:gd name="connsiteY85" fmla="*/ 3417507 h 5599450"/>
              <a:gd name="connsiteX86" fmla="*/ 46528 w 5723726"/>
              <a:gd name="connsiteY86" fmla="*/ 3289512 h 5599450"/>
              <a:gd name="connsiteX87" fmla="*/ 73519 w 5723726"/>
              <a:gd name="connsiteY87" fmla="*/ 3422469 h 5599450"/>
              <a:gd name="connsiteX88" fmla="*/ 58143 w 5723726"/>
              <a:gd name="connsiteY88" fmla="*/ 3363967 h 5599450"/>
              <a:gd name="connsiteX89" fmla="*/ 11974 w 5723726"/>
              <a:gd name="connsiteY89" fmla="*/ 3031697 h 5599450"/>
              <a:gd name="connsiteX90" fmla="*/ 24754 w 5723726"/>
              <a:gd name="connsiteY90" fmla="*/ 3149940 h 5599450"/>
              <a:gd name="connsiteX91" fmla="*/ 14776 w 5723726"/>
              <a:gd name="connsiteY91" fmla="*/ 3085981 h 5599450"/>
              <a:gd name="connsiteX92" fmla="*/ 5711838 w 5723726"/>
              <a:gd name="connsiteY92" fmla="*/ 3030044 h 5599450"/>
              <a:gd name="connsiteX93" fmla="*/ 5708950 w 5723726"/>
              <a:gd name="connsiteY93" fmla="*/ 3085981 h 5599450"/>
              <a:gd name="connsiteX94" fmla="*/ 5699199 w 5723726"/>
              <a:gd name="connsiteY94" fmla="*/ 3148488 h 5599450"/>
              <a:gd name="connsiteX95" fmla="*/ 1877 w 5723726"/>
              <a:gd name="connsiteY95" fmla="*/ 2763369 h 5599450"/>
              <a:gd name="connsiteX96" fmla="*/ 3344 w 5723726"/>
              <a:gd name="connsiteY96" fmla="*/ 2864501 h 5599450"/>
              <a:gd name="connsiteX97" fmla="*/ 0 w 5723726"/>
              <a:gd name="connsiteY97" fmla="*/ 2799725 h 5599450"/>
              <a:gd name="connsiteX98" fmla="*/ 5721589 w 5723726"/>
              <a:gd name="connsiteY98" fmla="*/ 2758325 h 5599450"/>
              <a:gd name="connsiteX99" fmla="*/ 5723726 w 5723726"/>
              <a:gd name="connsiteY99" fmla="*/ 2799725 h 5599450"/>
              <a:gd name="connsiteX100" fmla="*/ 5720082 w 5723726"/>
              <a:gd name="connsiteY100" fmla="*/ 2870324 h 5599450"/>
              <a:gd name="connsiteX101" fmla="*/ 18677 w 5723726"/>
              <a:gd name="connsiteY101" fmla="*/ 2488465 h 5599450"/>
              <a:gd name="connsiteX102" fmla="*/ 11242 w 5723726"/>
              <a:gd name="connsiteY102" fmla="*/ 2581925 h 5599450"/>
              <a:gd name="connsiteX103" fmla="*/ 14776 w 5723726"/>
              <a:gd name="connsiteY103" fmla="*/ 2513470 h 5599450"/>
              <a:gd name="connsiteX104" fmla="*/ 5704299 w 5723726"/>
              <a:gd name="connsiteY104" fmla="*/ 2483653 h 5599450"/>
              <a:gd name="connsiteX105" fmla="*/ 5708950 w 5723726"/>
              <a:gd name="connsiteY105" fmla="*/ 2513470 h 5599450"/>
              <a:gd name="connsiteX106" fmla="*/ 5713192 w 5723726"/>
              <a:gd name="connsiteY106" fmla="*/ 2595642 h 5599450"/>
              <a:gd name="connsiteX107" fmla="*/ 63003 w 5723726"/>
              <a:gd name="connsiteY107" fmla="*/ 2216993 h 5599450"/>
              <a:gd name="connsiteX108" fmla="*/ 45516 w 5723726"/>
              <a:gd name="connsiteY108" fmla="*/ 2316420 h 5599450"/>
              <a:gd name="connsiteX109" fmla="*/ 58143 w 5723726"/>
              <a:gd name="connsiteY109" fmla="*/ 2235483 h 5599450"/>
              <a:gd name="connsiteX110" fmla="*/ 5660464 w 5723726"/>
              <a:gd name="connsiteY110" fmla="*/ 2216008 h 5599450"/>
              <a:gd name="connsiteX111" fmla="*/ 5665583 w 5723726"/>
              <a:gd name="connsiteY111" fmla="*/ 2235483 h 5599450"/>
              <a:gd name="connsiteX112" fmla="*/ 5680823 w 5723726"/>
              <a:gd name="connsiteY112" fmla="*/ 2333174 h 5599450"/>
              <a:gd name="connsiteX113" fmla="*/ 5591603 w 5723726"/>
              <a:gd name="connsiteY113" fmla="*/ 1957927 h 5599450"/>
              <a:gd name="connsiteX114" fmla="*/ 5595062 w 5723726"/>
              <a:gd name="connsiteY114" fmla="*/ 1967173 h 5599450"/>
              <a:gd name="connsiteX115" fmla="*/ 5623574 w 5723726"/>
              <a:gd name="connsiteY115" fmla="*/ 2075653 h 5599450"/>
              <a:gd name="connsiteX116" fmla="*/ 134112 w 5723726"/>
              <a:gd name="connsiteY116" fmla="*/ 1952612 h 5599450"/>
              <a:gd name="connsiteX117" fmla="*/ 101026 w 5723726"/>
              <a:gd name="connsiteY117" fmla="*/ 2072327 h 5599450"/>
              <a:gd name="connsiteX118" fmla="*/ 128664 w 5723726"/>
              <a:gd name="connsiteY118" fmla="*/ 1967173 h 5599450"/>
              <a:gd name="connsiteX119" fmla="*/ 230967 w 5723726"/>
              <a:gd name="connsiteY119" fmla="*/ 1697625 h 5599450"/>
              <a:gd name="connsiteX120" fmla="*/ 169127 w 5723726"/>
              <a:gd name="connsiteY120" fmla="*/ 1859021 h 5599450"/>
              <a:gd name="connsiteX121" fmla="*/ 224900 w 5723726"/>
              <a:gd name="connsiteY121" fmla="*/ 1709946 h 5599450"/>
              <a:gd name="connsiteX122" fmla="*/ 5459527 w 5723726"/>
              <a:gd name="connsiteY122" fmla="*/ 1630137 h 5599450"/>
              <a:gd name="connsiteX123" fmla="*/ 5498827 w 5723726"/>
              <a:gd name="connsiteY123" fmla="*/ 1709946 h 5599450"/>
              <a:gd name="connsiteX124" fmla="*/ 5501564 w 5723726"/>
              <a:gd name="connsiteY124" fmla="*/ 1717263 h 5599450"/>
              <a:gd name="connsiteX125" fmla="*/ 5500265 w 5723726"/>
              <a:gd name="connsiteY125" fmla="*/ 1713800 h 5599450"/>
              <a:gd name="connsiteX126" fmla="*/ 352021 w 5723726"/>
              <a:gd name="connsiteY126" fmla="*/ 1454568 h 5599450"/>
              <a:gd name="connsiteX127" fmla="*/ 243924 w 5723726"/>
              <a:gd name="connsiteY127" fmla="*/ 1671310 h 5599450"/>
              <a:gd name="connsiteX128" fmla="*/ 345412 w 5723726"/>
              <a:gd name="connsiteY128" fmla="*/ 1465210 h 5599450"/>
              <a:gd name="connsiteX129" fmla="*/ 5328294 w 5723726"/>
              <a:gd name="connsiteY129" fmla="*/ 1384662 h 5599450"/>
              <a:gd name="connsiteX130" fmla="*/ 5378314 w 5723726"/>
              <a:gd name="connsiteY130" fmla="*/ 1465210 h 5599450"/>
              <a:gd name="connsiteX131" fmla="*/ 5381844 w 5723726"/>
              <a:gd name="connsiteY131" fmla="*/ 1472378 h 5599450"/>
              <a:gd name="connsiteX132" fmla="*/ 491625 w 5723726"/>
              <a:gd name="connsiteY132" fmla="*/ 1230626 h 5599450"/>
              <a:gd name="connsiteX133" fmla="*/ 377350 w 5723726"/>
              <a:gd name="connsiteY133" fmla="*/ 1413780 h 5599450"/>
              <a:gd name="connsiteX134" fmla="*/ 488762 w 5723726"/>
              <a:gd name="connsiteY134" fmla="*/ 1234372 h 5599450"/>
              <a:gd name="connsiteX135" fmla="*/ 5171043 w 5723726"/>
              <a:gd name="connsiteY135" fmla="*/ 1150747 h 5599450"/>
              <a:gd name="connsiteX136" fmla="*/ 5234965 w 5723726"/>
              <a:gd name="connsiteY136" fmla="*/ 1234372 h 5599450"/>
              <a:gd name="connsiteX137" fmla="*/ 5240669 w 5723726"/>
              <a:gd name="connsiteY137" fmla="*/ 1243557 h 5599450"/>
              <a:gd name="connsiteX138" fmla="*/ 4985923 w 5723726"/>
              <a:gd name="connsiteY138" fmla="*/ 928109 h 5599450"/>
              <a:gd name="connsiteX139" fmla="*/ 5070216 w 5723726"/>
              <a:gd name="connsiteY139" fmla="*/ 1018840 h 5599450"/>
              <a:gd name="connsiteX140" fmla="*/ 5078133 w 5723726"/>
              <a:gd name="connsiteY140" fmla="*/ 1029198 h 5599450"/>
              <a:gd name="connsiteX141" fmla="*/ 861945 w 5723726"/>
              <a:gd name="connsiteY141" fmla="*/ 798927 h 5599450"/>
              <a:gd name="connsiteX142" fmla="*/ 836055 w 5723726"/>
              <a:gd name="connsiteY142" fmla="*/ 822352 h 5599450"/>
              <a:gd name="connsiteX143" fmla="*/ 838221 w 5723726"/>
              <a:gd name="connsiteY143" fmla="*/ 820021 h 5599450"/>
              <a:gd name="connsiteX144" fmla="*/ 1096876 w 5723726"/>
              <a:gd name="connsiteY144" fmla="*/ 598777 h 5599450"/>
              <a:gd name="connsiteX145" fmla="*/ 1032768 w 5723726"/>
              <a:gd name="connsiteY145" fmla="*/ 647043 h 5599450"/>
              <a:gd name="connsiteX146" fmla="*/ 1041453 w 5723726"/>
              <a:gd name="connsiteY146" fmla="*/ 639321 h 5599450"/>
              <a:gd name="connsiteX147" fmla="*/ 1339070 w 5723726"/>
              <a:gd name="connsiteY147" fmla="*/ 432207 h 5599450"/>
              <a:gd name="connsiteX148" fmla="*/ 1242303 w 5723726"/>
              <a:gd name="connsiteY148" fmla="*/ 492390 h 5599450"/>
              <a:gd name="connsiteX149" fmla="*/ 1261769 w 5723726"/>
              <a:gd name="connsiteY149" fmla="*/ 478149 h 5599450"/>
              <a:gd name="connsiteX150" fmla="*/ 1584236 w 5723726"/>
              <a:gd name="connsiteY150" fmla="*/ 297144 h 5599450"/>
              <a:gd name="connsiteX151" fmla="*/ 1463833 w 5723726"/>
              <a:gd name="connsiteY151" fmla="*/ 358058 h 5599450"/>
              <a:gd name="connsiteX152" fmla="*/ 1497730 w 5723726"/>
              <a:gd name="connsiteY152" fmla="*/ 337912 h 5599450"/>
              <a:gd name="connsiteX153" fmla="*/ 3923858 w 5723726"/>
              <a:gd name="connsiteY153" fmla="*/ 201408 h 5599450"/>
              <a:gd name="connsiteX154" fmla="*/ 3975829 w 5723726"/>
              <a:gd name="connsiteY154" fmla="*/ 220016 h 5599450"/>
              <a:gd name="connsiteX155" fmla="*/ 4885506 w 5723726"/>
              <a:gd name="connsiteY155" fmla="*/ 820021 h 5599450"/>
              <a:gd name="connsiteX156" fmla="*/ 4903023 w 5723726"/>
              <a:gd name="connsiteY156" fmla="*/ 838876 h 5599450"/>
              <a:gd name="connsiteX157" fmla="*/ 4604216 w 5723726"/>
              <a:gd name="connsiteY157" fmla="*/ 1125926 h 5599450"/>
              <a:gd name="connsiteX158" fmla="*/ 4576544 w 5723726"/>
              <a:gd name="connsiteY158" fmla="*/ 1095668 h 5599450"/>
              <a:gd name="connsiteX159" fmla="*/ 3805753 w 5723726"/>
              <a:gd name="connsiteY159" fmla="*/ 579206 h 5599450"/>
              <a:gd name="connsiteX160" fmla="*/ 3774142 w 5723726"/>
              <a:gd name="connsiteY160" fmla="*/ 567708 h 5599450"/>
              <a:gd name="connsiteX161" fmla="*/ 1831486 w 5723726"/>
              <a:gd name="connsiteY161" fmla="*/ 190087 h 5599450"/>
              <a:gd name="connsiteX162" fmla="*/ 1697582 w 5723726"/>
              <a:gd name="connsiteY162" fmla="*/ 243728 h 5599450"/>
              <a:gd name="connsiteX163" fmla="*/ 1747897 w 5723726"/>
              <a:gd name="connsiteY163" fmla="*/ 220016 h 5599450"/>
              <a:gd name="connsiteX164" fmla="*/ 3684868 w 5723726"/>
              <a:gd name="connsiteY164" fmla="*/ 118821 h 5599450"/>
              <a:gd name="connsiteX165" fmla="*/ 3712894 w 5723726"/>
              <a:gd name="connsiteY165" fmla="*/ 125870 h 5599450"/>
              <a:gd name="connsiteX166" fmla="*/ 3844732 w 5723726"/>
              <a:gd name="connsiteY166" fmla="*/ 173076 h 5599450"/>
              <a:gd name="connsiteX167" fmla="*/ 2081873 w 5723726"/>
              <a:gd name="connsiteY167" fmla="*/ 108001 h 5599450"/>
              <a:gd name="connsiteX168" fmla="*/ 1944871 w 5723726"/>
              <a:gd name="connsiteY168" fmla="*/ 149489 h 5599450"/>
              <a:gd name="connsiteX169" fmla="*/ 2010833 w 5723726"/>
              <a:gd name="connsiteY169" fmla="*/ 125870 h 5599450"/>
              <a:gd name="connsiteX170" fmla="*/ 3424329 w 5723726"/>
              <a:gd name="connsiteY170" fmla="*/ 54746 h 5599450"/>
              <a:gd name="connsiteX171" fmla="*/ 3438628 w 5723726"/>
              <a:gd name="connsiteY171" fmla="*/ 56881 h 5599450"/>
              <a:gd name="connsiteX172" fmla="*/ 3556634 w 5723726"/>
              <a:gd name="connsiteY172" fmla="*/ 86564 h 5599450"/>
              <a:gd name="connsiteX173" fmla="*/ 2337340 w 5723726"/>
              <a:gd name="connsiteY173" fmla="*/ 49081 h 5599450"/>
              <a:gd name="connsiteX174" fmla="*/ 2208347 w 5723726"/>
              <a:gd name="connsiteY174" fmla="*/ 76187 h 5599450"/>
              <a:gd name="connsiteX175" fmla="*/ 2285098 w 5723726"/>
              <a:gd name="connsiteY175" fmla="*/ 56881 h 5599450"/>
              <a:gd name="connsiteX176" fmla="*/ 2600191 w 5723726"/>
              <a:gd name="connsiteY176" fmla="*/ 12927 h 5599450"/>
              <a:gd name="connsiteX177" fmla="*/ 2492839 w 5723726"/>
              <a:gd name="connsiteY177" fmla="*/ 25864 h 5599450"/>
              <a:gd name="connsiteX178" fmla="*/ 2569254 w 5723726"/>
              <a:gd name="connsiteY178" fmla="*/ 14455 h 5599450"/>
              <a:gd name="connsiteX179" fmla="*/ 2861863 w 5723726"/>
              <a:gd name="connsiteY179" fmla="*/ 0 h 5599450"/>
              <a:gd name="connsiteX180" fmla="*/ 2873030 w 5723726"/>
              <a:gd name="connsiteY180" fmla="*/ 552 h 5599450"/>
              <a:gd name="connsiteX181" fmla="*/ 2808829 w 5723726"/>
              <a:gd name="connsiteY181" fmla="*/ 2620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5723726" h="5599450">
                <a:moveTo>
                  <a:pt x="2919225" y="5596617"/>
                </a:moveTo>
                <a:lnTo>
                  <a:pt x="2861863" y="5599450"/>
                </a:lnTo>
                <a:lnTo>
                  <a:pt x="2812270" y="5597000"/>
                </a:lnTo>
                <a:close/>
                <a:moveTo>
                  <a:pt x="2533854" y="5579710"/>
                </a:moveTo>
                <a:lnTo>
                  <a:pt x="2637708" y="5588377"/>
                </a:lnTo>
                <a:lnTo>
                  <a:pt x="2569254" y="5584996"/>
                </a:lnTo>
                <a:close/>
                <a:moveTo>
                  <a:pt x="3201937" y="5577909"/>
                </a:moveTo>
                <a:lnTo>
                  <a:pt x="3154472" y="5584996"/>
                </a:lnTo>
                <a:lnTo>
                  <a:pt x="3085964" y="5588380"/>
                </a:lnTo>
                <a:close/>
                <a:moveTo>
                  <a:pt x="2261390" y="5536606"/>
                </a:moveTo>
                <a:lnTo>
                  <a:pt x="2366049" y="5554656"/>
                </a:lnTo>
                <a:lnTo>
                  <a:pt x="2285098" y="5542570"/>
                </a:lnTo>
                <a:close/>
                <a:moveTo>
                  <a:pt x="3474161" y="5533632"/>
                </a:moveTo>
                <a:lnTo>
                  <a:pt x="3438628" y="5542570"/>
                </a:lnTo>
                <a:lnTo>
                  <a:pt x="3348769" y="5555986"/>
                </a:lnTo>
                <a:close/>
                <a:moveTo>
                  <a:pt x="1997343" y="5468750"/>
                </a:moveTo>
                <a:lnTo>
                  <a:pt x="2102809" y="5496716"/>
                </a:lnTo>
                <a:lnTo>
                  <a:pt x="2010833" y="5473580"/>
                </a:lnTo>
                <a:close/>
                <a:moveTo>
                  <a:pt x="3734478" y="5465852"/>
                </a:moveTo>
                <a:lnTo>
                  <a:pt x="3712894" y="5473580"/>
                </a:lnTo>
                <a:lnTo>
                  <a:pt x="3604965" y="5500729"/>
                </a:lnTo>
                <a:close/>
                <a:moveTo>
                  <a:pt x="3993314" y="5371194"/>
                </a:moveTo>
                <a:lnTo>
                  <a:pt x="3975829" y="5379434"/>
                </a:lnTo>
                <a:lnTo>
                  <a:pt x="3866520" y="5418573"/>
                </a:lnTo>
                <a:lnTo>
                  <a:pt x="3983067" y="5375997"/>
                </a:lnTo>
                <a:close/>
                <a:moveTo>
                  <a:pt x="1570313" y="5295744"/>
                </a:moveTo>
                <a:lnTo>
                  <a:pt x="1745172" y="5377885"/>
                </a:lnTo>
                <a:lnTo>
                  <a:pt x="1850576" y="5416199"/>
                </a:lnTo>
                <a:lnTo>
                  <a:pt x="1747897" y="5379434"/>
                </a:lnTo>
                <a:close/>
                <a:moveTo>
                  <a:pt x="4290880" y="5222977"/>
                </a:moveTo>
                <a:lnTo>
                  <a:pt x="4225997" y="5261539"/>
                </a:lnTo>
                <a:lnTo>
                  <a:pt x="4219038" y="5264818"/>
                </a:lnTo>
                <a:close/>
                <a:moveTo>
                  <a:pt x="1361073" y="5180320"/>
                </a:moveTo>
                <a:lnTo>
                  <a:pt x="1506682" y="5265758"/>
                </a:lnTo>
                <a:lnTo>
                  <a:pt x="1497730" y="5261539"/>
                </a:lnTo>
                <a:close/>
                <a:moveTo>
                  <a:pt x="4525550" y="5074780"/>
                </a:moveTo>
                <a:lnTo>
                  <a:pt x="4461958" y="5121301"/>
                </a:lnTo>
                <a:lnTo>
                  <a:pt x="4450343" y="5128204"/>
                </a:lnTo>
                <a:close/>
                <a:moveTo>
                  <a:pt x="1146222" y="5036773"/>
                </a:moveTo>
                <a:lnTo>
                  <a:pt x="1272766" y="5127837"/>
                </a:lnTo>
                <a:lnTo>
                  <a:pt x="1261769" y="5121301"/>
                </a:lnTo>
                <a:close/>
                <a:moveTo>
                  <a:pt x="4746665" y="4902877"/>
                </a:moveTo>
                <a:lnTo>
                  <a:pt x="4682274" y="4960129"/>
                </a:lnTo>
                <a:lnTo>
                  <a:pt x="4666382" y="4971755"/>
                </a:lnTo>
                <a:close/>
                <a:moveTo>
                  <a:pt x="976941" y="4902770"/>
                </a:moveTo>
                <a:lnTo>
                  <a:pt x="1047992" y="4964913"/>
                </a:lnTo>
                <a:lnTo>
                  <a:pt x="1041453" y="4960129"/>
                </a:lnTo>
                <a:close/>
                <a:moveTo>
                  <a:pt x="799889" y="4738170"/>
                </a:moveTo>
                <a:lnTo>
                  <a:pt x="842630" y="4783350"/>
                </a:lnTo>
                <a:lnTo>
                  <a:pt x="838221" y="4779430"/>
                </a:lnTo>
                <a:close/>
                <a:moveTo>
                  <a:pt x="4951394" y="4708509"/>
                </a:moveTo>
                <a:lnTo>
                  <a:pt x="4885506" y="4779430"/>
                </a:lnTo>
                <a:lnTo>
                  <a:pt x="4865575" y="4797150"/>
                </a:lnTo>
                <a:close/>
                <a:moveTo>
                  <a:pt x="614287" y="4529296"/>
                </a:moveTo>
                <a:lnTo>
                  <a:pt x="659220" y="4586755"/>
                </a:lnTo>
                <a:lnTo>
                  <a:pt x="653511" y="4580610"/>
                </a:lnTo>
                <a:close/>
                <a:moveTo>
                  <a:pt x="5135999" y="4494549"/>
                </a:moveTo>
                <a:lnTo>
                  <a:pt x="5070216" y="4580610"/>
                </a:lnTo>
                <a:lnTo>
                  <a:pt x="5047949" y="4604578"/>
                </a:lnTo>
                <a:close/>
                <a:moveTo>
                  <a:pt x="441868" y="4289564"/>
                </a:moveTo>
                <a:lnTo>
                  <a:pt x="498291" y="4377545"/>
                </a:lnTo>
                <a:lnTo>
                  <a:pt x="488762" y="4365078"/>
                </a:lnTo>
                <a:close/>
                <a:moveTo>
                  <a:pt x="5288971" y="4278111"/>
                </a:moveTo>
                <a:lnTo>
                  <a:pt x="5234965" y="4365078"/>
                </a:lnTo>
                <a:lnTo>
                  <a:pt x="5215558" y="4390467"/>
                </a:lnTo>
                <a:close/>
                <a:moveTo>
                  <a:pt x="5421005" y="4047544"/>
                </a:moveTo>
                <a:lnTo>
                  <a:pt x="5378314" y="4134240"/>
                </a:lnTo>
                <a:lnTo>
                  <a:pt x="5360476" y="4162966"/>
                </a:lnTo>
                <a:close/>
                <a:moveTo>
                  <a:pt x="298910" y="4039806"/>
                </a:moveTo>
                <a:lnTo>
                  <a:pt x="359462" y="4156866"/>
                </a:lnTo>
                <a:lnTo>
                  <a:pt x="345412" y="4134240"/>
                </a:lnTo>
                <a:close/>
                <a:moveTo>
                  <a:pt x="5530819" y="3803991"/>
                </a:moveTo>
                <a:lnTo>
                  <a:pt x="5498827" y="3889504"/>
                </a:lnTo>
                <a:lnTo>
                  <a:pt x="5481579" y="3924532"/>
                </a:lnTo>
                <a:close/>
                <a:moveTo>
                  <a:pt x="187707" y="3790093"/>
                </a:moveTo>
                <a:lnTo>
                  <a:pt x="242259" y="3924758"/>
                </a:lnTo>
                <a:lnTo>
                  <a:pt x="224900" y="3889504"/>
                </a:lnTo>
                <a:close/>
                <a:moveTo>
                  <a:pt x="5616224" y="3551763"/>
                </a:moveTo>
                <a:lnTo>
                  <a:pt x="5595062" y="3632278"/>
                </a:lnTo>
                <a:lnTo>
                  <a:pt x="5578676" y="3676077"/>
                </a:lnTo>
                <a:close/>
                <a:moveTo>
                  <a:pt x="104679" y="3541023"/>
                </a:moveTo>
                <a:lnTo>
                  <a:pt x="146668" y="3680400"/>
                </a:lnTo>
                <a:lnTo>
                  <a:pt x="128664" y="3632278"/>
                </a:lnTo>
                <a:close/>
                <a:moveTo>
                  <a:pt x="5676535" y="3293762"/>
                </a:moveTo>
                <a:lnTo>
                  <a:pt x="5665583" y="3363967"/>
                </a:lnTo>
                <a:lnTo>
                  <a:pt x="5651511" y="3417507"/>
                </a:lnTo>
                <a:close/>
                <a:moveTo>
                  <a:pt x="46528" y="3289512"/>
                </a:moveTo>
                <a:lnTo>
                  <a:pt x="73519" y="3422469"/>
                </a:lnTo>
                <a:lnTo>
                  <a:pt x="58143" y="3363967"/>
                </a:lnTo>
                <a:close/>
                <a:moveTo>
                  <a:pt x="11974" y="3031697"/>
                </a:moveTo>
                <a:lnTo>
                  <a:pt x="24754" y="3149940"/>
                </a:lnTo>
                <a:lnTo>
                  <a:pt x="14776" y="3085981"/>
                </a:lnTo>
                <a:close/>
                <a:moveTo>
                  <a:pt x="5711838" y="3030044"/>
                </a:moveTo>
                <a:lnTo>
                  <a:pt x="5708950" y="3085981"/>
                </a:lnTo>
                <a:lnTo>
                  <a:pt x="5699199" y="3148488"/>
                </a:lnTo>
                <a:close/>
                <a:moveTo>
                  <a:pt x="1877" y="2763369"/>
                </a:moveTo>
                <a:lnTo>
                  <a:pt x="3344" y="2864501"/>
                </a:lnTo>
                <a:lnTo>
                  <a:pt x="0" y="2799725"/>
                </a:lnTo>
                <a:close/>
                <a:moveTo>
                  <a:pt x="5721589" y="2758325"/>
                </a:moveTo>
                <a:lnTo>
                  <a:pt x="5723726" y="2799725"/>
                </a:lnTo>
                <a:lnTo>
                  <a:pt x="5720082" y="2870324"/>
                </a:lnTo>
                <a:close/>
                <a:moveTo>
                  <a:pt x="18677" y="2488465"/>
                </a:moveTo>
                <a:lnTo>
                  <a:pt x="11242" y="2581925"/>
                </a:lnTo>
                <a:lnTo>
                  <a:pt x="14776" y="2513470"/>
                </a:lnTo>
                <a:close/>
                <a:moveTo>
                  <a:pt x="5704299" y="2483653"/>
                </a:moveTo>
                <a:lnTo>
                  <a:pt x="5708950" y="2513470"/>
                </a:lnTo>
                <a:lnTo>
                  <a:pt x="5713192" y="2595642"/>
                </a:lnTo>
                <a:close/>
                <a:moveTo>
                  <a:pt x="63003" y="2216993"/>
                </a:moveTo>
                <a:lnTo>
                  <a:pt x="45516" y="2316420"/>
                </a:lnTo>
                <a:lnTo>
                  <a:pt x="58143" y="2235483"/>
                </a:lnTo>
                <a:close/>
                <a:moveTo>
                  <a:pt x="5660464" y="2216008"/>
                </a:moveTo>
                <a:lnTo>
                  <a:pt x="5665583" y="2235483"/>
                </a:lnTo>
                <a:lnTo>
                  <a:pt x="5680823" y="2333174"/>
                </a:lnTo>
                <a:close/>
                <a:moveTo>
                  <a:pt x="5591603" y="1957927"/>
                </a:moveTo>
                <a:lnTo>
                  <a:pt x="5595062" y="1967173"/>
                </a:lnTo>
                <a:lnTo>
                  <a:pt x="5623574" y="2075653"/>
                </a:lnTo>
                <a:close/>
                <a:moveTo>
                  <a:pt x="134112" y="1952612"/>
                </a:moveTo>
                <a:lnTo>
                  <a:pt x="101026" y="2072327"/>
                </a:lnTo>
                <a:lnTo>
                  <a:pt x="128664" y="1967173"/>
                </a:lnTo>
                <a:close/>
                <a:moveTo>
                  <a:pt x="230967" y="1697625"/>
                </a:moveTo>
                <a:lnTo>
                  <a:pt x="169127" y="1859021"/>
                </a:lnTo>
                <a:lnTo>
                  <a:pt x="224900" y="1709946"/>
                </a:lnTo>
                <a:close/>
                <a:moveTo>
                  <a:pt x="5459527" y="1630137"/>
                </a:moveTo>
                <a:lnTo>
                  <a:pt x="5498827" y="1709946"/>
                </a:lnTo>
                <a:lnTo>
                  <a:pt x="5501564" y="1717263"/>
                </a:lnTo>
                <a:lnTo>
                  <a:pt x="5500265" y="1713800"/>
                </a:lnTo>
                <a:close/>
                <a:moveTo>
                  <a:pt x="352021" y="1454568"/>
                </a:moveTo>
                <a:lnTo>
                  <a:pt x="243924" y="1671310"/>
                </a:lnTo>
                <a:lnTo>
                  <a:pt x="345412" y="1465210"/>
                </a:lnTo>
                <a:close/>
                <a:moveTo>
                  <a:pt x="5328294" y="1384662"/>
                </a:moveTo>
                <a:lnTo>
                  <a:pt x="5378314" y="1465210"/>
                </a:lnTo>
                <a:lnTo>
                  <a:pt x="5381844" y="1472378"/>
                </a:lnTo>
                <a:close/>
                <a:moveTo>
                  <a:pt x="491625" y="1230626"/>
                </a:moveTo>
                <a:lnTo>
                  <a:pt x="377350" y="1413780"/>
                </a:lnTo>
                <a:lnTo>
                  <a:pt x="488762" y="1234372"/>
                </a:lnTo>
                <a:close/>
                <a:moveTo>
                  <a:pt x="5171043" y="1150747"/>
                </a:moveTo>
                <a:lnTo>
                  <a:pt x="5234965" y="1234372"/>
                </a:lnTo>
                <a:lnTo>
                  <a:pt x="5240669" y="1243557"/>
                </a:lnTo>
                <a:close/>
                <a:moveTo>
                  <a:pt x="4985923" y="928109"/>
                </a:moveTo>
                <a:lnTo>
                  <a:pt x="5070216" y="1018840"/>
                </a:lnTo>
                <a:lnTo>
                  <a:pt x="5078133" y="1029198"/>
                </a:lnTo>
                <a:close/>
                <a:moveTo>
                  <a:pt x="861945" y="798927"/>
                </a:moveTo>
                <a:lnTo>
                  <a:pt x="836055" y="822352"/>
                </a:lnTo>
                <a:lnTo>
                  <a:pt x="838221" y="820021"/>
                </a:lnTo>
                <a:close/>
                <a:moveTo>
                  <a:pt x="1096876" y="598777"/>
                </a:moveTo>
                <a:lnTo>
                  <a:pt x="1032768" y="647043"/>
                </a:lnTo>
                <a:lnTo>
                  <a:pt x="1041453" y="639321"/>
                </a:lnTo>
                <a:close/>
                <a:moveTo>
                  <a:pt x="1339070" y="432207"/>
                </a:moveTo>
                <a:lnTo>
                  <a:pt x="1242303" y="492390"/>
                </a:lnTo>
                <a:lnTo>
                  <a:pt x="1261769" y="478149"/>
                </a:lnTo>
                <a:close/>
                <a:moveTo>
                  <a:pt x="1584236" y="297144"/>
                </a:moveTo>
                <a:lnTo>
                  <a:pt x="1463833" y="358058"/>
                </a:lnTo>
                <a:lnTo>
                  <a:pt x="1497730" y="337912"/>
                </a:lnTo>
                <a:close/>
                <a:moveTo>
                  <a:pt x="3923858" y="201408"/>
                </a:moveTo>
                <a:lnTo>
                  <a:pt x="3975829" y="220016"/>
                </a:lnTo>
                <a:cubicBezTo>
                  <a:pt x="4318218" y="361690"/>
                  <a:pt x="4626558" y="566695"/>
                  <a:pt x="4885506" y="820021"/>
                </a:cubicBezTo>
                <a:lnTo>
                  <a:pt x="4903023" y="838876"/>
                </a:lnTo>
                <a:lnTo>
                  <a:pt x="4604216" y="1125926"/>
                </a:lnTo>
                <a:lnTo>
                  <a:pt x="4576544" y="1095668"/>
                </a:lnTo>
                <a:cubicBezTo>
                  <a:pt x="4357131" y="877614"/>
                  <a:pt x="4095867" y="701154"/>
                  <a:pt x="3805753" y="579206"/>
                </a:cubicBezTo>
                <a:lnTo>
                  <a:pt x="3774142" y="567708"/>
                </a:lnTo>
                <a:close/>
                <a:moveTo>
                  <a:pt x="1831486" y="190087"/>
                </a:moveTo>
                <a:lnTo>
                  <a:pt x="1697582" y="243728"/>
                </a:lnTo>
                <a:lnTo>
                  <a:pt x="1747897" y="220016"/>
                </a:lnTo>
                <a:close/>
                <a:moveTo>
                  <a:pt x="3684868" y="118821"/>
                </a:moveTo>
                <a:lnTo>
                  <a:pt x="3712894" y="125870"/>
                </a:lnTo>
                <a:lnTo>
                  <a:pt x="3844732" y="173076"/>
                </a:lnTo>
                <a:close/>
                <a:moveTo>
                  <a:pt x="2081873" y="108001"/>
                </a:moveTo>
                <a:lnTo>
                  <a:pt x="1944871" y="149489"/>
                </a:lnTo>
                <a:lnTo>
                  <a:pt x="2010833" y="125870"/>
                </a:lnTo>
                <a:close/>
                <a:moveTo>
                  <a:pt x="3424329" y="54746"/>
                </a:moveTo>
                <a:lnTo>
                  <a:pt x="3438628" y="56881"/>
                </a:lnTo>
                <a:lnTo>
                  <a:pt x="3556634" y="86564"/>
                </a:lnTo>
                <a:close/>
                <a:moveTo>
                  <a:pt x="2337340" y="49081"/>
                </a:moveTo>
                <a:lnTo>
                  <a:pt x="2208347" y="76187"/>
                </a:lnTo>
                <a:lnTo>
                  <a:pt x="2285098" y="56881"/>
                </a:lnTo>
                <a:close/>
                <a:moveTo>
                  <a:pt x="2600191" y="12927"/>
                </a:moveTo>
                <a:lnTo>
                  <a:pt x="2492839" y="25864"/>
                </a:lnTo>
                <a:lnTo>
                  <a:pt x="2569254" y="14455"/>
                </a:lnTo>
                <a:close/>
                <a:moveTo>
                  <a:pt x="2861863" y="0"/>
                </a:moveTo>
                <a:lnTo>
                  <a:pt x="2873030" y="552"/>
                </a:lnTo>
                <a:lnTo>
                  <a:pt x="2808829" y="2620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50372E4-C7A7-C640-DA3B-47F7CE5F93C5}"/>
              </a:ext>
            </a:extLst>
          </p:cNvPr>
          <p:cNvSpPr/>
          <p:nvPr/>
        </p:nvSpPr>
        <p:spPr>
          <a:xfrm>
            <a:off x="3139592" y="640071"/>
            <a:ext cx="5709585" cy="5599450"/>
          </a:xfrm>
          <a:custGeom>
            <a:avLst/>
            <a:gdLst>
              <a:gd name="connsiteX0" fmla="*/ 2838946 w 5709585"/>
              <a:gd name="connsiteY0" fmla="*/ 5598318 h 5599450"/>
              <a:gd name="connsiteX1" fmla="*/ 2864310 w 5709585"/>
              <a:gd name="connsiteY1" fmla="*/ 5599329 h 5599450"/>
              <a:gd name="connsiteX2" fmla="*/ 2861863 w 5709585"/>
              <a:gd name="connsiteY2" fmla="*/ 5599450 h 5599450"/>
              <a:gd name="connsiteX3" fmla="*/ 3213418 w 5709585"/>
              <a:gd name="connsiteY3" fmla="*/ 5576195 h 5599450"/>
              <a:gd name="connsiteX4" fmla="*/ 3154472 w 5709585"/>
              <a:gd name="connsiteY4" fmla="*/ 5584996 h 5599450"/>
              <a:gd name="connsiteX5" fmla="*/ 3146489 w 5709585"/>
              <a:gd name="connsiteY5" fmla="*/ 5585390 h 5599450"/>
              <a:gd name="connsiteX6" fmla="*/ 2483788 w 5709585"/>
              <a:gd name="connsiteY6" fmla="*/ 5572235 h 5599450"/>
              <a:gd name="connsiteX7" fmla="*/ 2592812 w 5709585"/>
              <a:gd name="connsiteY7" fmla="*/ 5586159 h 5599450"/>
              <a:gd name="connsiteX8" fmla="*/ 2569254 w 5709585"/>
              <a:gd name="connsiteY8" fmla="*/ 5584996 h 5599450"/>
              <a:gd name="connsiteX9" fmla="*/ 2196880 w 5709585"/>
              <a:gd name="connsiteY9" fmla="*/ 5520379 h 5599450"/>
              <a:gd name="connsiteX10" fmla="*/ 2329688 w 5709585"/>
              <a:gd name="connsiteY10" fmla="*/ 5549227 h 5599450"/>
              <a:gd name="connsiteX11" fmla="*/ 2285098 w 5709585"/>
              <a:gd name="connsiteY11" fmla="*/ 5542570 h 5599450"/>
              <a:gd name="connsiteX12" fmla="*/ 3532620 w 5709585"/>
              <a:gd name="connsiteY12" fmla="*/ 5518927 h 5599450"/>
              <a:gd name="connsiteX13" fmla="*/ 3438628 w 5709585"/>
              <a:gd name="connsiteY13" fmla="*/ 5542570 h 5599450"/>
              <a:gd name="connsiteX14" fmla="*/ 3413573 w 5709585"/>
              <a:gd name="connsiteY14" fmla="*/ 5546311 h 5599450"/>
              <a:gd name="connsiteX15" fmla="*/ 1935203 w 5709585"/>
              <a:gd name="connsiteY15" fmla="*/ 5446500 h 5599450"/>
              <a:gd name="connsiteX16" fmla="*/ 2072609 w 5709585"/>
              <a:gd name="connsiteY16" fmla="*/ 5489120 h 5599450"/>
              <a:gd name="connsiteX17" fmla="*/ 2010833 w 5709585"/>
              <a:gd name="connsiteY17" fmla="*/ 5473580 h 5599450"/>
              <a:gd name="connsiteX18" fmla="*/ 3812330 w 5709585"/>
              <a:gd name="connsiteY18" fmla="*/ 5437976 h 5599450"/>
              <a:gd name="connsiteX19" fmla="*/ 3712894 w 5709585"/>
              <a:gd name="connsiteY19" fmla="*/ 5473580 h 5599450"/>
              <a:gd name="connsiteX20" fmla="*/ 3673196 w 5709585"/>
              <a:gd name="connsiteY20" fmla="*/ 5483566 h 5599450"/>
              <a:gd name="connsiteX21" fmla="*/ 1689625 w 5709585"/>
              <a:gd name="connsiteY21" fmla="*/ 5351972 h 5599450"/>
              <a:gd name="connsiteX22" fmla="*/ 1819969 w 5709585"/>
              <a:gd name="connsiteY22" fmla="*/ 5405240 h 5599450"/>
              <a:gd name="connsiteX23" fmla="*/ 1747897 w 5709585"/>
              <a:gd name="connsiteY23" fmla="*/ 5379434 h 5599450"/>
              <a:gd name="connsiteX24" fmla="*/ 4070564 w 5709585"/>
              <a:gd name="connsiteY24" fmla="*/ 5334789 h 5599450"/>
              <a:gd name="connsiteX25" fmla="*/ 3975829 w 5709585"/>
              <a:gd name="connsiteY25" fmla="*/ 5379434 h 5599450"/>
              <a:gd name="connsiteX26" fmla="*/ 3926237 w 5709585"/>
              <a:gd name="connsiteY26" fmla="*/ 5397191 h 5599450"/>
              <a:gd name="connsiteX27" fmla="*/ 1456623 w 5709585"/>
              <a:gd name="connsiteY27" fmla="*/ 5237108 h 5599450"/>
              <a:gd name="connsiteX28" fmla="*/ 1571556 w 5709585"/>
              <a:gd name="connsiteY28" fmla="*/ 5296330 h 5599450"/>
              <a:gd name="connsiteX29" fmla="*/ 1497730 w 5709585"/>
              <a:gd name="connsiteY29" fmla="*/ 5261538 h 5599450"/>
              <a:gd name="connsiteX30" fmla="*/ 4310741 w 5709585"/>
              <a:gd name="connsiteY30" fmla="*/ 5211173 h 5599450"/>
              <a:gd name="connsiteX31" fmla="*/ 4225997 w 5709585"/>
              <a:gd name="connsiteY31" fmla="*/ 5261538 h 5599450"/>
              <a:gd name="connsiteX32" fmla="*/ 4174106 w 5709585"/>
              <a:gd name="connsiteY32" fmla="*/ 5285993 h 5599450"/>
              <a:gd name="connsiteX33" fmla="*/ 1234809 w 5709585"/>
              <a:gd name="connsiteY33" fmla="*/ 5101579 h 5599450"/>
              <a:gd name="connsiteX34" fmla="*/ 1329721 w 5709585"/>
              <a:gd name="connsiteY34" fmla="*/ 5161687 h 5599450"/>
              <a:gd name="connsiteX35" fmla="*/ 1261769 w 5709585"/>
              <a:gd name="connsiteY35" fmla="*/ 5121301 h 5599450"/>
              <a:gd name="connsiteX36" fmla="*/ 4527960 w 5709585"/>
              <a:gd name="connsiteY36" fmla="*/ 5073017 h 5599450"/>
              <a:gd name="connsiteX37" fmla="*/ 4461958 w 5709585"/>
              <a:gd name="connsiteY37" fmla="*/ 5121301 h 5599450"/>
              <a:gd name="connsiteX38" fmla="*/ 4418873 w 5709585"/>
              <a:gd name="connsiteY38" fmla="*/ 5146907 h 5599450"/>
              <a:gd name="connsiteX39" fmla="*/ 1024213 w 5709585"/>
              <a:gd name="connsiteY39" fmla="*/ 4944801 h 5599450"/>
              <a:gd name="connsiteX40" fmla="*/ 1100425 w 5709585"/>
              <a:gd name="connsiteY40" fmla="*/ 5003270 h 5599450"/>
              <a:gd name="connsiteX41" fmla="*/ 1041453 w 5709585"/>
              <a:gd name="connsiteY41" fmla="*/ 4960129 h 5599450"/>
              <a:gd name="connsiteX42" fmla="*/ 4732974 w 5709585"/>
              <a:gd name="connsiteY42" fmla="*/ 4915050 h 5599450"/>
              <a:gd name="connsiteX43" fmla="*/ 4682274 w 5709585"/>
              <a:gd name="connsiteY43" fmla="*/ 4960129 h 5599450"/>
              <a:gd name="connsiteX44" fmla="*/ 4646841 w 5709585"/>
              <a:gd name="connsiteY44" fmla="*/ 4986050 h 5599450"/>
              <a:gd name="connsiteX45" fmla="*/ 826160 w 5709585"/>
              <a:gd name="connsiteY45" fmla="*/ 4766447 h 5599450"/>
              <a:gd name="connsiteX46" fmla="*/ 892368 w 5709585"/>
              <a:gd name="connsiteY46" fmla="*/ 4827574 h 5599450"/>
              <a:gd name="connsiteX47" fmla="*/ 838221 w 5709585"/>
              <a:gd name="connsiteY47" fmla="*/ 4779430 h 5599450"/>
              <a:gd name="connsiteX48" fmla="*/ 4927117 w 5709585"/>
              <a:gd name="connsiteY48" fmla="*/ 4734640 h 5599450"/>
              <a:gd name="connsiteX49" fmla="*/ 4885506 w 5709585"/>
              <a:gd name="connsiteY49" fmla="*/ 4779430 h 5599450"/>
              <a:gd name="connsiteX50" fmla="*/ 4853514 w 5709585"/>
              <a:gd name="connsiteY50" fmla="*/ 4807875 h 5599450"/>
              <a:gd name="connsiteX51" fmla="*/ 643251 w 5709585"/>
              <a:gd name="connsiteY51" fmla="*/ 4567189 h 5599450"/>
              <a:gd name="connsiteX52" fmla="*/ 712491 w 5709585"/>
              <a:gd name="connsiteY52" fmla="*/ 4644096 h 5599450"/>
              <a:gd name="connsiteX53" fmla="*/ 653511 w 5709585"/>
              <a:gd name="connsiteY53" fmla="*/ 4580610 h 5599450"/>
              <a:gd name="connsiteX54" fmla="*/ 5107238 w 5709585"/>
              <a:gd name="connsiteY54" fmla="*/ 4532175 h 5599450"/>
              <a:gd name="connsiteX55" fmla="*/ 5070216 w 5709585"/>
              <a:gd name="connsiteY55" fmla="*/ 4580610 h 5599450"/>
              <a:gd name="connsiteX56" fmla="*/ 5037472 w 5709585"/>
              <a:gd name="connsiteY56" fmla="*/ 4615855 h 5599450"/>
              <a:gd name="connsiteX57" fmla="*/ 479146 w 5709585"/>
              <a:gd name="connsiteY57" fmla="*/ 4349594 h 5599450"/>
              <a:gd name="connsiteX58" fmla="*/ 559887 w 5709585"/>
              <a:gd name="connsiteY58" fmla="*/ 4458128 h 5599450"/>
              <a:gd name="connsiteX59" fmla="*/ 488762 w 5709585"/>
              <a:gd name="connsiteY59" fmla="*/ 4365078 h 5599450"/>
              <a:gd name="connsiteX60" fmla="*/ 5268318 w 5709585"/>
              <a:gd name="connsiteY60" fmla="*/ 4311369 h 5599450"/>
              <a:gd name="connsiteX61" fmla="*/ 5234965 w 5709585"/>
              <a:gd name="connsiteY61" fmla="*/ 4365078 h 5599450"/>
              <a:gd name="connsiteX62" fmla="*/ 5199072 w 5709585"/>
              <a:gd name="connsiteY62" fmla="*/ 4412034 h 5599450"/>
              <a:gd name="connsiteX63" fmla="*/ 336616 w 5709585"/>
              <a:gd name="connsiteY63" fmla="*/ 4116379 h 5599450"/>
              <a:gd name="connsiteX64" fmla="*/ 426816 w 5709585"/>
              <a:gd name="connsiteY64" fmla="*/ 4265327 h 5599450"/>
              <a:gd name="connsiteX65" fmla="*/ 345412 w 5709585"/>
              <a:gd name="connsiteY65" fmla="*/ 4134240 h 5599450"/>
              <a:gd name="connsiteX66" fmla="*/ 5406220 w 5709585"/>
              <a:gd name="connsiteY66" fmla="*/ 4077569 h 5599450"/>
              <a:gd name="connsiteX67" fmla="*/ 5378315 w 5709585"/>
              <a:gd name="connsiteY67" fmla="*/ 4134240 h 5599450"/>
              <a:gd name="connsiteX68" fmla="*/ 5339341 w 5709585"/>
              <a:gd name="connsiteY68" fmla="*/ 4197000 h 5599450"/>
              <a:gd name="connsiteX69" fmla="*/ 219237 w 5709585"/>
              <a:gd name="connsiteY69" fmla="*/ 3874370 h 5599450"/>
              <a:gd name="connsiteX70" fmla="*/ 290046 w 5709585"/>
              <a:gd name="connsiteY70" fmla="*/ 4021804 h 5599450"/>
              <a:gd name="connsiteX71" fmla="*/ 224900 w 5709585"/>
              <a:gd name="connsiteY71" fmla="*/ 3889504 h 5599450"/>
              <a:gd name="connsiteX72" fmla="*/ 5519071 w 5709585"/>
              <a:gd name="connsiteY72" fmla="*/ 3835393 h 5599450"/>
              <a:gd name="connsiteX73" fmla="*/ 5498827 w 5709585"/>
              <a:gd name="connsiteY73" fmla="*/ 3889504 h 5599450"/>
              <a:gd name="connsiteX74" fmla="*/ 5459236 w 5709585"/>
              <a:gd name="connsiteY74" fmla="*/ 3969905 h 5599450"/>
              <a:gd name="connsiteX75" fmla="*/ 126393 w 5709585"/>
              <a:gd name="connsiteY75" fmla="*/ 3623636 h 5599450"/>
              <a:gd name="connsiteX76" fmla="*/ 173272 w 5709585"/>
              <a:gd name="connsiteY76" fmla="*/ 3751508 h 5599450"/>
              <a:gd name="connsiteX77" fmla="*/ 128664 w 5709585"/>
              <a:gd name="connsiteY77" fmla="*/ 3632278 h 5599450"/>
              <a:gd name="connsiteX78" fmla="*/ 5606867 w 5709585"/>
              <a:gd name="connsiteY78" fmla="*/ 3587365 h 5599450"/>
              <a:gd name="connsiteX79" fmla="*/ 5595062 w 5709585"/>
              <a:gd name="connsiteY79" fmla="*/ 3632278 h 5599450"/>
              <a:gd name="connsiteX80" fmla="*/ 5559195 w 5709585"/>
              <a:gd name="connsiteY80" fmla="*/ 3728147 h 5599450"/>
              <a:gd name="connsiteX81" fmla="*/ 53700 w 5709585"/>
              <a:gd name="connsiteY81" fmla="*/ 3335488 h 5599450"/>
              <a:gd name="connsiteX82" fmla="*/ 58605 w 5709585"/>
              <a:gd name="connsiteY82" fmla="*/ 3365724 h 5599450"/>
              <a:gd name="connsiteX83" fmla="*/ 58143 w 5709585"/>
              <a:gd name="connsiteY83" fmla="*/ 3363967 h 5599450"/>
              <a:gd name="connsiteX84" fmla="*/ 5670280 w 5709585"/>
              <a:gd name="connsiteY84" fmla="*/ 3333861 h 5599450"/>
              <a:gd name="connsiteX85" fmla="*/ 5665583 w 5709585"/>
              <a:gd name="connsiteY85" fmla="*/ 3363967 h 5599450"/>
              <a:gd name="connsiteX86" fmla="*/ 5638826 w 5709585"/>
              <a:gd name="connsiteY86" fmla="*/ 3465770 h 5599450"/>
              <a:gd name="connsiteX87" fmla="*/ 5709585 w 5709585"/>
              <a:gd name="connsiteY87" fmla="*/ 3073682 h 5599450"/>
              <a:gd name="connsiteX88" fmla="*/ 5708950 w 5709585"/>
              <a:gd name="connsiteY88" fmla="*/ 3085981 h 5599450"/>
              <a:gd name="connsiteX89" fmla="*/ 5696593 w 5709585"/>
              <a:gd name="connsiteY89" fmla="*/ 3165196 h 5599450"/>
              <a:gd name="connsiteX90" fmla="*/ 11542 w 5709585"/>
              <a:gd name="connsiteY90" fmla="*/ 3023331 h 5599450"/>
              <a:gd name="connsiteX91" fmla="*/ 16438 w 5709585"/>
              <a:gd name="connsiteY91" fmla="*/ 3096636 h 5599450"/>
              <a:gd name="connsiteX92" fmla="*/ 14776 w 5709585"/>
              <a:gd name="connsiteY92" fmla="*/ 3085981 h 5599450"/>
              <a:gd name="connsiteX93" fmla="*/ 3893 w 5709585"/>
              <a:gd name="connsiteY93" fmla="*/ 2724312 h 5599450"/>
              <a:gd name="connsiteX94" fmla="*/ 1234 w 5709585"/>
              <a:gd name="connsiteY94" fmla="*/ 2823635 h 5599450"/>
              <a:gd name="connsiteX95" fmla="*/ 0 w 5709585"/>
              <a:gd name="connsiteY95" fmla="*/ 2799725 h 5599450"/>
              <a:gd name="connsiteX96" fmla="*/ 5697793 w 5709585"/>
              <a:gd name="connsiteY96" fmla="*/ 2441948 h 5599450"/>
              <a:gd name="connsiteX97" fmla="*/ 5708950 w 5709585"/>
              <a:gd name="connsiteY97" fmla="*/ 2513470 h 5599450"/>
              <a:gd name="connsiteX98" fmla="*/ 5709416 w 5709585"/>
              <a:gd name="connsiteY98" fmla="*/ 2522479 h 5599450"/>
              <a:gd name="connsiteX99" fmla="*/ 27360 w 5709585"/>
              <a:gd name="connsiteY99" fmla="*/ 2432805 h 5599450"/>
              <a:gd name="connsiteX100" fmla="*/ 12612 w 5709585"/>
              <a:gd name="connsiteY100" fmla="*/ 2555397 h 5599450"/>
              <a:gd name="connsiteX101" fmla="*/ 14776 w 5709585"/>
              <a:gd name="connsiteY101" fmla="*/ 2513470 h 5599450"/>
              <a:gd name="connsiteX102" fmla="*/ 77975 w 5709585"/>
              <a:gd name="connsiteY102" fmla="*/ 2160030 h 5599450"/>
              <a:gd name="connsiteX103" fmla="*/ 48851 w 5709585"/>
              <a:gd name="connsiteY103" fmla="*/ 2295048 h 5599450"/>
              <a:gd name="connsiteX104" fmla="*/ 58143 w 5709585"/>
              <a:gd name="connsiteY104" fmla="*/ 2235483 h 5599450"/>
              <a:gd name="connsiteX105" fmla="*/ 5635390 w 5709585"/>
              <a:gd name="connsiteY105" fmla="*/ 2120607 h 5599450"/>
              <a:gd name="connsiteX106" fmla="*/ 5665583 w 5709585"/>
              <a:gd name="connsiteY106" fmla="*/ 2235483 h 5599450"/>
              <a:gd name="connsiteX107" fmla="*/ 5669277 w 5709585"/>
              <a:gd name="connsiteY107" fmla="*/ 2259162 h 5599450"/>
              <a:gd name="connsiteX108" fmla="*/ 152544 w 5709585"/>
              <a:gd name="connsiteY108" fmla="*/ 1903343 h 5599450"/>
              <a:gd name="connsiteX109" fmla="*/ 109662 w 5709585"/>
              <a:gd name="connsiteY109" fmla="*/ 2039470 h 5599450"/>
              <a:gd name="connsiteX110" fmla="*/ 128664 w 5709585"/>
              <a:gd name="connsiteY110" fmla="*/ 1967173 h 5599450"/>
              <a:gd name="connsiteX111" fmla="*/ 5547497 w 5709585"/>
              <a:gd name="connsiteY111" fmla="*/ 1840036 h 5599450"/>
              <a:gd name="connsiteX112" fmla="*/ 5595062 w 5709585"/>
              <a:gd name="connsiteY112" fmla="*/ 1967173 h 5599450"/>
              <a:gd name="connsiteX113" fmla="*/ 5604164 w 5709585"/>
              <a:gd name="connsiteY113" fmla="*/ 2001800 h 5599450"/>
              <a:gd name="connsiteX114" fmla="*/ 249519 w 5709585"/>
              <a:gd name="connsiteY114" fmla="*/ 1659949 h 5599450"/>
              <a:gd name="connsiteX115" fmla="*/ 196013 w 5709585"/>
              <a:gd name="connsiteY115" fmla="*/ 1787156 h 5599450"/>
              <a:gd name="connsiteX116" fmla="*/ 224900 w 5709585"/>
              <a:gd name="connsiteY116" fmla="*/ 1709946 h 5599450"/>
              <a:gd name="connsiteX117" fmla="*/ 368572 w 5709585"/>
              <a:gd name="connsiteY117" fmla="*/ 1427915 h 5599450"/>
              <a:gd name="connsiteX118" fmla="*/ 308862 w 5709585"/>
              <a:gd name="connsiteY118" fmla="*/ 1539435 h 5599450"/>
              <a:gd name="connsiteX119" fmla="*/ 345412 w 5709585"/>
              <a:gd name="connsiteY119" fmla="*/ 1465210 h 5599450"/>
              <a:gd name="connsiteX120" fmla="*/ 510163 w 5709585"/>
              <a:gd name="connsiteY120" fmla="*/ 1206374 h 5599450"/>
              <a:gd name="connsiteX121" fmla="*/ 447032 w 5709585"/>
              <a:gd name="connsiteY121" fmla="*/ 1301569 h 5599450"/>
              <a:gd name="connsiteX122" fmla="*/ 488762 w 5709585"/>
              <a:gd name="connsiteY122" fmla="*/ 1234372 h 5599450"/>
              <a:gd name="connsiteX123" fmla="*/ 675001 w 5709585"/>
              <a:gd name="connsiteY123" fmla="*/ 995708 h 5599450"/>
              <a:gd name="connsiteX124" fmla="*/ 605901 w 5709585"/>
              <a:gd name="connsiteY124" fmla="*/ 1081126 h 5599450"/>
              <a:gd name="connsiteX125" fmla="*/ 653511 w 5709585"/>
              <a:gd name="connsiteY125" fmla="*/ 1018840 h 5599450"/>
              <a:gd name="connsiteX126" fmla="*/ 4884617 w 5709585"/>
              <a:gd name="connsiteY126" fmla="*/ 819230 h 5599450"/>
              <a:gd name="connsiteX127" fmla="*/ 4885506 w 5709585"/>
              <a:gd name="connsiteY127" fmla="*/ 820021 h 5599450"/>
              <a:gd name="connsiteX128" fmla="*/ 5498827 w 5709585"/>
              <a:gd name="connsiteY128" fmla="*/ 1709946 h 5599450"/>
              <a:gd name="connsiteX129" fmla="*/ 5520376 w 5709585"/>
              <a:gd name="connsiteY129" fmla="*/ 1767544 h 5599450"/>
              <a:gd name="connsiteX130" fmla="*/ 5118955 w 5709585"/>
              <a:gd name="connsiteY130" fmla="*/ 1923398 h 5599450"/>
              <a:gd name="connsiteX131" fmla="*/ 5096226 w 5709585"/>
              <a:gd name="connsiteY131" fmla="*/ 1861682 h 5599450"/>
              <a:gd name="connsiteX132" fmla="*/ 4733053 w 5709585"/>
              <a:gd name="connsiteY132" fmla="*/ 1266804 h 5599450"/>
              <a:gd name="connsiteX133" fmla="*/ 4588702 w 5709585"/>
              <a:gd name="connsiteY133" fmla="*/ 1108962 h 5599450"/>
              <a:gd name="connsiteX134" fmla="*/ 863179 w 5709585"/>
              <a:gd name="connsiteY134" fmla="*/ 797830 h 5599450"/>
              <a:gd name="connsiteX135" fmla="*/ 779781 w 5709585"/>
              <a:gd name="connsiteY135" fmla="*/ 882924 h 5599450"/>
              <a:gd name="connsiteX136" fmla="*/ 838221 w 5709585"/>
              <a:gd name="connsiteY136" fmla="*/ 820021 h 5599450"/>
              <a:gd name="connsiteX137" fmla="*/ 1072816 w 5709585"/>
              <a:gd name="connsiteY137" fmla="*/ 616377 h 5599450"/>
              <a:gd name="connsiteX138" fmla="*/ 967292 w 5709585"/>
              <a:gd name="connsiteY138" fmla="*/ 705259 h 5599450"/>
              <a:gd name="connsiteX139" fmla="*/ 1041453 w 5709585"/>
              <a:gd name="connsiteY139" fmla="*/ 639321 h 5599450"/>
              <a:gd name="connsiteX140" fmla="*/ 4646062 w 5709585"/>
              <a:gd name="connsiteY140" fmla="*/ 612831 h 5599450"/>
              <a:gd name="connsiteX141" fmla="*/ 4682274 w 5709585"/>
              <a:gd name="connsiteY141" fmla="*/ 639321 h 5599450"/>
              <a:gd name="connsiteX142" fmla="*/ 4683633 w 5709585"/>
              <a:gd name="connsiteY142" fmla="*/ 640530 h 5599450"/>
              <a:gd name="connsiteX143" fmla="*/ 1293045 w 5709585"/>
              <a:gd name="connsiteY143" fmla="*/ 459561 h 5599450"/>
              <a:gd name="connsiteX144" fmla="*/ 1180364 w 5709585"/>
              <a:gd name="connsiteY144" fmla="*/ 537701 h 5599450"/>
              <a:gd name="connsiteX145" fmla="*/ 1261769 w 5709585"/>
              <a:gd name="connsiteY145" fmla="*/ 478149 h 5599450"/>
              <a:gd name="connsiteX146" fmla="*/ 4394065 w 5709585"/>
              <a:gd name="connsiteY146" fmla="*/ 437799 h 5599450"/>
              <a:gd name="connsiteX147" fmla="*/ 4461958 w 5709585"/>
              <a:gd name="connsiteY147" fmla="*/ 478149 h 5599450"/>
              <a:gd name="connsiteX148" fmla="*/ 4467588 w 5709585"/>
              <a:gd name="connsiteY148" fmla="*/ 482268 h 5599450"/>
              <a:gd name="connsiteX149" fmla="*/ 1525418 w 5709585"/>
              <a:gd name="connsiteY149" fmla="*/ 324863 h 5599450"/>
              <a:gd name="connsiteX150" fmla="*/ 1408533 w 5709585"/>
              <a:gd name="connsiteY150" fmla="*/ 390923 h 5599450"/>
              <a:gd name="connsiteX151" fmla="*/ 1497730 w 5709585"/>
              <a:gd name="connsiteY151" fmla="*/ 337912 h 5599450"/>
              <a:gd name="connsiteX152" fmla="*/ 4138273 w 5709585"/>
              <a:gd name="connsiteY152" fmla="*/ 296571 h 5599450"/>
              <a:gd name="connsiteX153" fmla="*/ 4225997 w 5709585"/>
              <a:gd name="connsiteY153" fmla="*/ 337912 h 5599450"/>
              <a:gd name="connsiteX154" fmla="*/ 4239561 w 5709585"/>
              <a:gd name="connsiteY154" fmla="*/ 345973 h 5599450"/>
              <a:gd name="connsiteX155" fmla="*/ 1769162 w 5709585"/>
              <a:gd name="connsiteY155" fmla="*/ 212402 h 5599450"/>
              <a:gd name="connsiteX156" fmla="*/ 1651572 w 5709585"/>
              <a:gd name="connsiteY156" fmla="*/ 265411 h 5599450"/>
              <a:gd name="connsiteX157" fmla="*/ 1747897 w 5709585"/>
              <a:gd name="connsiteY157" fmla="*/ 220017 h 5599450"/>
              <a:gd name="connsiteX158" fmla="*/ 3881740 w 5709585"/>
              <a:gd name="connsiteY158" fmla="*/ 186327 h 5599450"/>
              <a:gd name="connsiteX159" fmla="*/ 3975829 w 5709585"/>
              <a:gd name="connsiteY159" fmla="*/ 220017 h 5599450"/>
              <a:gd name="connsiteX160" fmla="*/ 4000879 w 5709585"/>
              <a:gd name="connsiteY160" fmla="*/ 231822 h 5599450"/>
              <a:gd name="connsiteX161" fmla="*/ 2022537 w 5709585"/>
              <a:gd name="connsiteY161" fmla="*/ 122926 h 5599450"/>
              <a:gd name="connsiteX162" fmla="*/ 1912983 w 5709585"/>
              <a:gd name="connsiteY162" fmla="*/ 160906 h 5599450"/>
              <a:gd name="connsiteX163" fmla="*/ 2010833 w 5709585"/>
              <a:gd name="connsiteY163" fmla="*/ 125870 h 5599450"/>
              <a:gd name="connsiteX164" fmla="*/ 3624501 w 5709585"/>
              <a:gd name="connsiteY164" fmla="*/ 103636 h 5599450"/>
              <a:gd name="connsiteX165" fmla="*/ 3712894 w 5709585"/>
              <a:gd name="connsiteY165" fmla="*/ 125870 h 5599450"/>
              <a:gd name="connsiteX166" fmla="*/ 3751731 w 5709585"/>
              <a:gd name="connsiteY166" fmla="*/ 139776 h 5599450"/>
              <a:gd name="connsiteX167" fmla="*/ 2349909 w 5709585"/>
              <a:gd name="connsiteY167" fmla="*/ 47204 h 5599450"/>
              <a:gd name="connsiteX168" fmla="*/ 2278669 w 5709585"/>
              <a:gd name="connsiteY168" fmla="*/ 58498 h 5599450"/>
              <a:gd name="connsiteX169" fmla="*/ 2285098 w 5709585"/>
              <a:gd name="connsiteY169" fmla="*/ 56881 h 5599450"/>
              <a:gd name="connsiteX170" fmla="*/ 3364643 w 5709585"/>
              <a:gd name="connsiteY170" fmla="*/ 45834 h 5599450"/>
              <a:gd name="connsiteX171" fmla="*/ 3438628 w 5709585"/>
              <a:gd name="connsiteY171" fmla="*/ 56881 h 5599450"/>
              <a:gd name="connsiteX172" fmla="*/ 3491402 w 5709585"/>
              <a:gd name="connsiteY172" fmla="*/ 70155 h 5599450"/>
              <a:gd name="connsiteX173" fmla="*/ 3099600 w 5709585"/>
              <a:gd name="connsiteY173" fmla="*/ 11744 h 5599450"/>
              <a:gd name="connsiteX174" fmla="*/ 3154472 w 5709585"/>
              <a:gd name="connsiteY174" fmla="*/ 14455 h 5599450"/>
              <a:gd name="connsiteX175" fmla="*/ 3218642 w 5709585"/>
              <a:gd name="connsiteY175" fmla="*/ 24036 h 5599450"/>
              <a:gd name="connsiteX176" fmla="*/ 2643786 w 5709585"/>
              <a:gd name="connsiteY176" fmla="*/ 10773 h 5599450"/>
              <a:gd name="connsiteX177" fmla="*/ 2549543 w 5709585"/>
              <a:gd name="connsiteY177" fmla="*/ 17398 h 5599450"/>
              <a:gd name="connsiteX178" fmla="*/ 2569254 w 5709585"/>
              <a:gd name="connsiteY178" fmla="*/ 14455 h 5599450"/>
              <a:gd name="connsiteX179" fmla="*/ 2861863 w 5709585"/>
              <a:gd name="connsiteY179" fmla="*/ 0 h 5599450"/>
              <a:gd name="connsiteX180" fmla="*/ 2932777 w 5709585"/>
              <a:gd name="connsiteY180" fmla="*/ 3503 h 5599450"/>
              <a:gd name="connsiteX181" fmla="*/ 2826331 w 5709585"/>
              <a:gd name="connsiteY181" fmla="*/ 1755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5709585" h="5599450">
                <a:moveTo>
                  <a:pt x="2838946" y="5598318"/>
                </a:moveTo>
                <a:lnTo>
                  <a:pt x="2864310" y="5599329"/>
                </a:lnTo>
                <a:lnTo>
                  <a:pt x="2861863" y="5599450"/>
                </a:lnTo>
                <a:close/>
                <a:moveTo>
                  <a:pt x="3213418" y="5576195"/>
                </a:moveTo>
                <a:lnTo>
                  <a:pt x="3154472" y="5584996"/>
                </a:lnTo>
                <a:lnTo>
                  <a:pt x="3146489" y="5585390"/>
                </a:lnTo>
                <a:close/>
                <a:moveTo>
                  <a:pt x="2483788" y="5572235"/>
                </a:moveTo>
                <a:lnTo>
                  <a:pt x="2592812" y="5586159"/>
                </a:lnTo>
                <a:lnTo>
                  <a:pt x="2569254" y="5584996"/>
                </a:lnTo>
                <a:close/>
                <a:moveTo>
                  <a:pt x="2196880" y="5520379"/>
                </a:moveTo>
                <a:lnTo>
                  <a:pt x="2329688" y="5549227"/>
                </a:lnTo>
                <a:lnTo>
                  <a:pt x="2285098" y="5542570"/>
                </a:lnTo>
                <a:close/>
                <a:moveTo>
                  <a:pt x="3532620" y="5518927"/>
                </a:moveTo>
                <a:lnTo>
                  <a:pt x="3438628" y="5542570"/>
                </a:lnTo>
                <a:lnTo>
                  <a:pt x="3413573" y="5546311"/>
                </a:lnTo>
                <a:close/>
                <a:moveTo>
                  <a:pt x="1935203" y="5446500"/>
                </a:moveTo>
                <a:lnTo>
                  <a:pt x="2072609" y="5489120"/>
                </a:lnTo>
                <a:lnTo>
                  <a:pt x="2010833" y="5473580"/>
                </a:lnTo>
                <a:close/>
                <a:moveTo>
                  <a:pt x="3812330" y="5437976"/>
                </a:moveTo>
                <a:lnTo>
                  <a:pt x="3712894" y="5473580"/>
                </a:lnTo>
                <a:lnTo>
                  <a:pt x="3673196" y="5483566"/>
                </a:lnTo>
                <a:close/>
                <a:moveTo>
                  <a:pt x="1689625" y="5351972"/>
                </a:moveTo>
                <a:lnTo>
                  <a:pt x="1819969" y="5405240"/>
                </a:lnTo>
                <a:lnTo>
                  <a:pt x="1747897" y="5379434"/>
                </a:lnTo>
                <a:close/>
                <a:moveTo>
                  <a:pt x="4070564" y="5334789"/>
                </a:moveTo>
                <a:lnTo>
                  <a:pt x="3975829" y="5379434"/>
                </a:lnTo>
                <a:lnTo>
                  <a:pt x="3926237" y="5397191"/>
                </a:lnTo>
                <a:close/>
                <a:moveTo>
                  <a:pt x="1456623" y="5237108"/>
                </a:moveTo>
                <a:lnTo>
                  <a:pt x="1571556" y="5296330"/>
                </a:lnTo>
                <a:lnTo>
                  <a:pt x="1497730" y="5261538"/>
                </a:lnTo>
                <a:close/>
                <a:moveTo>
                  <a:pt x="4310741" y="5211173"/>
                </a:moveTo>
                <a:lnTo>
                  <a:pt x="4225997" y="5261538"/>
                </a:lnTo>
                <a:lnTo>
                  <a:pt x="4174106" y="5285993"/>
                </a:lnTo>
                <a:close/>
                <a:moveTo>
                  <a:pt x="1234809" y="5101579"/>
                </a:moveTo>
                <a:lnTo>
                  <a:pt x="1329721" y="5161687"/>
                </a:lnTo>
                <a:lnTo>
                  <a:pt x="1261769" y="5121301"/>
                </a:lnTo>
                <a:close/>
                <a:moveTo>
                  <a:pt x="4527960" y="5073017"/>
                </a:moveTo>
                <a:lnTo>
                  <a:pt x="4461958" y="5121301"/>
                </a:lnTo>
                <a:lnTo>
                  <a:pt x="4418873" y="5146907"/>
                </a:lnTo>
                <a:close/>
                <a:moveTo>
                  <a:pt x="1024213" y="4944801"/>
                </a:moveTo>
                <a:lnTo>
                  <a:pt x="1100425" y="5003270"/>
                </a:lnTo>
                <a:lnTo>
                  <a:pt x="1041453" y="4960129"/>
                </a:lnTo>
                <a:close/>
                <a:moveTo>
                  <a:pt x="4732974" y="4915050"/>
                </a:moveTo>
                <a:lnTo>
                  <a:pt x="4682274" y="4960129"/>
                </a:lnTo>
                <a:lnTo>
                  <a:pt x="4646841" y="4986050"/>
                </a:lnTo>
                <a:close/>
                <a:moveTo>
                  <a:pt x="826160" y="4766447"/>
                </a:moveTo>
                <a:lnTo>
                  <a:pt x="892368" y="4827574"/>
                </a:lnTo>
                <a:lnTo>
                  <a:pt x="838221" y="4779430"/>
                </a:lnTo>
                <a:close/>
                <a:moveTo>
                  <a:pt x="4927117" y="4734640"/>
                </a:moveTo>
                <a:lnTo>
                  <a:pt x="4885506" y="4779430"/>
                </a:lnTo>
                <a:lnTo>
                  <a:pt x="4853514" y="4807875"/>
                </a:lnTo>
                <a:close/>
                <a:moveTo>
                  <a:pt x="643251" y="4567189"/>
                </a:moveTo>
                <a:lnTo>
                  <a:pt x="712491" y="4644096"/>
                </a:lnTo>
                <a:lnTo>
                  <a:pt x="653511" y="4580610"/>
                </a:lnTo>
                <a:close/>
                <a:moveTo>
                  <a:pt x="5107238" y="4532175"/>
                </a:moveTo>
                <a:lnTo>
                  <a:pt x="5070216" y="4580610"/>
                </a:lnTo>
                <a:lnTo>
                  <a:pt x="5037472" y="4615855"/>
                </a:lnTo>
                <a:close/>
                <a:moveTo>
                  <a:pt x="479146" y="4349594"/>
                </a:moveTo>
                <a:lnTo>
                  <a:pt x="559887" y="4458128"/>
                </a:lnTo>
                <a:lnTo>
                  <a:pt x="488762" y="4365078"/>
                </a:lnTo>
                <a:close/>
                <a:moveTo>
                  <a:pt x="5268318" y="4311369"/>
                </a:moveTo>
                <a:lnTo>
                  <a:pt x="5234965" y="4365078"/>
                </a:lnTo>
                <a:lnTo>
                  <a:pt x="5199072" y="4412034"/>
                </a:lnTo>
                <a:close/>
                <a:moveTo>
                  <a:pt x="336616" y="4116379"/>
                </a:moveTo>
                <a:lnTo>
                  <a:pt x="426816" y="4265327"/>
                </a:lnTo>
                <a:lnTo>
                  <a:pt x="345412" y="4134240"/>
                </a:lnTo>
                <a:close/>
                <a:moveTo>
                  <a:pt x="5406220" y="4077569"/>
                </a:moveTo>
                <a:lnTo>
                  <a:pt x="5378315" y="4134240"/>
                </a:lnTo>
                <a:lnTo>
                  <a:pt x="5339341" y="4197000"/>
                </a:lnTo>
                <a:close/>
                <a:moveTo>
                  <a:pt x="219237" y="3874370"/>
                </a:moveTo>
                <a:lnTo>
                  <a:pt x="290046" y="4021804"/>
                </a:lnTo>
                <a:lnTo>
                  <a:pt x="224900" y="3889504"/>
                </a:lnTo>
                <a:close/>
                <a:moveTo>
                  <a:pt x="5519071" y="3835393"/>
                </a:moveTo>
                <a:lnTo>
                  <a:pt x="5498827" y="3889504"/>
                </a:lnTo>
                <a:lnTo>
                  <a:pt x="5459236" y="3969905"/>
                </a:lnTo>
                <a:close/>
                <a:moveTo>
                  <a:pt x="126393" y="3623636"/>
                </a:moveTo>
                <a:lnTo>
                  <a:pt x="173272" y="3751508"/>
                </a:lnTo>
                <a:lnTo>
                  <a:pt x="128664" y="3632278"/>
                </a:lnTo>
                <a:close/>
                <a:moveTo>
                  <a:pt x="5606867" y="3587365"/>
                </a:moveTo>
                <a:lnTo>
                  <a:pt x="5595062" y="3632278"/>
                </a:lnTo>
                <a:lnTo>
                  <a:pt x="5559195" y="3728147"/>
                </a:lnTo>
                <a:close/>
                <a:moveTo>
                  <a:pt x="53700" y="3335488"/>
                </a:moveTo>
                <a:lnTo>
                  <a:pt x="58605" y="3365724"/>
                </a:lnTo>
                <a:lnTo>
                  <a:pt x="58143" y="3363967"/>
                </a:lnTo>
                <a:close/>
                <a:moveTo>
                  <a:pt x="5670280" y="3333861"/>
                </a:moveTo>
                <a:lnTo>
                  <a:pt x="5665583" y="3363967"/>
                </a:lnTo>
                <a:lnTo>
                  <a:pt x="5638826" y="3465770"/>
                </a:lnTo>
                <a:close/>
                <a:moveTo>
                  <a:pt x="5709585" y="3073682"/>
                </a:moveTo>
                <a:lnTo>
                  <a:pt x="5708950" y="3085981"/>
                </a:lnTo>
                <a:lnTo>
                  <a:pt x="5696593" y="3165196"/>
                </a:lnTo>
                <a:close/>
                <a:moveTo>
                  <a:pt x="11542" y="3023331"/>
                </a:moveTo>
                <a:lnTo>
                  <a:pt x="16438" y="3096636"/>
                </a:lnTo>
                <a:lnTo>
                  <a:pt x="14776" y="3085981"/>
                </a:lnTo>
                <a:close/>
                <a:moveTo>
                  <a:pt x="3893" y="2724312"/>
                </a:moveTo>
                <a:lnTo>
                  <a:pt x="1234" y="2823635"/>
                </a:lnTo>
                <a:lnTo>
                  <a:pt x="0" y="2799725"/>
                </a:lnTo>
                <a:close/>
                <a:moveTo>
                  <a:pt x="5697793" y="2441948"/>
                </a:moveTo>
                <a:lnTo>
                  <a:pt x="5708950" y="2513470"/>
                </a:lnTo>
                <a:lnTo>
                  <a:pt x="5709416" y="2522479"/>
                </a:lnTo>
                <a:close/>
                <a:moveTo>
                  <a:pt x="27360" y="2432805"/>
                </a:moveTo>
                <a:lnTo>
                  <a:pt x="12612" y="2555397"/>
                </a:lnTo>
                <a:lnTo>
                  <a:pt x="14776" y="2513470"/>
                </a:lnTo>
                <a:close/>
                <a:moveTo>
                  <a:pt x="77975" y="2160030"/>
                </a:moveTo>
                <a:lnTo>
                  <a:pt x="48851" y="2295048"/>
                </a:lnTo>
                <a:lnTo>
                  <a:pt x="58143" y="2235483"/>
                </a:lnTo>
                <a:close/>
                <a:moveTo>
                  <a:pt x="5635390" y="2120607"/>
                </a:moveTo>
                <a:lnTo>
                  <a:pt x="5665583" y="2235483"/>
                </a:lnTo>
                <a:lnTo>
                  <a:pt x="5669277" y="2259162"/>
                </a:lnTo>
                <a:close/>
                <a:moveTo>
                  <a:pt x="152544" y="1903343"/>
                </a:moveTo>
                <a:lnTo>
                  <a:pt x="109662" y="2039470"/>
                </a:lnTo>
                <a:lnTo>
                  <a:pt x="128664" y="1967173"/>
                </a:lnTo>
                <a:close/>
                <a:moveTo>
                  <a:pt x="5547497" y="1840036"/>
                </a:moveTo>
                <a:lnTo>
                  <a:pt x="5595062" y="1967173"/>
                </a:lnTo>
                <a:lnTo>
                  <a:pt x="5604164" y="2001800"/>
                </a:lnTo>
                <a:close/>
                <a:moveTo>
                  <a:pt x="249519" y="1659949"/>
                </a:moveTo>
                <a:lnTo>
                  <a:pt x="196013" y="1787156"/>
                </a:lnTo>
                <a:lnTo>
                  <a:pt x="224900" y="1709946"/>
                </a:lnTo>
                <a:close/>
                <a:moveTo>
                  <a:pt x="368572" y="1427915"/>
                </a:moveTo>
                <a:lnTo>
                  <a:pt x="308862" y="1539435"/>
                </a:lnTo>
                <a:lnTo>
                  <a:pt x="345412" y="1465210"/>
                </a:lnTo>
                <a:close/>
                <a:moveTo>
                  <a:pt x="510163" y="1206374"/>
                </a:moveTo>
                <a:lnTo>
                  <a:pt x="447032" y="1301569"/>
                </a:lnTo>
                <a:lnTo>
                  <a:pt x="488762" y="1234372"/>
                </a:lnTo>
                <a:close/>
                <a:moveTo>
                  <a:pt x="675001" y="995708"/>
                </a:moveTo>
                <a:lnTo>
                  <a:pt x="605901" y="1081126"/>
                </a:lnTo>
                <a:lnTo>
                  <a:pt x="653511" y="1018840"/>
                </a:lnTo>
                <a:close/>
                <a:moveTo>
                  <a:pt x="4884617" y="819230"/>
                </a:moveTo>
                <a:lnTo>
                  <a:pt x="4885506" y="820021"/>
                </a:lnTo>
                <a:cubicBezTo>
                  <a:pt x="5144454" y="1073346"/>
                  <a:pt x="5354008" y="1374992"/>
                  <a:pt x="5498827" y="1709946"/>
                </a:cubicBezTo>
                <a:lnTo>
                  <a:pt x="5520376" y="1767544"/>
                </a:lnTo>
                <a:lnTo>
                  <a:pt x="5118955" y="1923398"/>
                </a:lnTo>
                <a:lnTo>
                  <a:pt x="5096226" y="1861682"/>
                </a:lnTo>
                <a:cubicBezTo>
                  <a:pt x="5004195" y="1645445"/>
                  <a:pt x="4881309" y="1445335"/>
                  <a:pt x="4733053" y="1266804"/>
                </a:cubicBezTo>
                <a:lnTo>
                  <a:pt x="4588702" y="1108962"/>
                </a:lnTo>
                <a:close/>
                <a:moveTo>
                  <a:pt x="863179" y="797830"/>
                </a:moveTo>
                <a:lnTo>
                  <a:pt x="779781" y="882924"/>
                </a:lnTo>
                <a:lnTo>
                  <a:pt x="838221" y="820021"/>
                </a:lnTo>
                <a:close/>
                <a:moveTo>
                  <a:pt x="1072816" y="616377"/>
                </a:moveTo>
                <a:lnTo>
                  <a:pt x="967292" y="705259"/>
                </a:lnTo>
                <a:lnTo>
                  <a:pt x="1041453" y="639321"/>
                </a:lnTo>
                <a:close/>
                <a:moveTo>
                  <a:pt x="4646062" y="612831"/>
                </a:moveTo>
                <a:lnTo>
                  <a:pt x="4682274" y="639321"/>
                </a:lnTo>
                <a:lnTo>
                  <a:pt x="4683633" y="640530"/>
                </a:lnTo>
                <a:close/>
                <a:moveTo>
                  <a:pt x="1293045" y="459561"/>
                </a:moveTo>
                <a:lnTo>
                  <a:pt x="1180364" y="537701"/>
                </a:lnTo>
                <a:lnTo>
                  <a:pt x="1261769" y="478149"/>
                </a:lnTo>
                <a:close/>
                <a:moveTo>
                  <a:pt x="4394065" y="437799"/>
                </a:moveTo>
                <a:lnTo>
                  <a:pt x="4461958" y="478149"/>
                </a:lnTo>
                <a:lnTo>
                  <a:pt x="4467588" y="482268"/>
                </a:lnTo>
                <a:close/>
                <a:moveTo>
                  <a:pt x="1525418" y="324863"/>
                </a:moveTo>
                <a:lnTo>
                  <a:pt x="1408533" y="390923"/>
                </a:lnTo>
                <a:lnTo>
                  <a:pt x="1497730" y="337912"/>
                </a:lnTo>
                <a:close/>
                <a:moveTo>
                  <a:pt x="4138273" y="296571"/>
                </a:moveTo>
                <a:lnTo>
                  <a:pt x="4225997" y="337912"/>
                </a:lnTo>
                <a:lnTo>
                  <a:pt x="4239561" y="345973"/>
                </a:lnTo>
                <a:close/>
                <a:moveTo>
                  <a:pt x="1769162" y="212402"/>
                </a:moveTo>
                <a:lnTo>
                  <a:pt x="1651572" y="265411"/>
                </a:lnTo>
                <a:lnTo>
                  <a:pt x="1747897" y="220017"/>
                </a:lnTo>
                <a:close/>
                <a:moveTo>
                  <a:pt x="3881740" y="186327"/>
                </a:moveTo>
                <a:lnTo>
                  <a:pt x="3975829" y="220017"/>
                </a:lnTo>
                <a:lnTo>
                  <a:pt x="4000879" y="231822"/>
                </a:lnTo>
                <a:close/>
                <a:moveTo>
                  <a:pt x="2022537" y="122926"/>
                </a:moveTo>
                <a:lnTo>
                  <a:pt x="1912983" y="160906"/>
                </a:lnTo>
                <a:lnTo>
                  <a:pt x="2010833" y="125870"/>
                </a:lnTo>
                <a:close/>
                <a:moveTo>
                  <a:pt x="3624501" y="103636"/>
                </a:moveTo>
                <a:lnTo>
                  <a:pt x="3712894" y="125870"/>
                </a:lnTo>
                <a:lnTo>
                  <a:pt x="3751731" y="139776"/>
                </a:lnTo>
                <a:close/>
                <a:moveTo>
                  <a:pt x="2349909" y="47204"/>
                </a:moveTo>
                <a:lnTo>
                  <a:pt x="2278669" y="58498"/>
                </a:lnTo>
                <a:lnTo>
                  <a:pt x="2285098" y="56881"/>
                </a:lnTo>
                <a:close/>
                <a:moveTo>
                  <a:pt x="3364643" y="45834"/>
                </a:moveTo>
                <a:lnTo>
                  <a:pt x="3438628" y="56881"/>
                </a:lnTo>
                <a:lnTo>
                  <a:pt x="3491402" y="70155"/>
                </a:lnTo>
                <a:close/>
                <a:moveTo>
                  <a:pt x="3099600" y="11744"/>
                </a:moveTo>
                <a:lnTo>
                  <a:pt x="3154472" y="14455"/>
                </a:lnTo>
                <a:lnTo>
                  <a:pt x="3218642" y="24036"/>
                </a:lnTo>
                <a:close/>
                <a:moveTo>
                  <a:pt x="2643786" y="10773"/>
                </a:moveTo>
                <a:lnTo>
                  <a:pt x="2549543" y="17398"/>
                </a:lnTo>
                <a:lnTo>
                  <a:pt x="2569254" y="14455"/>
                </a:lnTo>
                <a:close/>
                <a:moveTo>
                  <a:pt x="2861863" y="0"/>
                </a:moveTo>
                <a:lnTo>
                  <a:pt x="2932777" y="3503"/>
                </a:lnTo>
                <a:lnTo>
                  <a:pt x="2826331" y="1755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F57A89F-AF5E-5B36-CF41-0E48EDB5E840}"/>
              </a:ext>
            </a:extLst>
          </p:cNvPr>
          <p:cNvSpPr/>
          <p:nvPr/>
        </p:nvSpPr>
        <p:spPr>
          <a:xfrm>
            <a:off x="3118471" y="624790"/>
            <a:ext cx="5723726" cy="5599450"/>
          </a:xfrm>
          <a:custGeom>
            <a:avLst/>
            <a:gdLst>
              <a:gd name="connsiteX0" fmla="*/ 2954270 w 5723726"/>
              <a:gd name="connsiteY0" fmla="*/ 5594885 h 5599450"/>
              <a:gd name="connsiteX1" fmla="*/ 2861863 w 5723726"/>
              <a:gd name="connsiteY1" fmla="*/ 5599450 h 5599450"/>
              <a:gd name="connsiteX2" fmla="*/ 2845192 w 5723726"/>
              <a:gd name="connsiteY2" fmla="*/ 5598627 h 5599450"/>
              <a:gd name="connsiteX3" fmla="*/ 2564478 w 5723726"/>
              <a:gd name="connsiteY3" fmla="*/ 5584283 h 5599450"/>
              <a:gd name="connsiteX4" fmla="*/ 2619607 w 5723726"/>
              <a:gd name="connsiteY4" fmla="*/ 5587483 h 5599450"/>
              <a:gd name="connsiteX5" fmla="*/ 2569254 w 5723726"/>
              <a:gd name="connsiteY5" fmla="*/ 5584996 h 5599450"/>
              <a:gd name="connsiteX6" fmla="*/ 3262147 w 5723726"/>
              <a:gd name="connsiteY6" fmla="*/ 5568919 h 5599450"/>
              <a:gd name="connsiteX7" fmla="*/ 3154472 w 5723726"/>
              <a:gd name="connsiteY7" fmla="*/ 5584996 h 5599450"/>
              <a:gd name="connsiteX8" fmla="*/ 3124442 w 5723726"/>
              <a:gd name="connsiteY8" fmla="*/ 5586479 h 5599450"/>
              <a:gd name="connsiteX9" fmla="*/ 2212299 w 5723726"/>
              <a:gd name="connsiteY9" fmla="*/ 5524258 h 5599450"/>
              <a:gd name="connsiteX10" fmla="*/ 2289887 w 5723726"/>
              <a:gd name="connsiteY10" fmla="*/ 5543285 h 5599450"/>
              <a:gd name="connsiteX11" fmla="*/ 2285098 w 5723726"/>
              <a:gd name="connsiteY11" fmla="*/ 5542570 h 5599450"/>
              <a:gd name="connsiteX12" fmla="*/ 3538629 w 5723726"/>
              <a:gd name="connsiteY12" fmla="*/ 5517415 h 5599450"/>
              <a:gd name="connsiteX13" fmla="*/ 3438628 w 5723726"/>
              <a:gd name="connsiteY13" fmla="*/ 5542570 h 5599450"/>
              <a:gd name="connsiteX14" fmla="*/ 3400481 w 5723726"/>
              <a:gd name="connsiteY14" fmla="*/ 5548265 h 5599450"/>
              <a:gd name="connsiteX15" fmla="*/ 3800141 w 5723726"/>
              <a:gd name="connsiteY15" fmla="*/ 5442340 h 5599450"/>
              <a:gd name="connsiteX16" fmla="*/ 3712894 w 5723726"/>
              <a:gd name="connsiteY16" fmla="*/ 5473580 h 5599450"/>
              <a:gd name="connsiteX17" fmla="*/ 3669324 w 5723726"/>
              <a:gd name="connsiteY17" fmla="*/ 5484540 h 5599450"/>
              <a:gd name="connsiteX18" fmla="*/ 1907141 w 5723726"/>
              <a:gd name="connsiteY18" fmla="*/ 5436453 h 5599450"/>
              <a:gd name="connsiteX19" fmla="*/ 2027609 w 5723726"/>
              <a:gd name="connsiteY19" fmla="*/ 5477800 h 5599450"/>
              <a:gd name="connsiteX20" fmla="*/ 2010833 w 5723726"/>
              <a:gd name="connsiteY20" fmla="*/ 5473580 h 5599450"/>
              <a:gd name="connsiteX21" fmla="*/ 4049684 w 5723726"/>
              <a:gd name="connsiteY21" fmla="*/ 5344629 h 5599450"/>
              <a:gd name="connsiteX22" fmla="*/ 3975829 w 5723726"/>
              <a:gd name="connsiteY22" fmla="*/ 5379434 h 5599450"/>
              <a:gd name="connsiteX23" fmla="*/ 3928744 w 5723726"/>
              <a:gd name="connsiteY23" fmla="*/ 5396293 h 5599450"/>
              <a:gd name="connsiteX24" fmla="*/ 1650682 w 5723726"/>
              <a:gd name="connsiteY24" fmla="*/ 5333620 h 5599450"/>
              <a:gd name="connsiteX25" fmla="*/ 1774755 w 5723726"/>
              <a:gd name="connsiteY25" fmla="*/ 5389051 h 5599450"/>
              <a:gd name="connsiteX26" fmla="*/ 1747897 w 5723726"/>
              <a:gd name="connsiteY26" fmla="*/ 5379434 h 5599450"/>
              <a:gd name="connsiteX27" fmla="*/ 4287507 w 5723726"/>
              <a:gd name="connsiteY27" fmla="*/ 5224982 h 5599450"/>
              <a:gd name="connsiteX28" fmla="*/ 4225997 w 5723726"/>
              <a:gd name="connsiteY28" fmla="*/ 5261538 h 5599450"/>
              <a:gd name="connsiteX29" fmla="*/ 4176591 w 5723726"/>
              <a:gd name="connsiteY29" fmla="*/ 5284822 h 5599450"/>
              <a:gd name="connsiteX30" fmla="*/ 1414614 w 5723726"/>
              <a:gd name="connsiteY30" fmla="*/ 5212141 h 5599450"/>
              <a:gd name="connsiteX31" fmla="*/ 1531964 w 5723726"/>
              <a:gd name="connsiteY31" fmla="*/ 5277672 h 5599450"/>
              <a:gd name="connsiteX32" fmla="*/ 1497730 w 5723726"/>
              <a:gd name="connsiteY32" fmla="*/ 5261538 h 5599450"/>
              <a:gd name="connsiteX33" fmla="*/ 4512653 w 5723726"/>
              <a:gd name="connsiteY33" fmla="*/ 5084215 h 5599450"/>
              <a:gd name="connsiteX34" fmla="*/ 4461958 w 5723726"/>
              <a:gd name="connsiteY34" fmla="*/ 5121301 h 5599450"/>
              <a:gd name="connsiteX35" fmla="*/ 4410886 w 5723726"/>
              <a:gd name="connsiteY35" fmla="*/ 5151654 h 5599450"/>
              <a:gd name="connsiteX36" fmla="*/ 1194099 w 5723726"/>
              <a:gd name="connsiteY36" fmla="*/ 5071797 h 5599450"/>
              <a:gd name="connsiteX37" fmla="*/ 1300456 w 5723726"/>
              <a:gd name="connsiteY37" fmla="*/ 5144294 h 5599450"/>
              <a:gd name="connsiteX38" fmla="*/ 1261769 w 5723726"/>
              <a:gd name="connsiteY38" fmla="*/ 5121301 h 5599450"/>
              <a:gd name="connsiteX39" fmla="*/ 4723601 w 5723726"/>
              <a:gd name="connsiteY39" fmla="*/ 4923383 h 5599450"/>
              <a:gd name="connsiteX40" fmla="*/ 4682274 w 5723726"/>
              <a:gd name="connsiteY40" fmla="*/ 4960129 h 5599450"/>
              <a:gd name="connsiteX41" fmla="*/ 4629896 w 5723726"/>
              <a:gd name="connsiteY41" fmla="*/ 4998446 h 5599450"/>
              <a:gd name="connsiteX42" fmla="*/ 988013 w 5723726"/>
              <a:gd name="connsiteY42" fmla="*/ 4912614 h 5599450"/>
              <a:gd name="connsiteX43" fmla="*/ 1082048 w 5723726"/>
              <a:gd name="connsiteY43" fmla="*/ 4989826 h 5599450"/>
              <a:gd name="connsiteX44" fmla="*/ 1041453 w 5723726"/>
              <a:gd name="connsiteY44" fmla="*/ 4960129 h 5599450"/>
              <a:gd name="connsiteX45" fmla="*/ 4918611 w 5723726"/>
              <a:gd name="connsiteY45" fmla="*/ 4743796 h 5599450"/>
              <a:gd name="connsiteX46" fmla="*/ 4885506 w 5723726"/>
              <a:gd name="connsiteY46" fmla="*/ 4779430 h 5599450"/>
              <a:gd name="connsiteX47" fmla="*/ 4832164 w 5723726"/>
              <a:gd name="connsiteY47" fmla="*/ 4826857 h 5599450"/>
              <a:gd name="connsiteX48" fmla="*/ 796632 w 5723726"/>
              <a:gd name="connsiteY48" fmla="*/ 4734664 h 5599450"/>
              <a:gd name="connsiteX49" fmla="*/ 879030 w 5723726"/>
              <a:gd name="connsiteY49" fmla="*/ 4815715 h 5599450"/>
              <a:gd name="connsiteX50" fmla="*/ 838221 w 5723726"/>
              <a:gd name="connsiteY50" fmla="*/ 4779430 h 5599450"/>
              <a:gd name="connsiteX51" fmla="*/ 5095941 w 5723726"/>
              <a:gd name="connsiteY51" fmla="*/ 4546956 h 5599450"/>
              <a:gd name="connsiteX52" fmla="*/ 5070216 w 5723726"/>
              <a:gd name="connsiteY52" fmla="*/ 4580610 h 5599450"/>
              <a:gd name="connsiteX53" fmla="*/ 5016501 w 5723726"/>
              <a:gd name="connsiteY53" fmla="*/ 4638428 h 5599450"/>
              <a:gd name="connsiteX54" fmla="*/ 621109 w 5723726"/>
              <a:gd name="connsiteY54" fmla="*/ 4538221 h 5599450"/>
              <a:gd name="connsiteX55" fmla="*/ 693893 w 5723726"/>
              <a:gd name="connsiteY55" fmla="*/ 4624077 h 5599450"/>
              <a:gd name="connsiteX56" fmla="*/ 653511 w 5723726"/>
              <a:gd name="connsiteY56" fmla="*/ 4580610 h 5599450"/>
              <a:gd name="connsiteX57" fmla="*/ 5253969 w 5723726"/>
              <a:gd name="connsiteY57" fmla="*/ 4334475 h 5599450"/>
              <a:gd name="connsiteX58" fmla="*/ 5234965 w 5723726"/>
              <a:gd name="connsiteY58" fmla="*/ 4365078 h 5599450"/>
              <a:gd name="connsiteX59" fmla="*/ 5181929 w 5723726"/>
              <a:gd name="connsiteY59" fmla="*/ 4434461 h 5599450"/>
              <a:gd name="connsiteX60" fmla="*/ 463249 w 5723726"/>
              <a:gd name="connsiteY60" fmla="*/ 4323995 h 5599450"/>
              <a:gd name="connsiteX61" fmla="*/ 528889 w 5723726"/>
              <a:gd name="connsiteY61" fmla="*/ 4417574 h 5599450"/>
              <a:gd name="connsiteX62" fmla="*/ 488762 w 5723726"/>
              <a:gd name="connsiteY62" fmla="*/ 4365078 h 5599450"/>
              <a:gd name="connsiteX63" fmla="*/ 5391251 w 5723726"/>
              <a:gd name="connsiteY63" fmla="*/ 4107970 h 5599450"/>
              <a:gd name="connsiteX64" fmla="*/ 5378315 w 5723726"/>
              <a:gd name="connsiteY64" fmla="*/ 4134240 h 5599450"/>
              <a:gd name="connsiteX65" fmla="*/ 5327627 w 5723726"/>
              <a:gd name="connsiteY65" fmla="*/ 4215864 h 5599450"/>
              <a:gd name="connsiteX66" fmla="*/ 325284 w 5723726"/>
              <a:gd name="connsiteY66" fmla="*/ 4093365 h 5599450"/>
              <a:gd name="connsiteX67" fmla="*/ 385611 w 5723726"/>
              <a:gd name="connsiteY67" fmla="*/ 4198974 h 5599450"/>
              <a:gd name="connsiteX68" fmla="*/ 345412 w 5723726"/>
              <a:gd name="connsiteY68" fmla="*/ 4134240 h 5599450"/>
              <a:gd name="connsiteX69" fmla="*/ 5506509 w 5723726"/>
              <a:gd name="connsiteY69" fmla="*/ 3868971 h 5599450"/>
              <a:gd name="connsiteX70" fmla="*/ 5498827 w 5723726"/>
              <a:gd name="connsiteY70" fmla="*/ 3889504 h 5599450"/>
              <a:gd name="connsiteX71" fmla="*/ 5452879 w 5723726"/>
              <a:gd name="connsiteY71" fmla="*/ 3982814 h 5599450"/>
              <a:gd name="connsiteX72" fmla="*/ 209577 w 5723726"/>
              <a:gd name="connsiteY72" fmla="*/ 3848548 h 5599450"/>
              <a:gd name="connsiteX73" fmla="*/ 264717 w 5723726"/>
              <a:gd name="connsiteY73" fmla="*/ 3970366 h 5599450"/>
              <a:gd name="connsiteX74" fmla="*/ 224900 w 5723726"/>
              <a:gd name="connsiteY74" fmla="*/ 3889504 h 5599450"/>
              <a:gd name="connsiteX75" fmla="*/ 5598587 w 5723726"/>
              <a:gd name="connsiteY75" fmla="*/ 3618867 h 5599450"/>
              <a:gd name="connsiteX76" fmla="*/ 5595062 w 5723726"/>
              <a:gd name="connsiteY76" fmla="*/ 3632278 h 5599450"/>
              <a:gd name="connsiteX77" fmla="*/ 5557217 w 5723726"/>
              <a:gd name="connsiteY77" fmla="*/ 3733433 h 5599450"/>
              <a:gd name="connsiteX78" fmla="*/ 118236 w 5723726"/>
              <a:gd name="connsiteY78" fmla="*/ 3592602 h 5599450"/>
              <a:gd name="connsiteX79" fmla="*/ 165957 w 5723726"/>
              <a:gd name="connsiteY79" fmla="*/ 3731957 h 5599450"/>
              <a:gd name="connsiteX80" fmla="*/ 128664 w 5723726"/>
              <a:gd name="connsiteY80" fmla="*/ 3632278 h 5599450"/>
              <a:gd name="connsiteX81" fmla="*/ 5666377 w 5723726"/>
              <a:gd name="connsiteY81" fmla="*/ 3358882 h 5599450"/>
              <a:gd name="connsiteX82" fmla="*/ 5665583 w 5723726"/>
              <a:gd name="connsiteY82" fmla="*/ 3363967 h 5599450"/>
              <a:gd name="connsiteX83" fmla="*/ 5642160 w 5723726"/>
              <a:gd name="connsiteY83" fmla="*/ 3453084 h 5599450"/>
              <a:gd name="connsiteX84" fmla="*/ 52727 w 5723726"/>
              <a:gd name="connsiteY84" fmla="*/ 3329248 h 5599450"/>
              <a:gd name="connsiteX85" fmla="*/ 88581 w 5723726"/>
              <a:gd name="connsiteY85" fmla="*/ 3479775 h 5599450"/>
              <a:gd name="connsiteX86" fmla="*/ 58143 w 5723726"/>
              <a:gd name="connsiteY86" fmla="*/ 3363967 h 5599450"/>
              <a:gd name="connsiteX87" fmla="*/ 13547 w 5723726"/>
              <a:gd name="connsiteY87" fmla="*/ 3062173 h 5599450"/>
              <a:gd name="connsiteX88" fmla="*/ 32487 w 5723726"/>
              <a:gd name="connsiteY88" fmla="*/ 3199508 h 5599450"/>
              <a:gd name="connsiteX89" fmla="*/ 14776 w 5723726"/>
              <a:gd name="connsiteY89" fmla="*/ 3085981 h 5599450"/>
              <a:gd name="connsiteX90" fmla="*/ 5712878 w 5723726"/>
              <a:gd name="connsiteY90" fmla="*/ 3009891 h 5599450"/>
              <a:gd name="connsiteX91" fmla="*/ 5708951 w 5723726"/>
              <a:gd name="connsiteY91" fmla="*/ 3085981 h 5599450"/>
              <a:gd name="connsiteX92" fmla="*/ 5708071 w 5723726"/>
              <a:gd name="connsiteY92" fmla="*/ 3091619 h 5599450"/>
              <a:gd name="connsiteX93" fmla="*/ 446 w 5723726"/>
              <a:gd name="connsiteY93" fmla="*/ 2791091 h 5599450"/>
              <a:gd name="connsiteX94" fmla="*/ 3400 w 5723726"/>
              <a:gd name="connsiteY94" fmla="*/ 2865584 h 5599450"/>
              <a:gd name="connsiteX95" fmla="*/ 0 w 5723726"/>
              <a:gd name="connsiteY95" fmla="*/ 2799725 h 5599450"/>
              <a:gd name="connsiteX96" fmla="*/ 82243 w 5723726"/>
              <a:gd name="connsiteY96" fmla="*/ 2143792 h 5599450"/>
              <a:gd name="connsiteX97" fmla="*/ 56637 w 5723726"/>
              <a:gd name="connsiteY97" fmla="*/ 2245137 h 5599450"/>
              <a:gd name="connsiteX98" fmla="*/ 58143 w 5723726"/>
              <a:gd name="connsiteY98" fmla="*/ 2235483 h 5599450"/>
              <a:gd name="connsiteX99" fmla="*/ 169112 w 5723726"/>
              <a:gd name="connsiteY99" fmla="*/ 1859060 h 5599450"/>
              <a:gd name="connsiteX100" fmla="*/ 122742 w 5723726"/>
              <a:gd name="connsiteY100" fmla="*/ 1989703 h 5599450"/>
              <a:gd name="connsiteX101" fmla="*/ 128664 w 5723726"/>
              <a:gd name="connsiteY101" fmla="*/ 1967173 h 5599450"/>
              <a:gd name="connsiteX102" fmla="*/ 5525044 w 5723726"/>
              <a:gd name="connsiteY102" fmla="*/ 1780021 h 5599450"/>
              <a:gd name="connsiteX103" fmla="*/ 5595062 w 5723726"/>
              <a:gd name="connsiteY103" fmla="*/ 1967173 h 5599450"/>
              <a:gd name="connsiteX104" fmla="*/ 5723726 w 5723726"/>
              <a:gd name="connsiteY104" fmla="*/ 2799725 h 5599450"/>
              <a:gd name="connsiteX105" fmla="*/ 5722271 w 5723726"/>
              <a:gd name="connsiteY105" fmla="*/ 2827910 h 5599450"/>
              <a:gd name="connsiteX106" fmla="*/ 5285574 w 5723726"/>
              <a:gd name="connsiteY106" fmla="*/ 2823607 h 5599450"/>
              <a:gd name="connsiteX107" fmla="*/ 5286788 w 5723726"/>
              <a:gd name="connsiteY107" fmla="*/ 2799724 h 5599450"/>
              <a:gd name="connsiteX108" fmla="*/ 5177768 w 5723726"/>
              <a:gd name="connsiteY108" fmla="*/ 2083094 h 5599450"/>
              <a:gd name="connsiteX109" fmla="*/ 5122864 w 5723726"/>
              <a:gd name="connsiteY109" fmla="*/ 1934012 h 5599450"/>
              <a:gd name="connsiteX110" fmla="*/ 273558 w 5723726"/>
              <a:gd name="connsiteY110" fmla="*/ 1611131 h 5599450"/>
              <a:gd name="connsiteX111" fmla="*/ 212725 w 5723726"/>
              <a:gd name="connsiteY111" fmla="*/ 1742488 h 5599450"/>
              <a:gd name="connsiteX112" fmla="*/ 224900 w 5723726"/>
              <a:gd name="connsiteY112" fmla="*/ 1709946 h 5599450"/>
              <a:gd name="connsiteX113" fmla="*/ 5449319 w 5723726"/>
              <a:gd name="connsiteY113" fmla="*/ 1609407 h 5599450"/>
              <a:gd name="connsiteX114" fmla="*/ 5498827 w 5723726"/>
              <a:gd name="connsiteY114" fmla="*/ 1709946 h 5599450"/>
              <a:gd name="connsiteX115" fmla="*/ 5515252 w 5723726"/>
              <a:gd name="connsiteY115" fmla="*/ 1753850 h 5599450"/>
              <a:gd name="connsiteX116" fmla="*/ 5329963 w 5723726"/>
              <a:gd name="connsiteY116" fmla="*/ 1387350 h 5599450"/>
              <a:gd name="connsiteX117" fmla="*/ 5378315 w 5723726"/>
              <a:gd name="connsiteY117" fmla="*/ 1465210 h 5599450"/>
              <a:gd name="connsiteX118" fmla="*/ 5398327 w 5723726"/>
              <a:gd name="connsiteY118" fmla="*/ 1505852 h 5599450"/>
              <a:gd name="connsiteX119" fmla="*/ 396737 w 5723726"/>
              <a:gd name="connsiteY119" fmla="*/ 1382560 h 5599450"/>
              <a:gd name="connsiteX120" fmla="*/ 326385 w 5723726"/>
              <a:gd name="connsiteY120" fmla="*/ 1503849 h 5599450"/>
              <a:gd name="connsiteX121" fmla="*/ 345412 w 5723726"/>
              <a:gd name="connsiteY121" fmla="*/ 1465210 h 5599450"/>
              <a:gd name="connsiteX122" fmla="*/ 5190260 w 5723726"/>
              <a:gd name="connsiteY122" fmla="*/ 1175888 h 5599450"/>
              <a:gd name="connsiteX123" fmla="*/ 5234965 w 5723726"/>
              <a:gd name="connsiteY123" fmla="*/ 1234372 h 5599450"/>
              <a:gd name="connsiteX124" fmla="*/ 5257302 w 5723726"/>
              <a:gd name="connsiteY124" fmla="*/ 1270342 h 5599450"/>
              <a:gd name="connsiteX125" fmla="*/ 538987 w 5723726"/>
              <a:gd name="connsiteY125" fmla="*/ 1168666 h 5599450"/>
              <a:gd name="connsiteX126" fmla="*/ 463426 w 5723726"/>
              <a:gd name="connsiteY126" fmla="*/ 1275170 h 5599450"/>
              <a:gd name="connsiteX127" fmla="*/ 488762 w 5723726"/>
              <a:gd name="connsiteY127" fmla="*/ 1234372 h 5599450"/>
              <a:gd name="connsiteX128" fmla="*/ 5027790 w 5723726"/>
              <a:gd name="connsiteY128" fmla="*/ 973173 h 5599450"/>
              <a:gd name="connsiteX129" fmla="*/ 5070216 w 5723726"/>
              <a:gd name="connsiteY129" fmla="*/ 1018840 h 5599450"/>
              <a:gd name="connsiteX130" fmla="*/ 5095686 w 5723726"/>
              <a:gd name="connsiteY130" fmla="*/ 1052162 h 5599450"/>
              <a:gd name="connsiteX131" fmla="*/ 700817 w 5723726"/>
              <a:gd name="connsiteY131" fmla="*/ 967920 h 5599450"/>
              <a:gd name="connsiteX132" fmla="*/ 622913 w 5723726"/>
              <a:gd name="connsiteY132" fmla="*/ 1058870 h 5599450"/>
              <a:gd name="connsiteX133" fmla="*/ 653511 w 5723726"/>
              <a:gd name="connsiteY133" fmla="*/ 1018840 h 5599450"/>
              <a:gd name="connsiteX134" fmla="*/ 4842458 w 5723726"/>
              <a:gd name="connsiteY134" fmla="*/ 781745 h 5599450"/>
              <a:gd name="connsiteX135" fmla="*/ 4885506 w 5723726"/>
              <a:gd name="connsiteY135" fmla="*/ 820021 h 5599450"/>
              <a:gd name="connsiteX136" fmla="*/ 4917017 w 5723726"/>
              <a:gd name="connsiteY136" fmla="*/ 853939 h 5599450"/>
              <a:gd name="connsiteX137" fmla="*/ 882834 w 5723726"/>
              <a:gd name="connsiteY137" fmla="*/ 780354 h 5599450"/>
              <a:gd name="connsiteX138" fmla="*/ 802855 w 5723726"/>
              <a:gd name="connsiteY138" fmla="*/ 858087 h 5599450"/>
              <a:gd name="connsiteX139" fmla="*/ 838221 w 5723726"/>
              <a:gd name="connsiteY139" fmla="*/ 820021 h 5599450"/>
              <a:gd name="connsiteX140" fmla="*/ 1085397 w 5723726"/>
              <a:gd name="connsiteY140" fmla="*/ 607174 h 5599450"/>
              <a:gd name="connsiteX141" fmla="*/ 1000222 w 5723726"/>
              <a:gd name="connsiteY141" fmla="*/ 675981 h 5599450"/>
              <a:gd name="connsiteX142" fmla="*/ 1041453 w 5723726"/>
              <a:gd name="connsiteY142" fmla="*/ 639321 h 5599450"/>
              <a:gd name="connsiteX143" fmla="*/ 4636698 w 5723726"/>
              <a:gd name="connsiteY143" fmla="*/ 605980 h 5599450"/>
              <a:gd name="connsiteX144" fmla="*/ 4682274 w 5723726"/>
              <a:gd name="connsiteY144" fmla="*/ 639321 h 5599450"/>
              <a:gd name="connsiteX145" fmla="*/ 4724114 w 5723726"/>
              <a:gd name="connsiteY145" fmla="*/ 676523 h 5599450"/>
              <a:gd name="connsiteX146" fmla="*/ 1308108 w 5723726"/>
              <a:gd name="connsiteY146" fmla="*/ 450609 h 5599450"/>
              <a:gd name="connsiteX147" fmla="*/ 1211565 w 5723726"/>
              <a:gd name="connsiteY147" fmla="*/ 514876 h 5599450"/>
              <a:gd name="connsiteX148" fmla="*/ 1261769 w 5723726"/>
              <a:gd name="connsiteY148" fmla="*/ 478149 h 5599450"/>
              <a:gd name="connsiteX149" fmla="*/ 4414540 w 5723726"/>
              <a:gd name="connsiteY149" fmla="*/ 449968 h 5599450"/>
              <a:gd name="connsiteX150" fmla="*/ 4461958 w 5723726"/>
              <a:gd name="connsiteY150" fmla="*/ 478149 h 5599450"/>
              <a:gd name="connsiteX151" fmla="*/ 4518724 w 5723726"/>
              <a:gd name="connsiteY151" fmla="*/ 519677 h 5599450"/>
              <a:gd name="connsiteX152" fmla="*/ 4180137 w 5723726"/>
              <a:gd name="connsiteY152" fmla="*/ 316299 h 5599450"/>
              <a:gd name="connsiteX153" fmla="*/ 4225997 w 5723726"/>
              <a:gd name="connsiteY153" fmla="*/ 337912 h 5599450"/>
              <a:gd name="connsiteX154" fmla="*/ 4301355 w 5723726"/>
              <a:gd name="connsiteY154" fmla="*/ 382699 h 5599450"/>
              <a:gd name="connsiteX155" fmla="*/ 1549208 w 5723726"/>
              <a:gd name="connsiteY155" fmla="*/ 313652 h 5599450"/>
              <a:gd name="connsiteX156" fmla="*/ 1434180 w 5723726"/>
              <a:gd name="connsiteY156" fmla="*/ 375681 h 5599450"/>
              <a:gd name="connsiteX157" fmla="*/ 1497730 w 5723726"/>
              <a:gd name="connsiteY157" fmla="*/ 337912 h 5599450"/>
              <a:gd name="connsiteX158" fmla="*/ 3936605 w 5723726"/>
              <a:gd name="connsiteY158" fmla="*/ 205972 h 5599450"/>
              <a:gd name="connsiteX159" fmla="*/ 3975829 w 5723726"/>
              <a:gd name="connsiteY159" fmla="*/ 220016 h 5599450"/>
              <a:gd name="connsiteX160" fmla="*/ 4070958 w 5723726"/>
              <a:gd name="connsiteY160" fmla="*/ 264847 h 5599450"/>
              <a:gd name="connsiteX161" fmla="*/ 1805095 w 5723726"/>
              <a:gd name="connsiteY161" fmla="*/ 199536 h 5599450"/>
              <a:gd name="connsiteX162" fmla="*/ 1667446 w 5723726"/>
              <a:gd name="connsiteY162" fmla="*/ 257930 h 5599450"/>
              <a:gd name="connsiteX163" fmla="*/ 1747897 w 5723726"/>
              <a:gd name="connsiteY163" fmla="*/ 220016 h 5599450"/>
              <a:gd name="connsiteX164" fmla="*/ 3685590 w 5723726"/>
              <a:gd name="connsiteY164" fmla="*/ 119002 h 5599450"/>
              <a:gd name="connsiteX165" fmla="*/ 3712894 w 5723726"/>
              <a:gd name="connsiteY165" fmla="*/ 125870 h 5599450"/>
              <a:gd name="connsiteX166" fmla="*/ 3823370 w 5723726"/>
              <a:gd name="connsiteY166" fmla="*/ 165427 h 5599450"/>
              <a:gd name="connsiteX167" fmla="*/ 2070214 w 5723726"/>
              <a:gd name="connsiteY167" fmla="*/ 110933 h 5599450"/>
              <a:gd name="connsiteX168" fmla="*/ 1914224 w 5723726"/>
              <a:gd name="connsiteY168" fmla="*/ 160462 h 5599450"/>
              <a:gd name="connsiteX169" fmla="*/ 2010833 w 5723726"/>
              <a:gd name="connsiteY169" fmla="*/ 125870 h 5599450"/>
              <a:gd name="connsiteX170" fmla="*/ 3427388 w 5723726"/>
              <a:gd name="connsiteY170" fmla="*/ 55202 h 5599450"/>
              <a:gd name="connsiteX171" fmla="*/ 3438628 w 5723726"/>
              <a:gd name="connsiteY171" fmla="*/ 56881 h 5599450"/>
              <a:gd name="connsiteX172" fmla="*/ 3539730 w 5723726"/>
              <a:gd name="connsiteY172" fmla="*/ 82312 h 5599450"/>
              <a:gd name="connsiteX173" fmla="*/ 2333744 w 5723726"/>
              <a:gd name="connsiteY173" fmla="*/ 49618 h 5599450"/>
              <a:gd name="connsiteX174" fmla="*/ 2185537 w 5723726"/>
              <a:gd name="connsiteY174" fmla="*/ 81925 h 5599450"/>
              <a:gd name="connsiteX175" fmla="*/ 2285098 w 5723726"/>
              <a:gd name="connsiteY175" fmla="*/ 56881 h 5599450"/>
              <a:gd name="connsiteX176" fmla="*/ 3140884 w 5723726"/>
              <a:gd name="connsiteY176" fmla="*/ 13784 h 5599450"/>
              <a:gd name="connsiteX177" fmla="*/ 3154472 w 5723726"/>
              <a:gd name="connsiteY177" fmla="*/ 14455 h 5599450"/>
              <a:gd name="connsiteX178" fmla="*/ 3155873 w 5723726"/>
              <a:gd name="connsiteY178" fmla="*/ 14664 h 5599450"/>
              <a:gd name="connsiteX179" fmla="*/ 2600268 w 5723726"/>
              <a:gd name="connsiteY179" fmla="*/ 12923 h 5599450"/>
              <a:gd name="connsiteX180" fmla="*/ 2480951 w 5723726"/>
              <a:gd name="connsiteY180" fmla="*/ 27639 h 5599450"/>
              <a:gd name="connsiteX181" fmla="*/ 2569254 w 5723726"/>
              <a:gd name="connsiteY181" fmla="*/ 14455 h 5599450"/>
              <a:gd name="connsiteX182" fmla="*/ 2861863 w 5723726"/>
              <a:gd name="connsiteY182" fmla="*/ 0 h 5599450"/>
              <a:gd name="connsiteX183" fmla="*/ 2875293 w 5723726"/>
              <a:gd name="connsiteY183" fmla="*/ 664 h 5599450"/>
              <a:gd name="connsiteX184" fmla="*/ 2800759 w 5723726"/>
              <a:gd name="connsiteY184" fmla="*/ 3019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723726" h="5599450">
                <a:moveTo>
                  <a:pt x="2954270" y="5594885"/>
                </a:moveTo>
                <a:lnTo>
                  <a:pt x="2861863" y="5599450"/>
                </a:lnTo>
                <a:lnTo>
                  <a:pt x="2845192" y="5598627"/>
                </a:lnTo>
                <a:close/>
                <a:moveTo>
                  <a:pt x="2564478" y="5584283"/>
                </a:moveTo>
                <a:lnTo>
                  <a:pt x="2619607" y="5587483"/>
                </a:lnTo>
                <a:lnTo>
                  <a:pt x="2569254" y="5584996"/>
                </a:lnTo>
                <a:close/>
                <a:moveTo>
                  <a:pt x="3262147" y="5568919"/>
                </a:moveTo>
                <a:lnTo>
                  <a:pt x="3154472" y="5584996"/>
                </a:lnTo>
                <a:lnTo>
                  <a:pt x="3124442" y="5586479"/>
                </a:lnTo>
                <a:close/>
                <a:moveTo>
                  <a:pt x="2212299" y="5524258"/>
                </a:moveTo>
                <a:lnTo>
                  <a:pt x="2289887" y="5543285"/>
                </a:lnTo>
                <a:lnTo>
                  <a:pt x="2285098" y="5542570"/>
                </a:lnTo>
                <a:close/>
                <a:moveTo>
                  <a:pt x="3538629" y="5517415"/>
                </a:moveTo>
                <a:lnTo>
                  <a:pt x="3438628" y="5542570"/>
                </a:lnTo>
                <a:lnTo>
                  <a:pt x="3400481" y="5548265"/>
                </a:lnTo>
                <a:close/>
                <a:moveTo>
                  <a:pt x="3800141" y="5442340"/>
                </a:moveTo>
                <a:lnTo>
                  <a:pt x="3712894" y="5473580"/>
                </a:lnTo>
                <a:lnTo>
                  <a:pt x="3669324" y="5484540"/>
                </a:lnTo>
                <a:close/>
                <a:moveTo>
                  <a:pt x="1907141" y="5436453"/>
                </a:moveTo>
                <a:lnTo>
                  <a:pt x="2027609" y="5477800"/>
                </a:lnTo>
                <a:lnTo>
                  <a:pt x="2010833" y="5473580"/>
                </a:lnTo>
                <a:close/>
                <a:moveTo>
                  <a:pt x="4049684" y="5344629"/>
                </a:moveTo>
                <a:lnTo>
                  <a:pt x="3975829" y="5379434"/>
                </a:lnTo>
                <a:lnTo>
                  <a:pt x="3928744" y="5396293"/>
                </a:lnTo>
                <a:close/>
                <a:moveTo>
                  <a:pt x="1650682" y="5333620"/>
                </a:moveTo>
                <a:lnTo>
                  <a:pt x="1774755" y="5389051"/>
                </a:lnTo>
                <a:lnTo>
                  <a:pt x="1747897" y="5379434"/>
                </a:lnTo>
                <a:close/>
                <a:moveTo>
                  <a:pt x="4287507" y="5224982"/>
                </a:moveTo>
                <a:lnTo>
                  <a:pt x="4225997" y="5261538"/>
                </a:lnTo>
                <a:lnTo>
                  <a:pt x="4176591" y="5284822"/>
                </a:lnTo>
                <a:close/>
                <a:moveTo>
                  <a:pt x="1414614" y="5212141"/>
                </a:moveTo>
                <a:lnTo>
                  <a:pt x="1531964" y="5277672"/>
                </a:lnTo>
                <a:lnTo>
                  <a:pt x="1497730" y="5261538"/>
                </a:lnTo>
                <a:close/>
                <a:moveTo>
                  <a:pt x="4512653" y="5084215"/>
                </a:moveTo>
                <a:lnTo>
                  <a:pt x="4461958" y="5121301"/>
                </a:lnTo>
                <a:lnTo>
                  <a:pt x="4410886" y="5151654"/>
                </a:lnTo>
                <a:close/>
                <a:moveTo>
                  <a:pt x="1194099" y="5071797"/>
                </a:moveTo>
                <a:lnTo>
                  <a:pt x="1300456" y="5144294"/>
                </a:lnTo>
                <a:lnTo>
                  <a:pt x="1261769" y="5121301"/>
                </a:lnTo>
                <a:close/>
                <a:moveTo>
                  <a:pt x="4723601" y="4923383"/>
                </a:moveTo>
                <a:lnTo>
                  <a:pt x="4682274" y="4960129"/>
                </a:lnTo>
                <a:lnTo>
                  <a:pt x="4629896" y="4998446"/>
                </a:lnTo>
                <a:close/>
                <a:moveTo>
                  <a:pt x="988013" y="4912614"/>
                </a:moveTo>
                <a:lnTo>
                  <a:pt x="1082048" y="4989826"/>
                </a:lnTo>
                <a:lnTo>
                  <a:pt x="1041453" y="4960129"/>
                </a:lnTo>
                <a:close/>
                <a:moveTo>
                  <a:pt x="4918611" y="4743796"/>
                </a:moveTo>
                <a:lnTo>
                  <a:pt x="4885506" y="4779430"/>
                </a:lnTo>
                <a:lnTo>
                  <a:pt x="4832164" y="4826857"/>
                </a:lnTo>
                <a:close/>
                <a:moveTo>
                  <a:pt x="796632" y="4734664"/>
                </a:moveTo>
                <a:lnTo>
                  <a:pt x="879030" y="4815715"/>
                </a:lnTo>
                <a:lnTo>
                  <a:pt x="838221" y="4779430"/>
                </a:lnTo>
                <a:close/>
                <a:moveTo>
                  <a:pt x="5095941" y="4546956"/>
                </a:moveTo>
                <a:lnTo>
                  <a:pt x="5070216" y="4580610"/>
                </a:lnTo>
                <a:lnTo>
                  <a:pt x="5016501" y="4638428"/>
                </a:lnTo>
                <a:close/>
                <a:moveTo>
                  <a:pt x="621109" y="4538221"/>
                </a:moveTo>
                <a:lnTo>
                  <a:pt x="693893" y="4624077"/>
                </a:lnTo>
                <a:lnTo>
                  <a:pt x="653511" y="4580610"/>
                </a:lnTo>
                <a:close/>
                <a:moveTo>
                  <a:pt x="5253969" y="4334475"/>
                </a:moveTo>
                <a:lnTo>
                  <a:pt x="5234965" y="4365078"/>
                </a:lnTo>
                <a:lnTo>
                  <a:pt x="5181929" y="4434461"/>
                </a:lnTo>
                <a:close/>
                <a:moveTo>
                  <a:pt x="463249" y="4323995"/>
                </a:moveTo>
                <a:lnTo>
                  <a:pt x="528889" y="4417574"/>
                </a:lnTo>
                <a:lnTo>
                  <a:pt x="488762" y="4365078"/>
                </a:lnTo>
                <a:close/>
                <a:moveTo>
                  <a:pt x="5391251" y="4107970"/>
                </a:moveTo>
                <a:lnTo>
                  <a:pt x="5378315" y="4134240"/>
                </a:lnTo>
                <a:lnTo>
                  <a:pt x="5327627" y="4215864"/>
                </a:lnTo>
                <a:close/>
                <a:moveTo>
                  <a:pt x="325284" y="4093365"/>
                </a:moveTo>
                <a:lnTo>
                  <a:pt x="385611" y="4198974"/>
                </a:lnTo>
                <a:lnTo>
                  <a:pt x="345412" y="4134240"/>
                </a:lnTo>
                <a:close/>
                <a:moveTo>
                  <a:pt x="5506509" y="3868971"/>
                </a:moveTo>
                <a:lnTo>
                  <a:pt x="5498827" y="3889504"/>
                </a:lnTo>
                <a:lnTo>
                  <a:pt x="5452879" y="3982814"/>
                </a:lnTo>
                <a:close/>
                <a:moveTo>
                  <a:pt x="209577" y="3848548"/>
                </a:moveTo>
                <a:lnTo>
                  <a:pt x="264717" y="3970366"/>
                </a:lnTo>
                <a:lnTo>
                  <a:pt x="224900" y="3889504"/>
                </a:lnTo>
                <a:close/>
                <a:moveTo>
                  <a:pt x="5598587" y="3618867"/>
                </a:moveTo>
                <a:lnTo>
                  <a:pt x="5595062" y="3632278"/>
                </a:lnTo>
                <a:lnTo>
                  <a:pt x="5557217" y="3733433"/>
                </a:lnTo>
                <a:close/>
                <a:moveTo>
                  <a:pt x="118236" y="3592602"/>
                </a:moveTo>
                <a:lnTo>
                  <a:pt x="165957" y="3731957"/>
                </a:lnTo>
                <a:lnTo>
                  <a:pt x="128664" y="3632278"/>
                </a:lnTo>
                <a:close/>
                <a:moveTo>
                  <a:pt x="5666377" y="3358882"/>
                </a:moveTo>
                <a:lnTo>
                  <a:pt x="5665583" y="3363967"/>
                </a:lnTo>
                <a:lnTo>
                  <a:pt x="5642160" y="3453084"/>
                </a:lnTo>
                <a:close/>
                <a:moveTo>
                  <a:pt x="52727" y="3329248"/>
                </a:moveTo>
                <a:lnTo>
                  <a:pt x="88581" y="3479775"/>
                </a:lnTo>
                <a:lnTo>
                  <a:pt x="58143" y="3363967"/>
                </a:lnTo>
                <a:close/>
                <a:moveTo>
                  <a:pt x="13547" y="3062173"/>
                </a:moveTo>
                <a:lnTo>
                  <a:pt x="32487" y="3199508"/>
                </a:lnTo>
                <a:lnTo>
                  <a:pt x="14776" y="3085981"/>
                </a:lnTo>
                <a:close/>
                <a:moveTo>
                  <a:pt x="5712878" y="3009891"/>
                </a:moveTo>
                <a:lnTo>
                  <a:pt x="5708951" y="3085981"/>
                </a:lnTo>
                <a:lnTo>
                  <a:pt x="5708071" y="3091619"/>
                </a:lnTo>
                <a:close/>
                <a:moveTo>
                  <a:pt x="446" y="2791091"/>
                </a:moveTo>
                <a:lnTo>
                  <a:pt x="3400" y="2865584"/>
                </a:lnTo>
                <a:lnTo>
                  <a:pt x="0" y="2799725"/>
                </a:lnTo>
                <a:close/>
                <a:moveTo>
                  <a:pt x="82243" y="2143792"/>
                </a:moveTo>
                <a:lnTo>
                  <a:pt x="56637" y="2245137"/>
                </a:lnTo>
                <a:lnTo>
                  <a:pt x="58143" y="2235483"/>
                </a:lnTo>
                <a:close/>
                <a:moveTo>
                  <a:pt x="169112" y="1859060"/>
                </a:moveTo>
                <a:lnTo>
                  <a:pt x="122742" y="1989703"/>
                </a:lnTo>
                <a:lnTo>
                  <a:pt x="128664" y="1967173"/>
                </a:lnTo>
                <a:close/>
                <a:moveTo>
                  <a:pt x="5525044" y="1780021"/>
                </a:moveTo>
                <a:lnTo>
                  <a:pt x="5595062" y="1967173"/>
                </a:lnTo>
                <a:cubicBezTo>
                  <a:pt x="5678680" y="2230176"/>
                  <a:pt x="5723726" y="2509804"/>
                  <a:pt x="5723726" y="2799725"/>
                </a:cubicBezTo>
                <a:lnTo>
                  <a:pt x="5722271" y="2827910"/>
                </a:lnTo>
                <a:lnTo>
                  <a:pt x="5285574" y="2823607"/>
                </a:lnTo>
                <a:lnTo>
                  <a:pt x="5286788" y="2799724"/>
                </a:lnTo>
                <a:cubicBezTo>
                  <a:pt x="5286788" y="2550171"/>
                  <a:pt x="5248620" y="2309477"/>
                  <a:pt x="5177768" y="2083094"/>
                </a:cubicBezTo>
                <a:lnTo>
                  <a:pt x="5122864" y="1934012"/>
                </a:lnTo>
                <a:close/>
                <a:moveTo>
                  <a:pt x="273558" y="1611131"/>
                </a:moveTo>
                <a:lnTo>
                  <a:pt x="212725" y="1742488"/>
                </a:lnTo>
                <a:lnTo>
                  <a:pt x="224900" y="1709946"/>
                </a:lnTo>
                <a:close/>
                <a:moveTo>
                  <a:pt x="5449319" y="1609407"/>
                </a:moveTo>
                <a:lnTo>
                  <a:pt x="5498827" y="1709946"/>
                </a:lnTo>
                <a:lnTo>
                  <a:pt x="5515252" y="1753850"/>
                </a:lnTo>
                <a:close/>
                <a:moveTo>
                  <a:pt x="5329963" y="1387350"/>
                </a:moveTo>
                <a:lnTo>
                  <a:pt x="5378315" y="1465210"/>
                </a:lnTo>
                <a:lnTo>
                  <a:pt x="5398327" y="1505852"/>
                </a:lnTo>
                <a:close/>
                <a:moveTo>
                  <a:pt x="396737" y="1382560"/>
                </a:moveTo>
                <a:lnTo>
                  <a:pt x="326385" y="1503849"/>
                </a:lnTo>
                <a:lnTo>
                  <a:pt x="345412" y="1465210"/>
                </a:lnTo>
                <a:close/>
                <a:moveTo>
                  <a:pt x="5190260" y="1175888"/>
                </a:moveTo>
                <a:lnTo>
                  <a:pt x="5234965" y="1234372"/>
                </a:lnTo>
                <a:lnTo>
                  <a:pt x="5257302" y="1270342"/>
                </a:lnTo>
                <a:close/>
                <a:moveTo>
                  <a:pt x="538987" y="1168666"/>
                </a:moveTo>
                <a:lnTo>
                  <a:pt x="463426" y="1275170"/>
                </a:lnTo>
                <a:lnTo>
                  <a:pt x="488762" y="1234372"/>
                </a:lnTo>
                <a:close/>
                <a:moveTo>
                  <a:pt x="5027790" y="973173"/>
                </a:moveTo>
                <a:lnTo>
                  <a:pt x="5070216" y="1018840"/>
                </a:lnTo>
                <a:lnTo>
                  <a:pt x="5095686" y="1052162"/>
                </a:lnTo>
                <a:close/>
                <a:moveTo>
                  <a:pt x="700817" y="967920"/>
                </a:moveTo>
                <a:lnTo>
                  <a:pt x="622913" y="1058870"/>
                </a:lnTo>
                <a:lnTo>
                  <a:pt x="653511" y="1018840"/>
                </a:lnTo>
                <a:close/>
                <a:moveTo>
                  <a:pt x="4842458" y="781745"/>
                </a:moveTo>
                <a:lnTo>
                  <a:pt x="4885506" y="820021"/>
                </a:lnTo>
                <a:lnTo>
                  <a:pt x="4917017" y="853939"/>
                </a:lnTo>
                <a:close/>
                <a:moveTo>
                  <a:pt x="882834" y="780354"/>
                </a:moveTo>
                <a:lnTo>
                  <a:pt x="802855" y="858087"/>
                </a:lnTo>
                <a:lnTo>
                  <a:pt x="838221" y="820021"/>
                </a:lnTo>
                <a:close/>
                <a:moveTo>
                  <a:pt x="1085397" y="607174"/>
                </a:moveTo>
                <a:lnTo>
                  <a:pt x="1000222" y="675981"/>
                </a:lnTo>
                <a:lnTo>
                  <a:pt x="1041453" y="639321"/>
                </a:lnTo>
                <a:close/>
                <a:moveTo>
                  <a:pt x="4636698" y="605980"/>
                </a:moveTo>
                <a:lnTo>
                  <a:pt x="4682274" y="639321"/>
                </a:lnTo>
                <a:lnTo>
                  <a:pt x="4724114" y="676523"/>
                </a:lnTo>
                <a:close/>
                <a:moveTo>
                  <a:pt x="1308108" y="450609"/>
                </a:moveTo>
                <a:lnTo>
                  <a:pt x="1211565" y="514876"/>
                </a:lnTo>
                <a:lnTo>
                  <a:pt x="1261769" y="478149"/>
                </a:lnTo>
                <a:close/>
                <a:moveTo>
                  <a:pt x="4414540" y="449968"/>
                </a:moveTo>
                <a:lnTo>
                  <a:pt x="4461958" y="478149"/>
                </a:lnTo>
                <a:lnTo>
                  <a:pt x="4518724" y="519677"/>
                </a:lnTo>
                <a:close/>
                <a:moveTo>
                  <a:pt x="4180137" y="316299"/>
                </a:moveTo>
                <a:lnTo>
                  <a:pt x="4225997" y="337912"/>
                </a:lnTo>
                <a:lnTo>
                  <a:pt x="4301355" y="382699"/>
                </a:lnTo>
                <a:close/>
                <a:moveTo>
                  <a:pt x="1549208" y="313652"/>
                </a:moveTo>
                <a:lnTo>
                  <a:pt x="1434180" y="375681"/>
                </a:lnTo>
                <a:lnTo>
                  <a:pt x="1497730" y="337912"/>
                </a:lnTo>
                <a:close/>
                <a:moveTo>
                  <a:pt x="3936605" y="205972"/>
                </a:moveTo>
                <a:lnTo>
                  <a:pt x="3975829" y="220016"/>
                </a:lnTo>
                <a:lnTo>
                  <a:pt x="4070958" y="264847"/>
                </a:lnTo>
                <a:close/>
                <a:moveTo>
                  <a:pt x="1805095" y="199536"/>
                </a:moveTo>
                <a:lnTo>
                  <a:pt x="1667446" y="257930"/>
                </a:lnTo>
                <a:lnTo>
                  <a:pt x="1747897" y="220016"/>
                </a:lnTo>
                <a:close/>
                <a:moveTo>
                  <a:pt x="3685590" y="119002"/>
                </a:moveTo>
                <a:lnTo>
                  <a:pt x="3712894" y="125870"/>
                </a:lnTo>
                <a:lnTo>
                  <a:pt x="3823370" y="165427"/>
                </a:lnTo>
                <a:close/>
                <a:moveTo>
                  <a:pt x="2070214" y="110933"/>
                </a:moveTo>
                <a:lnTo>
                  <a:pt x="1914224" y="160462"/>
                </a:lnTo>
                <a:lnTo>
                  <a:pt x="2010833" y="125870"/>
                </a:lnTo>
                <a:close/>
                <a:moveTo>
                  <a:pt x="3427388" y="55202"/>
                </a:moveTo>
                <a:lnTo>
                  <a:pt x="3438628" y="56881"/>
                </a:lnTo>
                <a:lnTo>
                  <a:pt x="3539730" y="82312"/>
                </a:lnTo>
                <a:close/>
                <a:moveTo>
                  <a:pt x="2333744" y="49618"/>
                </a:moveTo>
                <a:lnTo>
                  <a:pt x="2185537" y="81925"/>
                </a:lnTo>
                <a:lnTo>
                  <a:pt x="2285098" y="56881"/>
                </a:lnTo>
                <a:close/>
                <a:moveTo>
                  <a:pt x="3140884" y="13784"/>
                </a:moveTo>
                <a:lnTo>
                  <a:pt x="3154472" y="14455"/>
                </a:lnTo>
                <a:lnTo>
                  <a:pt x="3155873" y="14664"/>
                </a:lnTo>
                <a:close/>
                <a:moveTo>
                  <a:pt x="2600268" y="12923"/>
                </a:moveTo>
                <a:lnTo>
                  <a:pt x="2480951" y="27639"/>
                </a:lnTo>
                <a:lnTo>
                  <a:pt x="2569254" y="14455"/>
                </a:lnTo>
                <a:close/>
                <a:moveTo>
                  <a:pt x="2861863" y="0"/>
                </a:moveTo>
                <a:lnTo>
                  <a:pt x="2875293" y="664"/>
                </a:lnTo>
                <a:lnTo>
                  <a:pt x="2800759" y="3019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99F052C8-8FCC-3C60-48F0-418ABCC22C4C}"/>
              </a:ext>
            </a:extLst>
          </p:cNvPr>
          <p:cNvSpPr/>
          <p:nvPr/>
        </p:nvSpPr>
        <p:spPr>
          <a:xfrm>
            <a:off x="3132375" y="640071"/>
            <a:ext cx="5709822" cy="5599450"/>
          </a:xfrm>
          <a:custGeom>
            <a:avLst/>
            <a:gdLst>
              <a:gd name="connsiteX0" fmla="*/ 2865497 w 5709822"/>
              <a:gd name="connsiteY0" fmla="*/ 5598584 h 5599450"/>
              <a:gd name="connsiteX1" fmla="*/ 2847959 w 5709822"/>
              <a:gd name="connsiteY1" fmla="*/ 5599450 h 5599450"/>
              <a:gd name="connsiteX2" fmla="*/ 2846223 w 5709822"/>
              <a:gd name="connsiteY2" fmla="*/ 5599365 h 5599450"/>
              <a:gd name="connsiteX3" fmla="*/ 2495127 w 5709822"/>
              <a:gd name="connsiteY3" fmla="*/ 5576004 h 5599450"/>
              <a:gd name="connsiteX4" fmla="*/ 2563615 w 5709822"/>
              <a:gd name="connsiteY4" fmla="*/ 5585404 h 5599450"/>
              <a:gd name="connsiteX5" fmla="*/ 2555350 w 5709822"/>
              <a:gd name="connsiteY5" fmla="*/ 5584996 h 5599450"/>
              <a:gd name="connsiteX6" fmla="*/ 3227008 w 5709822"/>
              <a:gd name="connsiteY6" fmla="*/ 5572090 h 5599450"/>
              <a:gd name="connsiteX7" fmla="*/ 3140568 w 5709822"/>
              <a:gd name="connsiteY7" fmla="*/ 5584996 h 5599450"/>
              <a:gd name="connsiteX8" fmla="*/ 3117972 w 5709822"/>
              <a:gd name="connsiteY8" fmla="*/ 5586112 h 5599450"/>
              <a:gd name="connsiteX9" fmla="*/ 3514946 w 5709822"/>
              <a:gd name="connsiteY9" fmla="*/ 5519875 h 5599450"/>
              <a:gd name="connsiteX10" fmla="*/ 3424724 w 5709822"/>
              <a:gd name="connsiteY10" fmla="*/ 5542570 h 5599450"/>
              <a:gd name="connsiteX11" fmla="*/ 3381397 w 5709822"/>
              <a:gd name="connsiteY11" fmla="*/ 5549039 h 5599450"/>
              <a:gd name="connsiteX12" fmla="*/ 2176604 w 5709822"/>
              <a:gd name="connsiteY12" fmla="*/ 5518776 h 5599450"/>
              <a:gd name="connsiteX13" fmla="*/ 2296218 w 5709822"/>
              <a:gd name="connsiteY13" fmla="*/ 5546306 h 5599450"/>
              <a:gd name="connsiteX14" fmla="*/ 2271194 w 5709822"/>
              <a:gd name="connsiteY14" fmla="*/ 5542570 h 5599450"/>
              <a:gd name="connsiteX15" fmla="*/ 3776892 w 5709822"/>
              <a:gd name="connsiteY15" fmla="*/ 5445687 h 5599450"/>
              <a:gd name="connsiteX16" fmla="*/ 3698990 w 5709822"/>
              <a:gd name="connsiteY16" fmla="*/ 5473580 h 5599450"/>
              <a:gd name="connsiteX17" fmla="*/ 3638817 w 5709822"/>
              <a:gd name="connsiteY17" fmla="*/ 5488716 h 5599450"/>
              <a:gd name="connsiteX18" fmla="*/ 1896394 w 5709822"/>
              <a:gd name="connsiteY18" fmla="*/ 5437583 h 5599450"/>
              <a:gd name="connsiteX19" fmla="*/ 2036272 w 5709822"/>
              <a:gd name="connsiteY19" fmla="*/ 5483477 h 5599450"/>
              <a:gd name="connsiteX20" fmla="*/ 1996929 w 5709822"/>
              <a:gd name="connsiteY20" fmla="*/ 5473580 h 5599450"/>
              <a:gd name="connsiteX21" fmla="*/ 4022511 w 5709822"/>
              <a:gd name="connsiteY21" fmla="*/ 5350882 h 5599450"/>
              <a:gd name="connsiteX22" fmla="*/ 3961925 w 5709822"/>
              <a:gd name="connsiteY22" fmla="*/ 5379434 h 5599450"/>
              <a:gd name="connsiteX23" fmla="*/ 3891750 w 5709822"/>
              <a:gd name="connsiteY23" fmla="*/ 5404561 h 5599450"/>
              <a:gd name="connsiteX24" fmla="*/ 1637665 w 5709822"/>
              <a:gd name="connsiteY24" fmla="*/ 5334038 h 5599450"/>
              <a:gd name="connsiteX25" fmla="*/ 1782888 w 5709822"/>
              <a:gd name="connsiteY25" fmla="*/ 5396941 h 5599450"/>
              <a:gd name="connsiteX26" fmla="*/ 1733993 w 5709822"/>
              <a:gd name="connsiteY26" fmla="*/ 5379434 h 5599450"/>
              <a:gd name="connsiteX27" fmla="*/ 4255489 w 5709822"/>
              <a:gd name="connsiteY27" fmla="*/ 5235747 h 5599450"/>
              <a:gd name="connsiteX28" fmla="*/ 4212093 w 5709822"/>
              <a:gd name="connsiteY28" fmla="*/ 5261538 h 5599450"/>
              <a:gd name="connsiteX29" fmla="*/ 4140199 w 5709822"/>
              <a:gd name="connsiteY29" fmla="*/ 5295420 h 5599450"/>
              <a:gd name="connsiteX30" fmla="*/ 1397236 w 5709822"/>
              <a:gd name="connsiteY30" fmla="*/ 5210076 h 5599450"/>
              <a:gd name="connsiteX31" fmla="*/ 1534663 w 5709822"/>
              <a:gd name="connsiteY31" fmla="*/ 5285496 h 5599450"/>
              <a:gd name="connsiteX32" fmla="*/ 1483826 w 5709822"/>
              <a:gd name="connsiteY32" fmla="*/ 5261538 h 5599450"/>
              <a:gd name="connsiteX33" fmla="*/ 4477290 w 5709822"/>
              <a:gd name="connsiteY33" fmla="*/ 5099913 h 5599450"/>
              <a:gd name="connsiteX34" fmla="*/ 4448054 w 5709822"/>
              <a:gd name="connsiteY34" fmla="*/ 5121301 h 5599450"/>
              <a:gd name="connsiteX35" fmla="*/ 4381516 w 5709822"/>
              <a:gd name="connsiteY35" fmla="*/ 5160846 h 5599450"/>
              <a:gd name="connsiteX36" fmla="*/ 1180278 w 5709822"/>
              <a:gd name="connsiteY36" fmla="*/ 5071858 h 5599450"/>
              <a:gd name="connsiteX37" fmla="*/ 1289651 w 5709822"/>
              <a:gd name="connsiteY37" fmla="*/ 5146135 h 5599450"/>
              <a:gd name="connsiteX38" fmla="*/ 1247865 w 5709822"/>
              <a:gd name="connsiteY38" fmla="*/ 5121301 h 5599450"/>
              <a:gd name="connsiteX39" fmla="*/ 4687923 w 5709822"/>
              <a:gd name="connsiteY39" fmla="*/ 4942744 h 5599450"/>
              <a:gd name="connsiteX40" fmla="*/ 4668370 w 5709822"/>
              <a:gd name="connsiteY40" fmla="*/ 4960129 h 5599450"/>
              <a:gd name="connsiteX41" fmla="*/ 4609656 w 5709822"/>
              <a:gd name="connsiteY41" fmla="*/ 5003081 h 5599450"/>
              <a:gd name="connsiteX42" fmla="*/ 975547 w 5709822"/>
              <a:gd name="connsiteY42" fmla="*/ 4913893 h 5599450"/>
              <a:gd name="connsiteX43" fmla="*/ 1061563 w 5709822"/>
              <a:gd name="connsiteY43" fmla="*/ 4985012 h 5599450"/>
              <a:gd name="connsiteX44" fmla="*/ 1027549 w 5709822"/>
              <a:gd name="connsiteY44" fmla="*/ 4960129 h 5599450"/>
              <a:gd name="connsiteX45" fmla="*/ 4886065 w 5709822"/>
              <a:gd name="connsiteY45" fmla="*/ 4763862 h 5599450"/>
              <a:gd name="connsiteX46" fmla="*/ 4871602 w 5709822"/>
              <a:gd name="connsiteY46" fmla="*/ 4779430 h 5599450"/>
              <a:gd name="connsiteX47" fmla="*/ 4816554 w 5709822"/>
              <a:gd name="connsiteY47" fmla="*/ 4828374 h 5599450"/>
              <a:gd name="connsiteX48" fmla="*/ 781443 w 5709822"/>
              <a:gd name="connsiteY48" fmla="*/ 4733281 h 5599450"/>
              <a:gd name="connsiteX49" fmla="*/ 854835 w 5709822"/>
              <a:gd name="connsiteY49" fmla="*/ 4806564 h 5599450"/>
              <a:gd name="connsiteX50" fmla="*/ 824317 w 5709822"/>
              <a:gd name="connsiteY50" fmla="*/ 4779430 h 5599450"/>
              <a:gd name="connsiteX51" fmla="*/ 5069070 w 5709822"/>
              <a:gd name="connsiteY51" fmla="*/ 4563919 h 5599450"/>
              <a:gd name="connsiteX52" fmla="*/ 5056312 w 5709822"/>
              <a:gd name="connsiteY52" fmla="*/ 4580610 h 5599450"/>
              <a:gd name="connsiteX53" fmla="*/ 4996635 w 5709822"/>
              <a:gd name="connsiteY53" fmla="*/ 4644846 h 5599450"/>
              <a:gd name="connsiteX54" fmla="*/ 601113 w 5709822"/>
              <a:gd name="connsiteY54" fmla="*/ 4530251 h 5599450"/>
              <a:gd name="connsiteX55" fmla="*/ 670827 w 5709822"/>
              <a:gd name="connsiteY55" fmla="*/ 4614215 h 5599450"/>
              <a:gd name="connsiteX56" fmla="*/ 639607 w 5709822"/>
              <a:gd name="connsiteY56" fmla="*/ 4580610 h 5599450"/>
              <a:gd name="connsiteX57" fmla="*/ 5233189 w 5709822"/>
              <a:gd name="connsiteY57" fmla="*/ 4345547 h 5599450"/>
              <a:gd name="connsiteX58" fmla="*/ 5221061 w 5709822"/>
              <a:gd name="connsiteY58" fmla="*/ 4365078 h 5599450"/>
              <a:gd name="connsiteX59" fmla="*/ 5151670 w 5709822"/>
              <a:gd name="connsiteY59" fmla="*/ 4455858 h 5599450"/>
              <a:gd name="connsiteX60" fmla="*/ 439802 w 5709822"/>
              <a:gd name="connsiteY60" fmla="*/ 4308627 h 5599450"/>
              <a:gd name="connsiteX61" fmla="*/ 509155 w 5709822"/>
              <a:gd name="connsiteY61" fmla="*/ 4409947 h 5599450"/>
              <a:gd name="connsiteX62" fmla="*/ 474858 w 5709822"/>
              <a:gd name="connsiteY62" fmla="*/ 4365078 h 5599450"/>
              <a:gd name="connsiteX63" fmla="*/ 5375549 w 5709822"/>
              <a:gd name="connsiteY63" fmla="*/ 4111621 h 5599450"/>
              <a:gd name="connsiteX64" fmla="*/ 5364411 w 5709822"/>
              <a:gd name="connsiteY64" fmla="*/ 4134240 h 5599450"/>
              <a:gd name="connsiteX65" fmla="*/ 5288797 w 5709822"/>
              <a:gd name="connsiteY65" fmla="*/ 4256001 h 5599450"/>
              <a:gd name="connsiteX66" fmla="*/ 301860 w 5709822"/>
              <a:gd name="connsiteY66" fmla="*/ 4074031 h 5599450"/>
              <a:gd name="connsiteX67" fmla="*/ 368804 w 5709822"/>
              <a:gd name="connsiteY67" fmla="*/ 4194299 h 5599450"/>
              <a:gd name="connsiteX68" fmla="*/ 331508 w 5709822"/>
              <a:gd name="connsiteY68" fmla="*/ 4134240 h 5599450"/>
              <a:gd name="connsiteX69" fmla="*/ 5492509 w 5709822"/>
              <a:gd name="connsiteY69" fmla="*/ 3869226 h 5599450"/>
              <a:gd name="connsiteX70" fmla="*/ 5484923 w 5709822"/>
              <a:gd name="connsiteY70" fmla="*/ 3889504 h 5599450"/>
              <a:gd name="connsiteX71" fmla="*/ 5424385 w 5709822"/>
              <a:gd name="connsiteY71" fmla="*/ 4012445 h 5599450"/>
              <a:gd name="connsiteX72" fmla="*/ 189219 w 5709822"/>
              <a:gd name="connsiteY72" fmla="*/ 3831299 h 5599450"/>
              <a:gd name="connsiteX73" fmla="*/ 248875 w 5709822"/>
              <a:gd name="connsiteY73" fmla="*/ 3966430 h 5599450"/>
              <a:gd name="connsiteX74" fmla="*/ 210996 w 5709822"/>
              <a:gd name="connsiteY74" fmla="*/ 3889504 h 5599450"/>
              <a:gd name="connsiteX75" fmla="*/ 5584851 w 5709822"/>
              <a:gd name="connsiteY75" fmla="*/ 3618230 h 5599450"/>
              <a:gd name="connsiteX76" fmla="*/ 5581158 w 5709822"/>
              <a:gd name="connsiteY76" fmla="*/ 3632278 h 5599450"/>
              <a:gd name="connsiteX77" fmla="*/ 5538021 w 5709822"/>
              <a:gd name="connsiteY77" fmla="*/ 3747578 h 5599450"/>
              <a:gd name="connsiteX78" fmla="*/ 101806 w 5709822"/>
              <a:gd name="connsiteY78" fmla="*/ 3582993 h 5599450"/>
              <a:gd name="connsiteX79" fmla="*/ 149051 w 5709822"/>
              <a:gd name="connsiteY79" fmla="*/ 3723933 h 5599450"/>
              <a:gd name="connsiteX80" fmla="*/ 114760 w 5709822"/>
              <a:gd name="connsiteY80" fmla="*/ 3632278 h 5599450"/>
              <a:gd name="connsiteX81" fmla="*/ 5652369 w 5709822"/>
              <a:gd name="connsiteY81" fmla="*/ 3359544 h 5599450"/>
              <a:gd name="connsiteX82" fmla="*/ 5651679 w 5709822"/>
              <a:gd name="connsiteY82" fmla="*/ 3363967 h 5599450"/>
              <a:gd name="connsiteX83" fmla="*/ 5632127 w 5709822"/>
              <a:gd name="connsiteY83" fmla="*/ 3438359 h 5599450"/>
              <a:gd name="connsiteX84" fmla="*/ 38844 w 5709822"/>
              <a:gd name="connsiteY84" fmla="*/ 3329382 h 5599450"/>
              <a:gd name="connsiteX85" fmla="*/ 69973 w 5709822"/>
              <a:gd name="connsiteY85" fmla="*/ 3461876 h 5599450"/>
              <a:gd name="connsiteX86" fmla="*/ 44239 w 5709822"/>
              <a:gd name="connsiteY86" fmla="*/ 3363967 h 5599450"/>
              <a:gd name="connsiteX87" fmla="*/ 0 w 5709822"/>
              <a:gd name="connsiteY87" fmla="*/ 3069096 h 5599450"/>
              <a:gd name="connsiteX88" fmla="*/ 13796 w 5709822"/>
              <a:gd name="connsiteY88" fmla="*/ 3168829 h 5599450"/>
              <a:gd name="connsiteX89" fmla="*/ 872 w 5709822"/>
              <a:gd name="connsiteY89" fmla="*/ 3085981 h 5599450"/>
              <a:gd name="connsiteX90" fmla="*/ 5697182 w 5709822"/>
              <a:gd name="connsiteY90" fmla="*/ 3044617 h 5599450"/>
              <a:gd name="connsiteX91" fmla="*/ 5695047 w 5709822"/>
              <a:gd name="connsiteY91" fmla="*/ 3085981 h 5599450"/>
              <a:gd name="connsiteX92" fmla="*/ 5694338 w 5709822"/>
              <a:gd name="connsiteY92" fmla="*/ 3090524 h 5599450"/>
              <a:gd name="connsiteX93" fmla="*/ 5705955 w 5709822"/>
              <a:gd name="connsiteY93" fmla="*/ 2724808 h 5599450"/>
              <a:gd name="connsiteX94" fmla="*/ 5709822 w 5709822"/>
              <a:gd name="connsiteY94" fmla="*/ 2799725 h 5599450"/>
              <a:gd name="connsiteX95" fmla="*/ 5708905 w 5709822"/>
              <a:gd name="connsiteY95" fmla="*/ 2817483 h 5599450"/>
              <a:gd name="connsiteX96" fmla="*/ 8450 w 5709822"/>
              <a:gd name="connsiteY96" fmla="*/ 2464890 h 5599450"/>
              <a:gd name="connsiteX97" fmla="*/ 686 w 5709822"/>
              <a:gd name="connsiteY97" fmla="*/ 2517073 h 5599450"/>
              <a:gd name="connsiteX98" fmla="*/ 872 w 5709822"/>
              <a:gd name="connsiteY98" fmla="*/ 2513470 h 5599450"/>
              <a:gd name="connsiteX99" fmla="*/ 5681473 w 5709822"/>
              <a:gd name="connsiteY99" fmla="*/ 2426464 h 5599450"/>
              <a:gd name="connsiteX100" fmla="*/ 5695047 w 5709822"/>
              <a:gd name="connsiteY100" fmla="*/ 2513470 h 5599450"/>
              <a:gd name="connsiteX101" fmla="*/ 5696885 w 5709822"/>
              <a:gd name="connsiteY101" fmla="*/ 2549090 h 5599450"/>
              <a:gd name="connsiteX102" fmla="*/ 5629728 w 5709822"/>
              <a:gd name="connsiteY102" fmla="*/ 2151967 h 5599450"/>
              <a:gd name="connsiteX103" fmla="*/ 5651679 w 5709822"/>
              <a:gd name="connsiteY103" fmla="*/ 2235483 h 5599450"/>
              <a:gd name="connsiteX104" fmla="*/ 5659903 w 5709822"/>
              <a:gd name="connsiteY104" fmla="*/ 2288197 h 5599450"/>
              <a:gd name="connsiteX105" fmla="*/ 76868 w 5709822"/>
              <a:gd name="connsiteY105" fmla="*/ 2111339 h 5599450"/>
              <a:gd name="connsiteX106" fmla="*/ 41480 w 5709822"/>
              <a:gd name="connsiteY106" fmla="*/ 2253171 h 5599450"/>
              <a:gd name="connsiteX107" fmla="*/ 44239 w 5709822"/>
              <a:gd name="connsiteY107" fmla="*/ 2235483 h 5599450"/>
              <a:gd name="connsiteX108" fmla="*/ 5554252 w 5709822"/>
              <a:gd name="connsiteY108" fmla="*/ 1895254 h 5599450"/>
              <a:gd name="connsiteX109" fmla="*/ 5581158 w 5709822"/>
              <a:gd name="connsiteY109" fmla="*/ 1967173 h 5599450"/>
              <a:gd name="connsiteX110" fmla="*/ 5598204 w 5709822"/>
              <a:gd name="connsiteY110" fmla="*/ 2032027 h 5599450"/>
              <a:gd name="connsiteX111" fmla="*/ 168021 w 5709822"/>
              <a:gd name="connsiteY111" fmla="*/ 1824812 h 5599450"/>
              <a:gd name="connsiteX112" fmla="*/ 107403 w 5709822"/>
              <a:gd name="connsiteY112" fmla="*/ 1995162 h 5599450"/>
              <a:gd name="connsiteX113" fmla="*/ 114760 w 5709822"/>
              <a:gd name="connsiteY113" fmla="*/ 1967173 h 5599450"/>
              <a:gd name="connsiteX114" fmla="*/ 5456576 w 5709822"/>
              <a:gd name="connsiteY114" fmla="*/ 1652379 h 5599450"/>
              <a:gd name="connsiteX115" fmla="*/ 5484923 w 5709822"/>
              <a:gd name="connsiteY115" fmla="*/ 1709946 h 5599450"/>
              <a:gd name="connsiteX116" fmla="*/ 5510964 w 5709822"/>
              <a:gd name="connsiteY116" fmla="*/ 1779551 h 5599450"/>
              <a:gd name="connsiteX117" fmla="*/ 5336920 w 5709822"/>
              <a:gd name="connsiteY117" fmla="*/ 1420941 h 5599450"/>
              <a:gd name="connsiteX118" fmla="*/ 5364411 w 5709822"/>
              <a:gd name="connsiteY118" fmla="*/ 1465210 h 5599450"/>
              <a:gd name="connsiteX119" fmla="*/ 5397557 w 5709822"/>
              <a:gd name="connsiteY119" fmla="*/ 1532524 h 5599450"/>
              <a:gd name="connsiteX120" fmla="*/ 5194675 w 5709822"/>
              <a:gd name="connsiteY120" fmla="*/ 1199853 h 5599450"/>
              <a:gd name="connsiteX121" fmla="*/ 5221061 w 5709822"/>
              <a:gd name="connsiteY121" fmla="*/ 1234372 h 5599450"/>
              <a:gd name="connsiteX122" fmla="*/ 5259330 w 5709822"/>
              <a:gd name="connsiteY122" fmla="*/ 1295998 h 5599450"/>
              <a:gd name="connsiteX123" fmla="*/ 5028958 w 5709822"/>
              <a:gd name="connsiteY123" fmla="*/ 989398 h 5599450"/>
              <a:gd name="connsiteX124" fmla="*/ 5056312 w 5709822"/>
              <a:gd name="connsiteY124" fmla="*/ 1018840 h 5599450"/>
              <a:gd name="connsiteX125" fmla="*/ 5100345 w 5709822"/>
              <a:gd name="connsiteY125" fmla="*/ 1076446 h 5599450"/>
              <a:gd name="connsiteX126" fmla="*/ 803097 w 5709822"/>
              <a:gd name="connsiteY126" fmla="*/ 842861 h 5599450"/>
              <a:gd name="connsiteX127" fmla="*/ 1102471 w 5709822"/>
              <a:gd name="connsiteY127" fmla="*/ 1129352 h 5599450"/>
              <a:gd name="connsiteX128" fmla="*/ 976767 w 5709822"/>
              <a:gd name="connsiteY128" fmla="*/ 1266804 h 5599450"/>
              <a:gd name="connsiteX129" fmla="*/ 613595 w 5709822"/>
              <a:gd name="connsiteY129" fmla="*/ 1861682 h 5599450"/>
              <a:gd name="connsiteX130" fmla="*/ 594966 w 5709822"/>
              <a:gd name="connsiteY130" fmla="*/ 1912265 h 5599450"/>
              <a:gd name="connsiteX131" fmla="*/ 194343 w 5709822"/>
              <a:gd name="connsiteY131" fmla="*/ 1754458 h 5599450"/>
              <a:gd name="connsiteX132" fmla="*/ 210996 w 5709822"/>
              <a:gd name="connsiteY132" fmla="*/ 1709946 h 5599450"/>
              <a:gd name="connsiteX133" fmla="*/ 639607 w 5709822"/>
              <a:gd name="connsiteY133" fmla="*/ 1018840 h 5599450"/>
              <a:gd name="connsiteX134" fmla="*/ 4839540 w 5709822"/>
              <a:gd name="connsiteY134" fmla="*/ 791513 h 5599450"/>
              <a:gd name="connsiteX135" fmla="*/ 4871602 w 5709822"/>
              <a:gd name="connsiteY135" fmla="*/ 820021 h 5599450"/>
              <a:gd name="connsiteX136" fmla="*/ 4925248 w 5709822"/>
              <a:gd name="connsiteY136" fmla="*/ 877765 h 5599450"/>
              <a:gd name="connsiteX137" fmla="*/ 902784 w 5709822"/>
              <a:gd name="connsiteY137" fmla="*/ 750253 h 5599450"/>
              <a:gd name="connsiteX138" fmla="*/ 813859 w 5709822"/>
              <a:gd name="connsiteY138" fmla="*/ 831277 h 5599450"/>
              <a:gd name="connsiteX139" fmla="*/ 824317 w 5709822"/>
              <a:gd name="connsiteY139" fmla="*/ 820021 h 5599450"/>
              <a:gd name="connsiteX140" fmla="*/ 4628356 w 5709822"/>
              <a:gd name="connsiteY140" fmla="*/ 610049 h 5599450"/>
              <a:gd name="connsiteX141" fmla="*/ 4668370 w 5709822"/>
              <a:gd name="connsiteY141" fmla="*/ 639321 h 5599450"/>
              <a:gd name="connsiteX142" fmla="*/ 4735250 w 5709822"/>
              <a:gd name="connsiteY142" fmla="*/ 698786 h 5599450"/>
              <a:gd name="connsiteX143" fmla="*/ 1102655 w 5709822"/>
              <a:gd name="connsiteY143" fmla="*/ 584377 h 5599450"/>
              <a:gd name="connsiteX144" fmla="*/ 1014872 w 5709822"/>
              <a:gd name="connsiteY144" fmla="*/ 650593 h 5599450"/>
              <a:gd name="connsiteX145" fmla="*/ 1027549 w 5709822"/>
              <a:gd name="connsiteY145" fmla="*/ 639321 h 5599450"/>
              <a:gd name="connsiteX146" fmla="*/ 4407196 w 5709822"/>
              <a:gd name="connsiteY146" fmla="*/ 453866 h 5599450"/>
              <a:gd name="connsiteX147" fmla="*/ 4448054 w 5709822"/>
              <a:gd name="connsiteY147" fmla="*/ 478149 h 5599450"/>
              <a:gd name="connsiteX148" fmla="*/ 4521671 w 5709822"/>
              <a:gd name="connsiteY148" fmla="*/ 532004 h 5599450"/>
              <a:gd name="connsiteX149" fmla="*/ 1325245 w 5709822"/>
              <a:gd name="connsiteY149" fmla="*/ 432160 h 5599450"/>
              <a:gd name="connsiteX150" fmla="*/ 1230505 w 5709822"/>
              <a:gd name="connsiteY150" fmla="*/ 490849 h 5599450"/>
              <a:gd name="connsiteX151" fmla="*/ 1247865 w 5709822"/>
              <a:gd name="connsiteY151" fmla="*/ 478149 h 5599450"/>
              <a:gd name="connsiteX152" fmla="*/ 4174151 w 5709822"/>
              <a:gd name="connsiteY152" fmla="*/ 320031 h 5599450"/>
              <a:gd name="connsiteX153" fmla="*/ 4212093 w 5709822"/>
              <a:gd name="connsiteY153" fmla="*/ 337912 h 5599450"/>
              <a:gd name="connsiteX154" fmla="*/ 4293312 w 5709822"/>
              <a:gd name="connsiteY154" fmla="*/ 386182 h 5599450"/>
              <a:gd name="connsiteX155" fmla="*/ 1566226 w 5709822"/>
              <a:gd name="connsiteY155" fmla="*/ 299079 h 5599450"/>
              <a:gd name="connsiteX156" fmla="*/ 1458011 w 5709822"/>
              <a:gd name="connsiteY156" fmla="*/ 353254 h 5599450"/>
              <a:gd name="connsiteX157" fmla="*/ 1483826 w 5709822"/>
              <a:gd name="connsiteY157" fmla="*/ 337912 h 5599450"/>
              <a:gd name="connsiteX158" fmla="*/ 3929920 w 5709822"/>
              <a:gd name="connsiteY158" fmla="*/ 208557 h 5599450"/>
              <a:gd name="connsiteX159" fmla="*/ 3961925 w 5709822"/>
              <a:gd name="connsiteY159" fmla="*/ 220016 h 5599450"/>
              <a:gd name="connsiteX160" fmla="*/ 4051017 w 5709822"/>
              <a:gd name="connsiteY160" fmla="*/ 262003 h 5599450"/>
              <a:gd name="connsiteX161" fmla="*/ 1817401 w 5709822"/>
              <a:gd name="connsiteY161" fmla="*/ 190152 h 5599450"/>
              <a:gd name="connsiteX162" fmla="*/ 1696077 w 5709822"/>
              <a:gd name="connsiteY162" fmla="*/ 237885 h 5599450"/>
              <a:gd name="connsiteX163" fmla="*/ 1733993 w 5709822"/>
              <a:gd name="connsiteY163" fmla="*/ 220016 h 5599450"/>
              <a:gd name="connsiteX164" fmla="*/ 3676156 w 5709822"/>
              <a:gd name="connsiteY164" fmla="*/ 120127 h 5599450"/>
              <a:gd name="connsiteX165" fmla="*/ 3698990 w 5709822"/>
              <a:gd name="connsiteY165" fmla="*/ 125870 h 5599450"/>
              <a:gd name="connsiteX166" fmla="*/ 3795093 w 5709822"/>
              <a:gd name="connsiteY166" fmla="*/ 160281 h 5599450"/>
              <a:gd name="connsiteX167" fmla="*/ 2073687 w 5709822"/>
              <a:gd name="connsiteY167" fmla="*/ 106562 h 5599450"/>
              <a:gd name="connsiteX168" fmla="*/ 1944704 w 5709822"/>
              <a:gd name="connsiteY168" fmla="*/ 144570 h 5599450"/>
              <a:gd name="connsiteX169" fmla="*/ 1996929 w 5709822"/>
              <a:gd name="connsiteY169" fmla="*/ 125870 h 5599450"/>
              <a:gd name="connsiteX170" fmla="*/ 3414852 w 5709822"/>
              <a:gd name="connsiteY170" fmla="*/ 55407 h 5599450"/>
              <a:gd name="connsiteX171" fmla="*/ 3424724 w 5709822"/>
              <a:gd name="connsiteY171" fmla="*/ 56881 h 5599450"/>
              <a:gd name="connsiteX172" fmla="*/ 3512032 w 5709822"/>
              <a:gd name="connsiteY172" fmla="*/ 78842 h 5599450"/>
              <a:gd name="connsiteX173" fmla="*/ 2333891 w 5709822"/>
              <a:gd name="connsiteY173" fmla="*/ 47520 h 5599450"/>
              <a:gd name="connsiteX174" fmla="*/ 2205089 w 5709822"/>
              <a:gd name="connsiteY174" fmla="*/ 73509 h 5599450"/>
              <a:gd name="connsiteX175" fmla="*/ 2271194 w 5709822"/>
              <a:gd name="connsiteY175" fmla="*/ 56881 h 5599450"/>
              <a:gd name="connsiteX176" fmla="*/ 2599183 w 5709822"/>
              <a:gd name="connsiteY176" fmla="*/ 12290 h 5599450"/>
              <a:gd name="connsiteX177" fmla="*/ 2479703 w 5709822"/>
              <a:gd name="connsiteY177" fmla="*/ 25749 h 5599450"/>
              <a:gd name="connsiteX178" fmla="*/ 2555350 w 5709822"/>
              <a:gd name="connsiteY178" fmla="*/ 14455 h 5599450"/>
              <a:gd name="connsiteX179" fmla="*/ 3084072 w 5709822"/>
              <a:gd name="connsiteY179" fmla="*/ 11664 h 5599450"/>
              <a:gd name="connsiteX180" fmla="*/ 3140568 w 5709822"/>
              <a:gd name="connsiteY180" fmla="*/ 14455 h 5599450"/>
              <a:gd name="connsiteX181" fmla="*/ 3148308 w 5709822"/>
              <a:gd name="connsiteY181" fmla="*/ 15610 h 5599450"/>
              <a:gd name="connsiteX182" fmla="*/ 2847959 w 5709822"/>
              <a:gd name="connsiteY182" fmla="*/ 0 h 5599450"/>
              <a:gd name="connsiteX183" fmla="*/ 2871986 w 5709822"/>
              <a:gd name="connsiteY183" fmla="*/ 1187 h 5599450"/>
              <a:gd name="connsiteX184" fmla="*/ 2772757 w 5709822"/>
              <a:gd name="connsiteY184" fmla="*/ 3715 h 559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5709822" h="5599450">
                <a:moveTo>
                  <a:pt x="2865497" y="5598584"/>
                </a:moveTo>
                <a:lnTo>
                  <a:pt x="2847959" y="5599450"/>
                </a:lnTo>
                <a:lnTo>
                  <a:pt x="2846223" y="5599365"/>
                </a:lnTo>
                <a:close/>
                <a:moveTo>
                  <a:pt x="2495127" y="5576004"/>
                </a:moveTo>
                <a:lnTo>
                  <a:pt x="2563615" y="5585404"/>
                </a:lnTo>
                <a:lnTo>
                  <a:pt x="2555350" y="5584996"/>
                </a:lnTo>
                <a:close/>
                <a:moveTo>
                  <a:pt x="3227008" y="5572090"/>
                </a:moveTo>
                <a:lnTo>
                  <a:pt x="3140568" y="5584996"/>
                </a:lnTo>
                <a:lnTo>
                  <a:pt x="3117972" y="5586112"/>
                </a:lnTo>
                <a:close/>
                <a:moveTo>
                  <a:pt x="3514946" y="5519875"/>
                </a:moveTo>
                <a:lnTo>
                  <a:pt x="3424724" y="5542570"/>
                </a:lnTo>
                <a:lnTo>
                  <a:pt x="3381397" y="5549039"/>
                </a:lnTo>
                <a:close/>
                <a:moveTo>
                  <a:pt x="2176604" y="5518776"/>
                </a:moveTo>
                <a:lnTo>
                  <a:pt x="2296218" y="5546306"/>
                </a:lnTo>
                <a:lnTo>
                  <a:pt x="2271194" y="5542570"/>
                </a:lnTo>
                <a:close/>
                <a:moveTo>
                  <a:pt x="3776892" y="5445687"/>
                </a:moveTo>
                <a:lnTo>
                  <a:pt x="3698990" y="5473580"/>
                </a:lnTo>
                <a:lnTo>
                  <a:pt x="3638817" y="5488716"/>
                </a:lnTo>
                <a:close/>
                <a:moveTo>
                  <a:pt x="1896394" y="5437583"/>
                </a:moveTo>
                <a:lnTo>
                  <a:pt x="2036272" y="5483477"/>
                </a:lnTo>
                <a:lnTo>
                  <a:pt x="1996929" y="5473580"/>
                </a:lnTo>
                <a:close/>
                <a:moveTo>
                  <a:pt x="4022511" y="5350882"/>
                </a:moveTo>
                <a:lnTo>
                  <a:pt x="3961925" y="5379434"/>
                </a:lnTo>
                <a:lnTo>
                  <a:pt x="3891750" y="5404561"/>
                </a:lnTo>
                <a:close/>
                <a:moveTo>
                  <a:pt x="1637665" y="5334038"/>
                </a:moveTo>
                <a:lnTo>
                  <a:pt x="1782888" y="5396941"/>
                </a:lnTo>
                <a:lnTo>
                  <a:pt x="1733993" y="5379434"/>
                </a:lnTo>
                <a:close/>
                <a:moveTo>
                  <a:pt x="4255489" y="5235747"/>
                </a:moveTo>
                <a:lnTo>
                  <a:pt x="4212093" y="5261538"/>
                </a:lnTo>
                <a:lnTo>
                  <a:pt x="4140199" y="5295420"/>
                </a:lnTo>
                <a:close/>
                <a:moveTo>
                  <a:pt x="1397236" y="5210076"/>
                </a:moveTo>
                <a:lnTo>
                  <a:pt x="1534663" y="5285496"/>
                </a:lnTo>
                <a:lnTo>
                  <a:pt x="1483826" y="5261538"/>
                </a:lnTo>
                <a:close/>
                <a:moveTo>
                  <a:pt x="4477290" y="5099913"/>
                </a:moveTo>
                <a:lnTo>
                  <a:pt x="4448054" y="5121301"/>
                </a:lnTo>
                <a:lnTo>
                  <a:pt x="4381516" y="5160846"/>
                </a:lnTo>
                <a:close/>
                <a:moveTo>
                  <a:pt x="1180278" y="5071858"/>
                </a:moveTo>
                <a:lnTo>
                  <a:pt x="1289651" y="5146135"/>
                </a:lnTo>
                <a:lnTo>
                  <a:pt x="1247865" y="5121301"/>
                </a:lnTo>
                <a:close/>
                <a:moveTo>
                  <a:pt x="4687923" y="4942744"/>
                </a:moveTo>
                <a:lnTo>
                  <a:pt x="4668370" y="4960129"/>
                </a:lnTo>
                <a:lnTo>
                  <a:pt x="4609656" y="5003081"/>
                </a:lnTo>
                <a:close/>
                <a:moveTo>
                  <a:pt x="975547" y="4913893"/>
                </a:moveTo>
                <a:lnTo>
                  <a:pt x="1061563" y="4985012"/>
                </a:lnTo>
                <a:lnTo>
                  <a:pt x="1027549" y="4960129"/>
                </a:lnTo>
                <a:close/>
                <a:moveTo>
                  <a:pt x="4886065" y="4763862"/>
                </a:moveTo>
                <a:lnTo>
                  <a:pt x="4871602" y="4779430"/>
                </a:lnTo>
                <a:lnTo>
                  <a:pt x="4816554" y="4828374"/>
                </a:lnTo>
                <a:close/>
                <a:moveTo>
                  <a:pt x="781443" y="4733281"/>
                </a:moveTo>
                <a:lnTo>
                  <a:pt x="854835" y="4806564"/>
                </a:lnTo>
                <a:lnTo>
                  <a:pt x="824317" y="4779430"/>
                </a:lnTo>
                <a:close/>
                <a:moveTo>
                  <a:pt x="5069070" y="4563919"/>
                </a:moveTo>
                <a:lnTo>
                  <a:pt x="5056312" y="4580610"/>
                </a:lnTo>
                <a:lnTo>
                  <a:pt x="4996635" y="4644846"/>
                </a:lnTo>
                <a:close/>
                <a:moveTo>
                  <a:pt x="601113" y="4530251"/>
                </a:moveTo>
                <a:lnTo>
                  <a:pt x="670827" y="4614215"/>
                </a:lnTo>
                <a:lnTo>
                  <a:pt x="639607" y="4580610"/>
                </a:lnTo>
                <a:close/>
                <a:moveTo>
                  <a:pt x="5233189" y="4345547"/>
                </a:moveTo>
                <a:lnTo>
                  <a:pt x="5221061" y="4365078"/>
                </a:lnTo>
                <a:lnTo>
                  <a:pt x="5151670" y="4455858"/>
                </a:lnTo>
                <a:close/>
                <a:moveTo>
                  <a:pt x="439802" y="4308627"/>
                </a:moveTo>
                <a:lnTo>
                  <a:pt x="509155" y="4409947"/>
                </a:lnTo>
                <a:lnTo>
                  <a:pt x="474858" y="4365078"/>
                </a:lnTo>
                <a:close/>
                <a:moveTo>
                  <a:pt x="5375549" y="4111621"/>
                </a:moveTo>
                <a:lnTo>
                  <a:pt x="5364411" y="4134240"/>
                </a:lnTo>
                <a:lnTo>
                  <a:pt x="5288797" y="4256001"/>
                </a:lnTo>
                <a:close/>
                <a:moveTo>
                  <a:pt x="301860" y="4074031"/>
                </a:moveTo>
                <a:lnTo>
                  <a:pt x="368804" y="4194299"/>
                </a:lnTo>
                <a:lnTo>
                  <a:pt x="331508" y="4134240"/>
                </a:lnTo>
                <a:close/>
                <a:moveTo>
                  <a:pt x="5492509" y="3869226"/>
                </a:moveTo>
                <a:lnTo>
                  <a:pt x="5484923" y="3889504"/>
                </a:lnTo>
                <a:lnTo>
                  <a:pt x="5424385" y="4012445"/>
                </a:lnTo>
                <a:close/>
                <a:moveTo>
                  <a:pt x="189219" y="3831299"/>
                </a:moveTo>
                <a:lnTo>
                  <a:pt x="248875" y="3966430"/>
                </a:lnTo>
                <a:lnTo>
                  <a:pt x="210996" y="3889504"/>
                </a:lnTo>
                <a:close/>
                <a:moveTo>
                  <a:pt x="5584851" y="3618230"/>
                </a:moveTo>
                <a:lnTo>
                  <a:pt x="5581158" y="3632278"/>
                </a:lnTo>
                <a:lnTo>
                  <a:pt x="5538021" y="3747578"/>
                </a:lnTo>
                <a:close/>
                <a:moveTo>
                  <a:pt x="101806" y="3582993"/>
                </a:moveTo>
                <a:lnTo>
                  <a:pt x="149051" y="3723933"/>
                </a:lnTo>
                <a:lnTo>
                  <a:pt x="114760" y="3632278"/>
                </a:lnTo>
                <a:close/>
                <a:moveTo>
                  <a:pt x="5652369" y="3359544"/>
                </a:moveTo>
                <a:lnTo>
                  <a:pt x="5651679" y="3363967"/>
                </a:lnTo>
                <a:lnTo>
                  <a:pt x="5632127" y="3438359"/>
                </a:lnTo>
                <a:close/>
                <a:moveTo>
                  <a:pt x="38844" y="3329382"/>
                </a:moveTo>
                <a:lnTo>
                  <a:pt x="69973" y="3461876"/>
                </a:lnTo>
                <a:lnTo>
                  <a:pt x="44239" y="3363967"/>
                </a:lnTo>
                <a:close/>
                <a:moveTo>
                  <a:pt x="0" y="3069096"/>
                </a:moveTo>
                <a:lnTo>
                  <a:pt x="13796" y="3168829"/>
                </a:lnTo>
                <a:lnTo>
                  <a:pt x="872" y="3085981"/>
                </a:lnTo>
                <a:close/>
                <a:moveTo>
                  <a:pt x="5697182" y="3044617"/>
                </a:moveTo>
                <a:lnTo>
                  <a:pt x="5695047" y="3085981"/>
                </a:lnTo>
                <a:lnTo>
                  <a:pt x="5694338" y="3090524"/>
                </a:lnTo>
                <a:close/>
                <a:moveTo>
                  <a:pt x="5705955" y="2724808"/>
                </a:moveTo>
                <a:lnTo>
                  <a:pt x="5709822" y="2799725"/>
                </a:lnTo>
                <a:lnTo>
                  <a:pt x="5708905" y="2817483"/>
                </a:lnTo>
                <a:close/>
                <a:moveTo>
                  <a:pt x="8450" y="2464890"/>
                </a:moveTo>
                <a:lnTo>
                  <a:pt x="686" y="2517073"/>
                </a:lnTo>
                <a:lnTo>
                  <a:pt x="872" y="2513470"/>
                </a:lnTo>
                <a:close/>
                <a:moveTo>
                  <a:pt x="5681473" y="2426464"/>
                </a:moveTo>
                <a:lnTo>
                  <a:pt x="5695047" y="2513470"/>
                </a:lnTo>
                <a:lnTo>
                  <a:pt x="5696885" y="2549090"/>
                </a:lnTo>
                <a:close/>
                <a:moveTo>
                  <a:pt x="5629728" y="2151967"/>
                </a:moveTo>
                <a:lnTo>
                  <a:pt x="5651679" y="2235483"/>
                </a:lnTo>
                <a:lnTo>
                  <a:pt x="5659903" y="2288197"/>
                </a:lnTo>
                <a:close/>
                <a:moveTo>
                  <a:pt x="76868" y="2111339"/>
                </a:moveTo>
                <a:lnTo>
                  <a:pt x="41480" y="2253171"/>
                </a:lnTo>
                <a:lnTo>
                  <a:pt x="44239" y="2235483"/>
                </a:lnTo>
                <a:close/>
                <a:moveTo>
                  <a:pt x="5554252" y="1895254"/>
                </a:moveTo>
                <a:lnTo>
                  <a:pt x="5581158" y="1967173"/>
                </a:lnTo>
                <a:lnTo>
                  <a:pt x="5598204" y="2032027"/>
                </a:lnTo>
                <a:close/>
                <a:moveTo>
                  <a:pt x="168021" y="1824812"/>
                </a:moveTo>
                <a:lnTo>
                  <a:pt x="107403" y="1995162"/>
                </a:lnTo>
                <a:lnTo>
                  <a:pt x="114760" y="1967173"/>
                </a:lnTo>
                <a:close/>
                <a:moveTo>
                  <a:pt x="5456576" y="1652379"/>
                </a:moveTo>
                <a:lnTo>
                  <a:pt x="5484923" y="1709946"/>
                </a:lnTo>
                <a:lnTo>
                  <a:pt x="5510964" y="1779551"/>
                </a:lnTo>
                <a:close/>
                <a:moveTo>
                  <a:pt x="5336920" y="1420941"/>
                </a:moveTo>
                <a:lnTo>
                  <a:pt x="5364411" y="1465210"/>
                </a:lnTo>
                <a:lnTo>
                  <a:pt x="5397557" y="1532524"/>
                </a:lnTo>
                <a:close/>
                <a:moveTo>
                  <a:pt x="5194675" y="1199853"/>
                </a:moveTo>
                <a:lnTo>
                  <a:pt x="5221061" y="1234372"/>
                </a:lnTo>
                <a:lnTo>
                  <a:pt x="5259330" y="1295998"/>
                </a:lnTo>
                <a:close/>
                <a:moveTo>
                  <a:pt x="5028958" y="989398"/>
                </a:moveTo>
                <a:lnTo>
                  <a:pt x="5056312" y="1018840"/>
                </a:lnTo>
                <a:lnTo>
                  <a:pt x="5100345" y="1076446"/>
                </a:lnTo>
                <a:close/>
                <a:moveTo>
                  <a:pt x="803097" y="842861"/>
                </a:moveTo>
                <a:lnTo>
                  <a:pt x="1102471" y="1129352"/>
                </a:lnTo>
                <a:lnTo>
                  <a:pt x="976767" y="1266804"/>
                </a:lnTo>
                <a:cubicBezTo>
                  <a:pt x="828512" y="1445335"/>
                  <a:pt x="705626" y="1645445"/>
                  <a:pt x="613595" y="1861682"/>
                </a:cubicBezTo>
                <a:lnTo>
                  <a:pt x="594966" y="1912265"/>
                </a:lnTo>
                <a:lnTo>
                  <a:pt x="194343" y="1754458"/>
                </a:lnTo>
                <a:lnTo>
                  <a:pt x="210996" y="1709946"/>
                </a:lnTo>
                <a:cubicBezTo>
                  <a:pt x="319609" y="1458730"/>
                  <a:pt x="464637" y="1226251"/>
                  <a:pt x="639607" y="1018840"/>
                </a:cubicBezTo>
                <a:close/>
                <a:moveTo>
                  <a:pt x="4839540" y="791513"/>
                </a:moveTo>
                <a:lnTo>
                  <a:pt x="4871602" y="820021"/>
                </a:lnTo>
                <a:lnTo>
                  <a:pt x="4925248" y="877765"/>
                </a:lnTo>
                <a:close/>
                <a:moveTo>
                  <a:pt x="902784" y="750253"/>
                </a:moveTo>
                <a:lnTo>
                  <a:pt x="813859" y="831277"/>
                </a:lnTo>
                <a:lnTo>
                  <a:pt x="824317" y="820021"/>
                </a:lnTo>
                <a:close/>
                <a:moveTo>
                  <a:pt x="4628356" y="610049"/>
                </a:moveTo>
                <a:lnTo>
                  <a:pt x="4668370" y="639321"/>
                </a:lnTo>
                <a:lnTo>
                  <a:pt x="4735250" y="698786"/>
                </a:lnTo>
                <a:close/>
                <a:moveTo>
                  <a:pt x="1102655" y="584377"/>
                </a:moveTo>
                <a:lnTo>
                  <a:pt x="1014872" y="650593"/>
                </a:lnTo>
                <a:lnTo>
                  <a:pt x="1027549" y="639321"/>
                </a:lnTo>
                <a:close/>
                <a:moveTo>
                  <a:pt x="4407196" y="453866"/>
                </a:moveTo>
                <a:lnTo>
                  <a:pt x="4448054" y="478149"/>
                </a:lnTo>
                <a:lnTo>
                  <a:pt x="4521671" y="532004"/>
                </a:lnTo>
                <a:close/>
                <a:moveTo>
                  <a:pt x="1325245" y="432160"/>
                </a:moveTo>
                <a:lnTo>
                  <a:pt x="1230505" y="490849"/>
                </a:lnTo>
                <a:lnTo>
                  <a:pt x="1247865" y="478149"/>
                </a:lnTo>
                <a:close/>
                <a:moveTo>
                  <a:pt x="4174151" y="320031"/>
                </a:moveTo>
                <a:lnTo>
                  <a:pt x="4212093" y="337912"/>
                </a:lnTo>
                <a:lnTo>
                  <a:pt x="4293312" y="386182"/>
                </a:lnTo>
                <a:close/>
                <a:moveTo>
                  <a:pt x="1566226" y="299079"/>
                </a:moveTo>
                <a:lnTo>
                  <a:pt x="1458011" y="353254"/>
                </a:lnTo>
                <a:lnTo>
                  <a:pt x="1483826" y="337912"/>
                </a:lnTo>
                <a:close/>
                <a:moveTo>
                  <a:pt x="3929920" y="208557"/>
                </a:moveTo>
                <a:lnTo>
                  <a:pt x="3961925" y="220016"/>
                </a:lnTo>
                <a:lnTo>
                  <a:pt x="4051017" y="262003"/>
                </a:lnTo>
                <a:close/>
                <a:moveTo>
                  <a:pt x="1817401" y="190152"/>
                </a:moveTo>
                <a:lnTo>
                  <a:pt x="1696077" y="237885"/>
                </a:lnTo>
                <a:lnTo>
                  <a:pt x="1733993" y="220016"/>
                </a:lnTo>
                <a:close/>
                <a:moveTo>
                  <a:pt x="3676156" y="120127"/>
                </a:moveTo>
                <a:lnTo>
                  <a:pt x="3698990" y="125870"/>
                </a:lnTo>
                <a:lnTo>
                  <a:pt x="3795093" y="160281"/>
                </a:lnTo>
                <a:close/>
                <a:moveTo>
                  <a:pt x="2073687" y="106562"/>
                </a:moveTo>
                <a:lnTo>
                  <a:pt x="1944704" y="144570"/>
                </a:lnTo>
                <a:lnTo>
                  <a:pt x="1996929" y="125870"/>
                </a:lnTo>
                <a:close/>
                <a:moveTo>
                  <a:pt x="3414852" y="55407"/>
                </a:moveTo>
                <a:lnTo>
                  <a:pt x="3424724" y="56881"/>
                </a:lnTo>
                <a:lnTo>
                  <a:pt x="3512032" y="78842"/>
                </a:lnTo>
                <a:close/>
                <a:moveTo>
                  <a:pt x="2333891" y="47520"/>
                </a:moveTo>
                <a:lnTo>
                  <a:pt x="2205089" y="73509"/>
                </a:lnTo>
                <a:lnTo>
                  <a:pt x="2271194" y="56881"/>
                </a:lnTo>
                <a:close/>
                <a:moveTo>
                  <a:pt x="2599183" y="12290"/>
                </a:moveTo>
                <a:lnTo>
                  <a:pt x="2479703" y="25749"/>
                </a:lnTo>
                <a:lnTo>
                  <a:pt x="2555350" y="14455"/>
                </a:lnTo>
                <a:close/>
                <a:moveTo>
                  <a:pt x="3084072" y="11664"/>
                </a:moveTo>
                <a:lnTo>
                  <a:pt x="3140568" y="14455"/>
                </a:lnTo>
                <a:lnTo>
                  <a:pt x="3148308" y="15610"/>
                </a:lnTo>
                <a:close/>
                <a:moveTo>
                  <a:pt x="2847959" y="0"/>
                </a:moveTo>
                <a:lnTo>
                  <a:pt x="2871986" y="1187"/>
                </a:lnTo>
                <a:lnTo>
                  <a:pt x="2772757" y="3715"/>
                </a:lnTo>
                <a:close/>
              </a:path>
            </a:pathLst>
          </a:cu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D44B2F5E-EB4C-EDB6-522F-15116535E195}"/>
              </a:ext>
            </a:extLst>
          </p:cNvPr>
          <p:cNvSpPr/>
          <p:nvPr/>
        </p:nvSpPr>
        <p:spPr>
          <a:xfrm>
            <a:off x="3566060" y="1040936"/>
            <a:ext cx="5066877" cy="4787907"/>
          </a:xfrm>
          <a:custGeom>
            <a:avLst/>
            <a:gdLst>
              <a:gd name="connsiteX0" fmla="*/ 2395562 w 4845392"/>
              <a:gd name="connsiteY0" fmla="*/ 4792377 h 4793724"/>
              <a:gd name="connsiteX1" fmla="*/ 2426256 w 4845392"/>
              <a:gd name="connsiteY1" fmla="*/ 4793546 h 4793724"/>
              <a:gd name="connsiteX2" fmla="*/ 2422663 w 4845392"/>
              <a:gd name="connsiteY2" fmla="*/ 4793724 h 4793724"/>
              <a:gd name="connsiteX3" fmla="*/ 2110267 w 4845392"/>
              <a:gd name="connsiteY3" fmla="*/ 4771813 h 4793724"/>
              <a:gd name="connsiteX4" fmla="*/ 2191034 w 4845392"/>
              <a:gd name="connsiteY4" fmla="*/ 4782209 h 4793724"/>
              <a:gd name="connsiteX5" fmla="*/ 2173739 w 4845392"/>
              <a:gd name="connsiteY5" fmla="*/ 4781349 h 4793724"/>
              <a:gd name="connsiteX6" fmla="*/ 2738691 w 4845392"/>
              <a:gd name="connsiteY6" fmla="*/ 4771267 h 4793724"/>
              <a:gd name="connsiteX7" fmla="*/ 2671587 w 4845392"/>
              <a:gd name="connsiteY7" fmla="*/ 4781349 h 4793724"/>
              <a:gd name="connsiteX8" fmla="*/ 2664367 w 4845392"/>
              <a:gd name="connsiteY8" fmla="*/ 4781708 h 4793724"/>
              <a:gd name="connsiteX9" fmla="*/ 1858237 w 4845392"/>
              <a:gd name="connsiteY9" fmla="*/ 4726355 h 4793724"/>
              <a:gd name="connsiteX10" fmla="*/ 1963280 w 4845392"/>
              <a:gd name="connsiteY10" fmla="*/ 4749727 h 4793724"/>
              <a:gd name="connsiteX11" fmla="*/ 1932006 w 4845392"/>
              <a:gd name="connsiteY11" fmla="*/ 4745028 h 4793724"/>
              <a:gd name="connsiteX12" fmla="*/ 3004688 w 4845392"/>
              <a:gd name="connsiteY12" fmla="*/ 4721899 h 4793724"/>
              <a:gd name="connsiteX13" fmla="*/ 2913320 w 4845392"/>
              <a:gd name="connsiteY13" fmla="*/ 4745028 h 4793724"/>
              <a:gd name="connsiteX14" fmla="*/ 2889333 w 4845392"/>
              <a:gd name="connsiteY14" fmla="*/ 4748633 h 4793724"/>
              <a:gd name="connsiteX15" fmla="*/ 1622917 w 4845392"/>
              <a:gd name="connsiteY15" fmla="*/ 4658664 h 4793724"/>
              <a:gd name="connsiteX16" fmla="*/ 1742172 w 4845392"/>
              <a:gd name="connsiteY16" fmla="*/ 4696974 h 4793724"/>
              <a:gd name="connsiteX17" fmla="*/ 1698687 w 4845392"/>
              <a:gd name="connsiteY17" fmla="*/ 4685966 h 4793724"/>
              <a:gd name="connsiteX18" fmla="*/ 3228658 w 4845392"/>
              <a:gd name="connsiteY18" fmla="*/ 4656412 h 4793724"/>
              <a:gd name="connsiteX19" fmla="*/ 3146638 w 4845392"/>
              <a:gd name="connsiteY19" fmla="*/ 4685966 h 4793724"/>
              <a:gd name="connsiteX20" fmla="*/ 3109273 w 4845392"/>
              <a:gd name="connsiteY20" fmla="*/ 4695425 h 4793724"/>
              <a:gd name="connsiteX21" fmla="*/ 3436312 w 4845392"/>
              <a:gd name="connsiteY21" fmla="*/ 4574069 h 4793724"/>
              <a:gd name="connsiteX22" fmla="*/ 3370319 w 4845392"/>
              <a:gd name="connsiteY22" fmla="*/ 4605367 h 4793724"/>
              <a:gd name="connsiteX23" fmla="*/ 3324895 w 4845392"/>
              <a:gd name="connsiteY23" fmla="*/ 4621735 h 4793724"/>
              <a:gd name="connsiteX24" fmla="*/ 1402357 w 4845392"/>
              <a:gd name="connsiteY24" fmla="*/ 4570912 h 4793724"/>
              <a:gd name="connsiteX25" fmla="*/ 1526478 w 4845392"/>
              <a:gd name="connsiteY25" fmla="*/ 4623914 h 4793724"/>
              <a:gd name="connsiteX26" fmla="*/ 1475007 w 4845392"/>
              <a:gd name="connsiteY26" fmla="*/ 4605367 h 4793724"/>
              <a:gd name="connsiteX27" fmla="*/ 3633046 w 4845392"/>
              <a:gd name="connsiteY27" fmla="*/ 4474586 h 4793724"/>
              <a:gd name="connsiteX28" fmla="*/ 3583138 w 4845392"/>
              <a:gd name="connsiteY28" fmla="*/ 4504436 h 4793724"/>
              <a:gd name="connsiteX29" fmla="*/ 3535433 w 4845392"/>
              <a:gd name="connsiteY29" fmla="*/ 4527060 h 4793724"/>
              <a:gd name="connsiteX30" fmla="*/ 1197552 w 4845392"/>
              <a:gd name="connsiteY30" fmla="*/ 4465777 h 4793724"/>
              <a:gd name="connsiteX31" fmla="*/ 1314241 w 4845392"/>
              <a:gd name="connsiteY31" fmla="*/ 4529123 h 4793724"/>
              <a:gd name="connsiteX32" fmla="*/ 1262188 w 4845392"/>
              <a:gd name="connsiteY32" fmla="*/ 4504436 h 4793724"/>
              <a:gd name="connsiteX33" fmla="*/ 3820626 w 4845392"/>
              <a:gd name="connsiteY33" fmla="*/ 4357319 h 4793724"/>
              <a:gd name="connsiteX34" fmla="*/ 3783871 w 4845392"/>
              <a:gd name="connsiteY34" fmla="*/ 4384378 h 4793724"/>
              <a:gd name="connsiteX35" fmla="*/ 3738152 w 4845392"/>
              <a:gd name="connsiteY35" fmla="*/ 4411722 h 4793724"/>
              <a:gd name="connsiteX36" fmla="*/ 1010685 w 4845392"/>
              <a:gd name="connsiteY36" fmla="*/ 4347001 h 4793724"/>
              <a:gd name="connsiteX37" fmla="*/ 1104692 w 4845392"/>
              <a:gd name="connsiteY37" fmla="*/ 4410238 h 4793724"/>
              <a:gd name="connsiteX38" fmla="*/ 1061455 w 4845392"/>
              <a:gd name="connsiteY38" fmla="*/ 4384378 h 4793724"/>
              <a:gd name="connsiteX39" fmla="*/ 3999192 w 4845392"/>
              <a:gd name="connsiteY39" fmla="*/ 4221436 h 4793724"/>
              <a:gd name="connsiteX40" fmla="*/ 3971295 w 4845392"/>
              <a:gd name="connsiteY40" fmla="*/ 4246397 h 4793724"/>
              <a:gd name="connsiteX41" fmla="*/ 3928611 w 4845392"/>
              <a:gd name="connsiteY41" fmla="*/ 4277821 h 4793724"/>
              <a:gd name="connsiteX42" fmla="*/ 834826 w 4845392"/>
              <a:gd name="connsiteY42" fmla="*/ 4211318 h 4793724"/>
              <a:gd name="connsiteX43" fmla="*/ 909470 w 4845392"/>
              <a:gd name="connsiteY43" fmla="*/ 4272488 h 4793724"/>
              <a:gd name="connsiteX44" fmla="*/ 874031 w 4845392"/>
              <a:gd name="connsiteY44" fmla="*/ 4246397 h 4793724"/>
              <a:gd name="connsiteX45" fmla="*/ 4167560 w 4845392"/>
              <a:gd name="connsiteY45" fmla="*/ 4066379 h 4793724"/>
              <a:gd name="connsiteX46" fmla="*/ 4144185 w 4845392"/>
              <a:gd name="connsiteY46" fmla="*/ 4091699 h 4793724"/>
              <a:gd name="connsiteX47" fmla="*/ 4102240 w 4845392"/>
              <a:gd name="connsiteY47" fmla="*/ 4129231 h 4793724"/>
              <a:gd name="connsiteX48" fmla="*/ 669073 w 4845392"/>
              <a:gd name="connsiteY48" fmla="*/ 4056964 h 4793724"/>
              <a:gd name="connsiteX49" fmla="*/ 732721 w 4845392"/>
              <a:gd name="connsiteY49" fmla="*/ 4119957 h 4793724"/>
              <a:gd name="connsiteX50" fmla="*/ 701140 w 4845392"/>
              <a:gd name="connsiteY50" fmla="*/ 4091699 h 4793724"/>
              <a:gd name="connsiteX51" fmla="*/ 4323218 w 4845392"/>
              <a:gd name="connsiteY51" fmla="*/ 3892658 h 4793724"/>
              <a:gd name="connsiteX52" fmla="*/ 4301319 w 4845392"/>
              <a:gd name="connsiteY52" fmla="*/ 3921489 h 4793724"/>
              <a:gd name="connsiteX53" fmla="*/ 4256724 w 4845392"/>
              <a:gd name="connsiteY53" fmla="*/ 3969795 h 4793724"/>
              <a:gd name="connsiteX54" fmla="*/ 515761 w 4845392"/>
              <a:gd name="connsiteY54" fmla="*/ 3884301 h 4793724"/>
              <a:gd name="connsiteX55" fmla="*/ 575677 w 4845392"/>
              <a:gd name="connsiteY55" fmla="*/ 3955794 h 4793724"/>
              <a:gd name="connsiteX56" fmla="*/ 544007 w 4845392"/>
              <a:gd name="connsiteY56" fmla="*/ 3921489 h 4793724"/>
              <a:gd name="connsiteX57" fmla="*/ 4462504 w 4845392"/>
              <a:gd name="connsiteY57" fmla="*/ 3702887 h 4793724"/>
              <a:gd name="connsiteX58" fmla="*/ 4441472 w 4845392"/>
              <a:gd name="connsiteY58" fmla="*/ 3736970 h 4793724"/>
              <a:gd name="connsiteX59" fmla="*/ 4393326 w 4845392"/>
              <a:gd name="connsiteY59" fmla="*/ 3800357 h 4793724"/>
              <a:gd name="connsiteX60" fmla="*/ 378653 w 4845392"/>
              <a:gd name="connsiteY60" fmla="*/ 3696132 h 4793724"/>
              <a:gd name="connsiteX61" fmla="*/ 437921 w 4845392"/>
              <a:gd name="connsiteY61" fmla="*/ 3781822 h 4793724"/>
              <a:gd name="connsiteX62" fmla="*/ 403854 w 4845392"/>
              <a:gd name="connsiteY62" fmla="*/ 3736970 h 4793724"/>
              <a:gd name="connsiteX63" fmla="*/ 4582058 w 4845392"/>
              <a:gd name="connsiteY63" fmla="*/ 3501259 h 4793724"/>
              <a:gd name="connsiteX64" fmla="*/ 4563420 w 4845392"/>
              <a:gd name="connsiteY64" fmla="*/ 3539349 h 4793724"/>
              <a:gd name="connsiteX65" fmla="*/ 4515568 w 4845392"/>
              <a:gd name="connsiteY65" fmla="*/ 3616895 h 4793724"/>
              <a:gd name="connsiteX66" fmla="*/ 260984 w 4845392"/>
              <a:gd name="connsiteY66" fmla="*/ 3496592 h 4793724"/>
              <a:gd name="connsiteX67" fmla="*/ 318427 w 4845392"/>
              <a:gd name="connsiteY67" fmla="*/ 3598533 h 4793724"/>
              <a:gd name="connsiteX68" fmla="*/ 281905 w 4845392"/>
              <a:gd name="connsiteY68" fmla="*/ 3539349 h 4793724"/>
              <a:gd name="connsiteX69" fmla="*/ 4679340 w 4845392"/>
              <a:gd name="connsiteY69" fmla="*/ 3293785 h 4793724"/>
              <a:gd name="connsiteX70" fmla="*/ 4665940 w 4845392"/>
              <a:gd name="connsiteY70" fmla="*/ 3329829 h 4793724"/>
              <a:gd name="connsiteX71" fmla="*/ 4626662 w 4845392"/>
              <a:gd name="connsiteY71" fmla="*/ 3410102 h 4793724"/>
              <a:gd name="connsiteX72" fmla="*/ 164370 w 4845392"/>
              <a:gd name="connsiteY72" fmla="*/ 3289442 h 4793724"/>
              <a:gd name="connsiteX73" fmla="*/ 216215 w 4845392"/>
              <a:gd name="connsiteY73" fmla="*/ 3405098 h 4793724"/>
              <a:gd name="connsiteX74" fmla="*/ 179385 w 4845392"/>
              <a:gd name="connsiteY74" fmla="*/ 3329829 h 4793724"/>
              <a:gd name="connsiteX75" fmla="*/ 4755683 w 4845392"/>
              <a:gd name="connsiteY75" fmla="*/ 3079463 h 4793724"/>
              <a:gd name="connsiteX76" fmla="*/ 4747808 w 4845392"/>
              <a:gd name="connsiteY76" fmla="*/ 3109616 h 4793724"/>
              <a:gd name="connsiteX77" fmla="*/ 4717897 w 4845392"/>
              <a:gd name="connsiteY77" fmla="*/ 3190072 h 4793724"/>
              <a:gd name="connsiteX78" fmla="*/ 88976 w 4845392"/>
              <a:gd name="connsiteY78" fmla="*/ 3076913 h 4793724"/>
              <a:gd name="connsiteX79" fmla="*/ 130715 w 4845392"/>
              <a:gd name="connsiteY79" fmla="*/ 3198913 h 4793724"/>
              <a:gd name="connsiteX80" fmla="*/ 97517 w 4845392"/>
              <a:gd name="connsiteY80" fmla="*/ 3109616 h 4793724"/>
              <a:gd name="connsiteX81" fmla="*/ 34364 w 4845392"/>
              <a:gd name="connsiteY81" fmla="*/ 2859525 h 4793724"/>
              <a:gd name="connsiteX82" fmla="*/ 61874 w 4845392"/>
              <a:gd name="connsiteY82" fmla="*/ 2973145 h 4793724"/>
              <a:gd name="connsiteX83" fmla="*/ 37525 w 4845392"/>
              <a:gd name="connsiteY83" fmla="*/ 2879914 h 4793724"/>
              <a:gd name="connsiteX84" fmla="*/ 4811098 w 4845392"/>
              <a:gd name="connsiteY84" fmla="*/ 2858643 h 4793724"/>
              <a:gd name="connsiteX85" fmla="*/ 4807801 w 4845392"/>
              <a:gd name="connsiteY85" fmla="*/ 2879914 h 4793724"/>
              <a:gd name="connsiteX86" fmla="*/ 4787646 w 4845392"/>
              <a:gd name="connsiteY86" fmla="*/ 2957081 h 4793724"/>
              <a:gd name="connsiteX87" fmla="*/ 351 w 4845392"/>
              <a:gd name="connsiteY87" fmla="*/ 2636449 h 4793724"/>
              <a:gd name="connsiteX88" fmla="*/ 9457 w 4845392"/>
              <a:gd name="connsiteY88" fmla="*/ 2698855 h 4793724"/>
              <a:gd name="connsiteX89" fmla="*/ 632 w 4845392"/>
              <a:gd name="connsiteY89" fmla="*/ 2641927 h 4793724"/>
              <a:gd name="connsiteX90" fmla="*/ 4845216 w 4845392"/>
              <a:gd name="connsiteY90" fmla="*/ 2631739 h 4793724"/>
              <a:gd name="connsiteX91" fmla="*/ 4844693 w 4845392"/>
              <a:gd name="connsiteY91" fmla="*/ 2641927 h 4793724"/>
              <a:gd name="connsiteX92" fmla="*/ 4835124 w 4845392"/>
              <a:gd name="connsiteY92" fmla="*/ 2703657 h 4793724"/>
              <a:gd name="connsiteX93" fmla="*/ 11181 w 4845392"/>
              <a:gd name="connsiteY93" fmla="*/ 2083745 h 4793724"/>
              <a:gd name="connsiteX94" fmla="*/ 0 w 4845392"/>
              <a:gd name="connsiteY94" fmla="*/ 2164111 h 4793724"/>
              <a:gd name="connsiteX95" fmla="*/ 632 w 4845392"/>
              <a:gd name="connsiteY95" fmla="*/ 2151797 h 4793724"/>
              <a:gd name="connsiteX96" fmla="*/ 4831670 w 4845392"/>
              <a:gd name="connsiteY96" fmla="*/ 2067785 h 4793724"/>
              <a:gd name="connsiteX97" fmla="*/ 4844693 w 4845392"/>
              <a:gd name="connsiteY97" fmla="*/ 2151797 h 4793724"/>
              <a:gd name="connsiteX98" fmla="*/ 4845392 w 4845392"/>
              <a:gd name="connsiteY98" fmla="*/ 2165419 h 4793724"/>
              <a:gd name="connsiteX99" fmla="*/ 4784221 w 4845392"/>
              <a:gd name="connsiteY99" fmla="*/ 1823529 h 4793724"/>
              <a:gd name="connsiteX100" fmla="*/ 4807801 w 4845392"/>
              <a:gd name="connsiteY100" fmla="*/ 1913811 h 4793724"/>
              <a:gd name="connsiteX101" fmla="*/ 4812126 w 4845392"/>
              <a:gd name="connsiteY101" fmla="*/ 1941716 h 4793724"/>
              <a:gd name="connsiteX102" fmla="*/ 61899 w 4845392"/>
              <a:gd name="connsiteY102" fmla="*/ 1820486 h 4793724"/>
              <a:gd name="connsiteX103" fmla="*/ 33658 w 4845392"/>
              <a:gd name="connsiteY103" fmla="*/ 1938754 h 4793724"/>
              <a:gd name="connsiteX104" fmla="*/ 37525 w 4845392"/>
              <a:gd name="connsiteY104" fmla="*/ 1913811 h 4793724"/>
              <a:gd name="connsiteX105" fmla="*/ 4718204 w 4845392"/>
              <a:gd name="connsiteY105" fmla="*/ 1604478 h 4793724"/>
              <a:gd name="connsiteX106" fmla="*/ 4747808 w 4845392"/>
              <a:gd name="connsiteY106" fmla="*/ 1684109 h 4793724"/>
              <a:gd name="connsiteX107" fmla="*/ 4757755 w 4845392"/>
              <a:gd name="connsiteY107" fmla="*/ 1722194 h 4793724"/>
              <a:gd name="connsiteX108" fmla="*/ 135330 w 4845392"/>
              <a:gd name="connsiteY108" fmla="*/ 1582398 h 4793724"/>
              <a:gd name="connsiteX109" fmla="*/ 88533 w 4845392"/>
              <a:gd name="connsiteY109" fmla="*/ 1718507 h 4793724"/>
              <a:gd name="connsiteX110" fmla="*/ 97517 w 4845392"/>
              <a:gd name="connsiteY110" fmla="*/ 1684109 h 4793724"/>
              <a:gd name="connsiteX111" fmla="*/ 4634157 w 4845392"/>
              <a:gd name="connsiteY111" fmla="*/ 1398940 h 4793724"/>
              <a:gd name="connsiteX112" fmla="*/ 4665940 w 4845392"/>
              <a:gd name="connsiteY112" fmla="*/ 1463896 h 4793724"/>
              <a:gd name="connsiteX113" fmla="*/ 4681846 w 4845392"/>
              <a:gd name="connsiteY113" fmla="*/ 1506680 h 4793724"/>
              <a:gd name="connsiteX114" fmla="*/ 4531773 w 4845392"/>
              <a:gd name="connsiteY114" fmla="*/ 1203091 h 4793724"/>
              <a:gd name="connsiteX115" fmla="*/ 4563420 w 4845392"/>
              <a:gd name="connsiteY115" fmla="*/ 1254376 h 4793724"/>
              <a:gd name="connsiteX116" fmla="*/ 4584270 w 4845392"/>
              <a:gd name="connsiteY116" fmla="*/ 1296986 h 4793724"/>
              <a:gd name="connsiteX117" fmla="*/ 4410129 w 4845392"/>
              <a:gd name="connsiteY117" fmla="*/ 1015490 h 4793724"/>
              <a:gd name="connsiteX118" fmla="*/ 4441472 w 4845392"/>
              <a:gd name="connsiteY118" fmla="*/ 1056754 h 4793724"/>
              <a:gd name="connsiteX119" fmla="*/ 4466199 w 4845392"/>
              <a:gd name="connsiteY119" fmla="*/ 1096826 h 4793724"/>
              <a:gd name="connsiteX120" fmla="*/ 4268105 w 4845392"/>
              <a:gd name="connsiteY120" fmla="*/ 836258 h 4793724"/>
              <a:gd name="connsiteX121" fmla="*/ 4301319 w 4845392"/>
              <a:gd name="connsiteY121" fmla="*/ 872236 h 4793724"/>
              <a:gd name="connsiteX122" fmla="*/ 4330346 w 4845392"/>
              <a:gd name="connsiteY122" fmla="*/ 910452 h 4793724"/>
              <a:gd name="connsiteX123" fmla="*/ 644478 w 4845392"/>
              <a:gd name="connsiteY123" fmla="*/ 763403 h 4793724"/>
              <a:gd name="connsiteX124" fmla="*/ 905090 w 4845392"/>
              <a:gd name="connsiteY124" fmla="*/ 1002804 h 4793724"/>
              <a:gd name="connsiteX125" fmla="*/ 830831 w 4845392"/>
              <a:gd name="connsiteY125" fmla="*/ 1084519 h 4793724"/>
              <a:gd name="connsiteX126" fmla="*/ 521878 w 4845392"/>
              <a:gd name="connsiteY126" fmla="*/ 1593798 h 4793724"/>
              <a:gd name="connsiteX127" fmla="*/ 499965 w 4845392"/>
              <a:gd name="connsiteY127" fmla="*/ 1653676 h 4793724"/>
              <a:gd name="connsiteX128" fmla="*/ 157975 w 4845392"/>
              <a:gd name="connsiteY128" fmla="*/ 1521486 h 4793724"/>
              <a:gd name="connsiteX129" fmla="*/ 179385 w 4845392"/>
              <a:gd name="connsiteY129" fmla="*/ 1463896 h 4793724"/>
              <a:gd name="connsiteX130" fmla="*/ 544007 w 4845392"/>
              <a:gd name="connsiteY130" fmla="*/ 872236 h 4793724"/>
              <a:gd name="connsiteX131" fmla="*/ 4105250 w 4845392"/>
              <a:gd name="connsiteY131" fmla="*/ 667187 h 4793724"/>
              <a:gd name="connsiteX132" fmla="*/ 4144185 w 4845392"/>
              <a:gd name="connsiteY132" fmla="*/ 702025 h 4793724"/>
              <a:gd name="connsiteX133" fmla="*/ 4179713 w 4845392"/>
              <a:gd name="connsiteY133" fmla="*/ 740509 h 4793724"/>
              <a:gd name="connsiteX134" fmla="*/ 753125 w 4845392"/>
              <a:gd name="connsiteY134" fmla="*/ 655510 h 4793724"/>
              <a:gd name="connsiteX135" fmla="*/ 673190 w 4845392"/>
              <a:gd name="connsiteY135" fmla="*/ 732302 h 4793724"/>
              <a:gd name="connsiteX136" fmla="*/ 701140 w 4845392"/>
              <a:gd name="connsiteY136" fmla="*/ 702025 h 4793724"/>
              <a:gd name="connsiteX137" fmla="*/ 3923381 w 4845392"/>
              <a:gd name="connsiteY137" fmla="*/ 512053 h 4793724"/>
              <a:gd name="connsiteX138" fmla="*/ 3971295 w 4845392"/>
              <a:gd name="connsiteY138" fmla="*/ 547327 h 4793724"/>
              <a:gd name="connsiteX139" fmla="*/ 4015408 w 4845392"/>
              <a:gd name="connsiteY139" fmla="*/ 586798 h 4793724"/>
              <a:gd name="connsiteX140" fmla="*/ 924977 w 4845392"/>
              <a:gd name="connsiteY140" fmla="*/ 509821 h 4793724"/>
              <a:gd name="connsiteX141" fmla="*/ 843820 w 4845392"/>
              <a:gd name="connsiteY141" fmla="*/ 574359 h 4793724"/>
              <a:gd name="connsiteX142" fmla="*/ 874031 w 4845392"/>
              <a:gd name="connsiteY142" fmla="*/ 547327 h 4793724"/>
              <a:gd name="connsiteX143" fmla="*/ 1112111 w 4845392"/>
              <a:gd name="connsiteY143" fmla="*/ 379049 h 4793724"/>
              <a:gd name="connsiteX144" fmla="*/ 1026870 w 4845392"/>
              <a:gd name="connsiteY144" fmla="*/ 434808 h 4793724"/>
              <a:gd name="connsiteX145" fmla="*/ 1061455 w 4845392"/>
              <a:gd name="connsiteY145" fmla="*/ 409347 h 4793724"/>
              <a:gd name="connsiteX146" fmla="*/ 3733192 w 4845392"/>
              <a:gd name="connsiteY146" fmla="*/ 379036 h 4793724"/>
              <a:gd name="connsiteX147" fmla="*/ 3783871 w 4845392"/>
              <a:gd name="connsiteY147" fmla="*/ 409347 h 4793724"/>
              <a:gd name="connsiteX148" fmla="*/ 3833563 w 4845392"/>
              <a:gd name="connsiteY148" fmla="*/ 445930 h 4793724"/>
              <a:gd name="connsiteX149" fmla="*/ 3533884 w 4845392"/>
              <a:gd name="connsiteY149" fmla="*/ 265929 h 4793724"/>
              <a:gd name="connsiteX150" fmla="*/ 3583138 w 4845392"/>
              <a:gd name="connsiteY150" fmla="*/ 289289 h 4793724"/>
              <a:gd name="connsiteX151" fmla="*/ 3638191 w 4845392"/>
              <a:gd name="connsiteY151" fmla="*/ 322216 h 4793724"/>
              <a:gd name="connsiteX152" fmla="*/ 1313217 w 4845392"/>
              <a:gd name="connsiteY152" fmla="*/ 265087 h 4793724"/>
              <a:gd name="connsiteX153" fmla="*/ 1219600 w 4845392"/>
              <a:gd name="connsiteY153" fmla="*/ 314760 h 4793724"/>
              <a:gd name="connsiteX154" fmla="*/ 1262188 w 4845392"/>
              <a:gd name="connsiteY154" fmla="*/ 289289 h 4793724"/>
              <a:gd name="connsiteX155" fmla="*/ 3325433 w 4845392"/>
              <a:gd name="connsiteY155" fmla="*/ 172184 h 4793724"/>
              <a:gd name="connsiteX156" fmla="*/ 3370319 w 4845392"/>
              <a:gd name="connsiteY156" fmla="*/ 188357 h 4793724"/>
              <a:gd name="connsiteX157" fmla="*/ 3431446 w 4845392"/>
              <a:gd name="connsiteY157" fmla="*/ 217347 h 4793724"/>
              <a:gd name="connsiteX158" fmla="*/ 1524507 w 4845392"/>
              <a:gd name="connsiteY158" fmla="*/ 170521 h 4793724"/>
              <a:gd name="connsiteX159" fmla="*/ 1420895 w 4845392"/>
              <a:gd name="connsiteY159" fmla="*/ 214021 h 4793724"/>
              <a:gd name="connsiteX160" fmla="*/ 1475007 w 4845392"/>
              <a:gd name="connsiteY160" fmla="*/ 188357 h 4793724"/>
              <a:gd name="connsiteX161" fmla="*/ 3108996 w 4845392"/>
              <a:gd name="connsiteY161" fmla="*/ 98229 h 4793724"/>
              <a:gd name="connsiteX162" fmla="*/ 3146638 w 4845392"/>
              <a:gd name="connsiteY162" fmla="*/ 107758 h 4793724"/>
              <a:gd name="connsiteX163" fmla="*/ 3214756 w 4845392"/>
              <a:gd name="connsiteY163" fmla="*/ 132303 h 4793724"/>
              <a:gd name="connsiteX164" fmla="*/ 1742242 w 4845392"/>
              <a:gd name="connsiteY164" fmla="*/ 96733 h 4793724"/>
              <a:gd name="connsiteX165" fmla="*/ 1631216 w 4845392"/>
              <a:gd name="connsiteY165" fmla="*/ 132070 h 4793724"/>
              <a:gd name="connsiteX166" fmla="*/ 1698687 w 4845392"/>
              <a:gd name="connsiteY166" fmla="*/ 107758 h 4793724"/>
              <a:gd name="connsiteX167" fmla="*/ 2886156 w 4845392"/>
              <a:gd name="connsiteY167" fmla="*/ 44614 h 4793724"/>
              <a:gd name="connsiteX168" fmla="*/ 2913320 w 4845392"/>
              <a:gd name="connsiteY168" fmla="*/ 48696 h 4793724"/>
              <a:gd name="connsiteX169" fmla="*/ 2986785 w 4845392"/>
              <a:gd name="connsiteY169" fmla="*/ 67293 h 4793724"/>
              <a:gd name="connsiteX170" fmla="*/ 1964401 w 4845392"/>
              <a:gd name="connsiteY170" fmla="*/ 43828 h 4793724"/>
              <a:gd name="connsiteX171" fmla="*/ 1853100 w 4845392"/>
              <a:gd name="connsiteY171" fmla="*/ 68670 h 4793724"/>
              <a:gd name="connsiteX172" fmla="*/ 1932006 w 4845392"/>
              <a:gd name="connsiteY172" fmla="*/ 48696 h 4793724"/>
              <a:gd name="connsiteX173" fmla="*/ 2657810 w 4845392"/>
              <a:gd name="connsiteY173" fmla="*/ 11690 h 4793724"/>
              <a:gd name="connsiteX174" fmla="*/ 2671587 w 4845392"/>
              <a:gd name="connsiteY174" fmla="*/ 12375 h 4793724"/>
              <a:gd name="connsiteX175" fmla="*/ 2739778 w 4845392"/>
              <a:gd name="connsiteY175" fmla="*/ 22621 h 4793724"/>
              <a:gd name="connsiteX176" fmla="*/ 2190855 w 4845392"/>
              <a:gd name="connsiteY176" fmla="*/ 11524 h 4793724"/>
              <a:gd name="connsiteX177" fmla="*/ 2094823 w 4845392"/>
              <a:gd name="connsiteY177" fmla="*/ 24232 h 4793724"/>
              <a:gd name="connsiteX178" fmla="*/ 2173739 w 4845392"/>
              <a:gd name="connsiteY178" fmla="*/ 12375 h 4793724"/>
              <a:gd name="connsiteX179" fmla="*/ 2422663 w 4845392"/>
              <a:gd name="connsiteY179" fmla="*/ 0 h 4793724"/>
              <a:gd name="connsiteX180" fmla="*/ 2422841 w 4845392"/>
              <a:gd name="connsiteY180" fmla="*/ 9 h 4793724"/>
              <a:gd name="connsiteX181" fmla="*/ 2419862 w 4845392"/>
              <a:gd name="connsiteY181" fmla="*/ 139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845392" h="4793724">
                <a:moveTo>
                  <a:pt x="2395562" y="4792377"/>
                </a:moveTo>
                <a:lnTo>
                  <a:pt x="2426256" y="4793546"/>
                </a:lnTo>
                <a:lnTo>
                  <a:pt x="2422663" y="4793724"/>
                </a:lnTo>
                <a:close/>
                <a:moveTo>
                  <a:pt x="2110267" y="4771813"/>
                </a:moveTo>
                <a:lnTo>
                  <a:pt x="2191034" y="4782209"/>
                </a:lnTo>
                <a:lnTo>
                  <a:pt x="2173739" y="4781349"/>
                </a:lnTo>
                <a:close/>
                <a:moveTo>
                  <a:pt x="2738691" y="4771267"/>
                </a:moveTo>
                <a:lnTo>
                  <a:pt x="2671587" y="4781349"/>
                </a:lnTo>
                <a:lnTo>
                  <a:pt x="2664367" y="4781708"/>
                </a:lnTo>
                <a:close/>
                <a:moveTo>
                  <a:pt x="1858237" y="4726355"/>
                </a:moveTo>
                <a:lnTo>
                  <a:pt x="1963280" y="4749727"/>
                </a:lnTo>
                <a:lnTo>
                  <a:pt x="1932006" y="4745028"/>
                </a:lnTo>
                <a:close/>
                <a:moveTo>
                  <a:pt x="3004688" y="4721899"/>
                </a:moveTo>
                <a:lnTo>
                  <a:pt x="2913320" y="4745028"/>
                </a:lnTo>
                <a:lnTo>
                  <a:pt x="2889333" y="4748633"/>
                </a:lnTo>
                <a:close/>
                <a:moveTo>
                  <a:pt x="1622917" y="4658664"/>
                </a:moveTo>
                <a:lnTo>
                  <a:pt x="1742172" y="4696974"/>
                </a:lnTo>
                <a:lnTo>
                  <a:pt x="1698687" y="4685966"/>
                </a:lnTo>
                <a:close/>
                <a:moveTo>
                  <a:pt x="3228658" y="4656412"/>
                </a:moveTo>
                <a:lnTo>
                  <a:pt x="3146638" y="4685966"/>
                </a:lnTo>
                <a:lnTo>
                  <a:pt x="3109273" y="4695425"/>
                </a:lnTo>
                <a:close/>
                <a:moveTo>
                  <a:pt x="3436312" y="4574069"/>
                </a:moveTo>
                <a:lnTo>
                  <a:pt x="3370319" y="4605367"/>
                </a:lnTo>
                <a:lnTo>
                  <a:pt x="3324895" y="4621735"/>
                </a:lnTo>
                <a:close/>
                <a:moveTo>
                  <a:pt x="1402357" y="4570912"/>
                </a:moveTo>
                <a:lnTo>
                  <a:pt x="1526478" y="4623914"/>
                </a:lnTo>
                <a:lnTo>
                  <a:pt x="1475007" y="4605367"/>
                </a:lnTo>
                <a:close/>
                <a:moveTo>
                  <a:pt x="3633046" y="4474586"/>
                </a:moveTo>
                <a:lnTo>
                  <a:pt x="3583138" y="4504436"/>
                </a:lnTo>
                <a:lnTo>
                  <a:pt x="3535433" y="4527060"/>
                </a:lnTo>
                <a:close/>
                <a:moveTo>
                  <a:pt x="1197552" y="4465777"/>
                </a:moveTo>
                <a:lnTo>
                  <a:pt x="1314241" y="4529123"/>
                </a:lnTo>
                <a:lnTo>
                  <a:pt x="1262188" y="4504436"/>
                </a:lnTo>
                <a:close/>
                <a:moveTo>
                  <a:pt x="3820626" y="4357319"/>
                </a:moveTo>
                <a:lnTo>
                  <a:pt x="3783871" y="4384378"/>
                </a:lnTo>
                <a:lnTo>
                  <a:pt x="3738152" y="4411722"/>
                </a:lnTo>
                <a:close/>
                <a:moveTo>
                  <a:pt x="1010685" y="4347001"/>
                </a:moveTo>
                <a:lnTo>
                  <a:pt x="1104692" y="4410238"/>
                </a:lnTo>
                <a:lnTo>
                  <a:pt x="1061455" y="4384378"/>
                </a:lnTo>
                <a:close/>
                <a:moveTo>
                  <a:pt x="3999192" y="4221436"/>
                </a:moveTo>
                <a:lnTo>
                  <a:pt x="3971295" y="4246397"/>
                </a:lnTo>
                <a:lnTo>
                  <a:pt x="3928611" y="4277821"/>
                </a:lnTo>
                <a:close/>
                <a:moveTo>
                  <a:pt x="834826" y="4211318"/>
                </a:moveTo>
                <a:lnTo>
                  <a:pt x="909470" y="4272488"/>
                </a:lnTo>
                <a:lnTo>
                  <a:pt x="874031" y="4246397"/>
                </a:lnTo>
                <a:close/>
                <a:moveTo>
                  <a:pt x="4167560" y="4066379"/>
                </a:moveTo>
                <a:lnTo>
                  <a:pt x="4144185" y="4091699"/>
                </a:lnTo>
                <a:lnTo>
                  <a:pt x="4102240" y="4129231"/>
                </a:lnTo>
                <a:close/>
                <a:moveTo>
                  <a:pt x="669073" y="4056964"/>
                </a:moveTo>
                <a:lnTo>
                  <a:pt x="732721" y="4119957"/>
                </a:lnTo>
                <a:lnTo>
                  <a:pt x="701140" y="4091699"/>
                </a:lnTo>
                <a:close/>
                <a:moveTo>
                  <a:pt x="4323218" y="3892658"/>
                </a:moveTo>
                <a:lnTo>
                  <a:pt x="4301319" y="3921489"/>
                </a:lnTo>
                <a:lnTo>
                  <a:pt x="4256724" y="3969795"/>
                </a:lnTo>
                <a:close/>
                <a:moveTo>
                  <a:pt x="515761" y="3884301"/>
                </a:moveTo>
                <a:lnTo>
                  <a:pt x="575677" y="3955794"/>
                </a:lnTo>
                <a:lnTo>
                  <a:pt x="544007" y="3921489"/>
                </a:lnTo>
                <a:close/>
                <a:moveTo>
                  <a:pt x="4462504" y="3702887"/>
                </a:moveTo>
                <a:lnTo>
                  <a:pt x="4441472" y="3736970"/>
                </a:lnTo>
                <a:lnTo>
                  <a:pt x="4393326" y="3800357"/>
                </a:lnTo>
                <a:close/>
                <a:moveTo>
                  <a:pt x="378653" y="3696132"/>
                </a:moveTo>
                <a:lnTo>
                  <a:pt x="437921" y="3781822"/>
                </a:lnTo>
                <a:lnTo>
                  <a:pt x="403854" y="3736970"/>
                </a:lnTo>
                <a:close/>
                <a:moveTo>
                  <a:pt x="4582058" y="3501259"/>
                </a:moveTo>
                <a:lnTo>
                  <a:pt x="4563420" y="3539349"/>
                </a:lnTo>
                <a:lnTo>
                  <a:pt x="4515568" y="3616895"/>
                </a:lnTo>
                <a:close/>
                <a:moveTo>
                  <a:pt x="260984" y="3496592"/>
                </a:moveTo>
                <a:lnTo>
                  <a:pt x="318427" y="3598533"/>
                </a:lnTo>
                <a:lnTo>
                  <a:pt x="281905" y="3539349"/>
                </a:lnTo>
                <a:close/>
                <a:moveTo>
                  <a:pt x="4679340" y="3293785"/>
                </a:moveTo>
                <a:lnTo>
                  <a:pt x="4665940" y="3329829"/>
                </a:lnTo>
                <a:lnTo>
                  <a:pt x="4626662" y="3410102"/>
                </a:lnTo>
                <a:close/>
                <a:moveTo>
                  <a:pt x="164370" y="3289442"/>
                </a:moveTo>
                <a:lnTo>
                  <a:pt x="216215" y="3405098"/>
                </a:lnTo>
                <a:lnTo>
                  <a:pt x="179385" y="3329829"/>
                </a:lnTo>
                <a:close/>
                <a:moveTo>
                  <a:pt x="4755683" y="3079463"/>
                </a:moveTo>
                <a:lnTo>
                  <a:pt x="4747808" y="3109616"/>
                </a:lnTo>
                <a:lnTo>
                  <a:pt x="4717897" y="3190072"/>
                </a:lnTo>
                <a:close/>
                <a:moveTo>
                  <a:pt x="88976" y="3076913"/>
                </a:moveTo>
                <a:lnTo>
                  <a:pt x="130715" y="3198913"/>
                </a:lnTo>
                <a:lnTo>
                  <a:pt x="97517" y="3109616"/>
                </a:lnTo>
                <a:close/>
                <a:moveTo>
                  <a:pt x="34364" y="2859525"/>
                </a:moveTo>
                <a:lnTo>
                  <a:pt x="61874" y="2973145"/>
                </a:lnTo>
                <a:lnTo>
                  <a:pt x="37525" y="2879914"/>
                </a:lnTo>
                <a:close/>
                <a:moveTo>
                  <a:pt x="4811098" y="2858643"/>
                </a:moveTo>
                <a:lnTo>
                  <a:pt x="4807801" y="2879914"/>
                </a:lnTo>
                <a:lnTo>
                  <a:pt x="4787646" y="2957081"/>
                </a:lnTo>
                <a:close/>
                <a:moveTo>
                  <a:pt x="351" y="2636449"/>
                </a:moveTo>
                <a:lnTo>
                  <a:pt x="9457" y="2698855"/>
                </a:lnTo>
                <a:lnTo>
                  <a:pt x="632" y="2641927"/>
                </a:lnTo>
                <a:close/>
                <a:moveTo>
                  <a:pt x="4845216" y="2631739"/>
                </a:moveTo>
                <a:lnTo>
                  <a:pt x="4844693" y="2641927"/>
                </a:lnTo>
                <a:lnTo>
                  <a:pt x="4835124" y="2703657"/>
                </a:lnTo>
                <a:close/>
                <a:moveTo>
                  <a:pt x="11181" y="2083745"/>
                </a:moveTo>
                <a:lnTo>
                  <a:pt x="0" y="2164111"/>
                </a:lnTo>
                <a:lnTo>
                  <a:pt x="632" y="2151797"/>
                </a:lnTo>
                <a:close/>
                <a:moveTo>
                  <a:pt x="4831670" y="2067785"/>
                </a:moveTo>
                <a:lnTo>
                  <a:pt x="4844693" y="2151797"/>
                </a:lnTo>
                <a:lnTo>
                  <a:pt x="4845392" y="2165419"/>
                </a:lnTo>
                <a:close/>
                <a:moveTo>
                  <a:pt x="4784221" y="1823529"/>
                </a:moveTo>
                <a:lnTo>
                  <a:pt x="4807801" y="1913811"/>
                </a:lnTo>
                <a:lnTo>
                  <a:pt x="4812126" y="1941716"/>
                </a:lnTo>
                <a:close/>
                <a:moveTo>
                  <a:pt x="61899" y="1820486"/>
                </a:moveTo>
                <a:lnTo>
                  <a:pt x="33658" y="1938754"/>
                </a:lnTo>
                <a:lnTo>
                  <a:pt x="37525" y="1913811"/>
                </a:lnTo>
                <a:close/>
                <a:moveTo>
                  <a:pt x="4718204" y="1604478"/>
                </a:moveTo>
                <a:lnTo>
                  <a:pt x="4747808" y="1684109"/>
                </a:lnTo>
                <a:lnTo>
                  <a:pt x="4757755" y="1722194"/>
                </a:lnTo>
                <a:close/>
                <a:moveTo>
                  <a:pt x="135330" y="1582398"/>
                </a:moveTo>
                <a:lnTo>
                  <a:pt x="88533" y="1718507"/>
                </a:lnTo>
                <a:lnTo>
                  <a:pt x="97517" y="1684109"/>
                </a:lnTo>
                <a:close/>
                <a:moveTo>
                  <a:pt x="4634157" y="1398940"/>
                </a:moveTo>
                <a:lnTo>
                  <a:pt x="4665940" y="1463896"/>
                </a:lnTo>
                <a:lnTo>
                  <a:pt x="4681846" y="1506680"/>
                </a:lnTo>
                <a:close/>
                <a:moveTo>
                  <a:pt x="4531773" y="1203091"/>
                </a:moveTo>
                <a:lnTo>
                  <a:pt x="4563420" y="1254376"/>
                </a:lnTo>
                <a:lnTo>
                  <a:pt x="4584270" y="1296986"/>
                </a:lnTo>
                <a:close/>
                <a:moveTo>
                  <a:pt x="4410129" y="1015490"/>
                </a:moveTo>
                <a:lnTo>
                  <a:pt x="4441472" y="1056754"/>
                </a:lnTo>
                <a:lnTo>
                  <a:pt x="4466199" y="1096826"/>
                </a:lnTo>
                <a:close/>
                <a:moveTo>
                  <a:pt x="4268105" y="836258"/>
                </a:moveTo>
                <a:lnTo>
                  <a:pt x="4301319" y="872236"/>
                </a:lnTo>
                <a:lnTo>
                  <a:pt x="4330346" y="910452"/>
                </a:lnTo>
                <a:close/>
                <a:moveTo>
                  <a:pt x="644478" y="763403"/>
                </a:moveTo>
                <a:lnTo>
                  <a:pt x="905090" y="1002804"/>
                </a:lnTo>
                <a:lnTo>
                  <a:pt x="830831" y="1084519"/>
                </a:lnTo>
                <a:cubicBezTo>
                  <a:pt x="704709" y="1237361"/>
                  <a:pt x="600169" y="1408676"/>
                  <a:pt x="521878" y="1593798"/>
                </a:cubicBezTo>
                <a:lnTo>
                  <a:pt x="499965" y="1653676"/>
                </a:lnTo>
                <a:lnTo>
                  <a:pt x="157975" y="1521486"/>
                </a:lnTo>
                <a:lnTo>
                  <a:pt x="179385" y="1463896"/>
                </a:lnTo>
                <a:cubicBezTo>
                  <a:pt x="271783" y="1248828"/>
                  <a:pt x="395160" y="1049801"/>
                  <a:pt x="544007" y="872236"/>
                </a:cubicBezTo>
                <a:close/>
                <a:moveTo>
                  <a:pt x="4105250" y="667187"/>
                </a:moveTo>
                <a:lnTo>
                  <a:pt x="4144185" y="702025"/>
                </a:lnTo>
                <a:lnTo>
                  <a:pt x="4179713" y="740509"/>
                </a:lnTo>
                <a:close/>
                <a:moveTo>
                  <a:pt x="753125" y="655510"/>
                </a:moveTo>
                <a:lnTo>
                  <a:pt x="673190" y="732302"/>
                </a:lnTo>
                <a:lnTo>
                  <a:pt x="701140" y="702025"/>
                </a:lnTo>
                <a:close/>
                <a:moveTo>
                  <a:pt x="3923381" y="512053"/>
                </a:moveTo>
                <a:lnTo>
                  <a:pt x="3971295" y="547327"/>
                </a:lnTo>
                <a:lnTo>
                  <a:pt x="4015408" y="586798"/>
                </a:lnTo>
                <a:close/>
                <a:moveTo>
                  <a:pt x="924977" y="509821"/>
                </a:moveTo>
                <a:lnTo>
                  <a:pt x="843820" y="574359"/>
                </a:lnTo>
                <a:lnTo>
                  <a:pt x="874031" y="547327"/>
                </a:lnTo>
                <a:close/>
                <a:moveTo>
                  <a:pt x="1112111" y="379049"/>
                </a:moveTo>
                <a:lnTo>
                  <a:pt x="1026870" y="434808"/>
                </a:lnTo>
                <a:lnTo>
                  <a:pt x="1061455" y="409347"/>
                </a:lnTo>
                <a:close/>
                <a:moveTo>
                  <a:pt x="3733192" y="379036"/>
                </a:moveTo>
                <a:lnTo>
                  <a:pt x="3783871" y="409347"/>
                </a:lnTo>
                <a:lnTo>
                  <a:pt x="3833563" y="445930"/>
                </a:lnTo>
                <a:close/>
                <a:moveTo>
                  <a:pt x="3533884" y="265929"/>
                </a:moveTo>
                <a:lnTo>
                  <a:pt x="3583138" y="289289"/>
                </a:lnTo>
                <a:lnTo>
                  <a:pt x="3638191" y="322216"/>
                </a:lnTo>
                <a:close/>
                <a:moveTo>
                  <a:pt x="1313217" y="265087"/>
                </a:moveTo>
                <a:lnTo>
                  <a:pt x="1219600" y="314760"/>
                </a:lnTo>
                <a:lnTo>
                  <a:pt x="1262188" y="289289"/>
                </a:lnTo>
                <a:close/>
                <a:moveTo>
                  <a:pt x="3325433" y="172184"/>
                </a:moveTo>
                <a:lnTo>
                  <a:pt x="3370319" y="188357"/>
                </a:lnTo>
                <a:lnTo>
                  <a:pt x="3431446" y="217347"/>
                </a:lnTo>
                <a:close/>
                <a:moveTo>
                  <a:pt x="1524507" y="170521"/>
                </a:moveTo>
                <a:lnTo>
                  <a:pt x="1420895" y="214021"/>
                </a:lnTo>
                <a:lnTo>
                  <a:pt x="1475007" y="188357"/>
                </a:lnTo>
                <a:close/>
                <a:moveTo>
                  <a:pt x="3108996" y="98229"/>
                </a:moveTo>
                <a:lnTo>
                  <a:pt x="3146638" y="107758"/>
                </a:lnTo>
                <a:lnTo>
                  <a:pt x="3214756" y="132303"/>
                </a:lnTo>
                <a:close/>
                <a:moveTo>
                  <a:pt x="1742242" y="96733"/>
                </a:moveTo>
                <a:lnTo>
                  <a:pt x="1631216" y="132070"/>
                </a:lnTo>
                <a:lnTo>
                  <a:pt x="1698687" y="107758"/>
                </a:lnTo>
                <a:close/>
                <a:moveTo>
                  <a:pt x="2886156" y="44614"/>
                </a:moveTo>
                <a:lnTo>
                  <a:pt x="2913320" y="48696"/>
                </a:lnTo>
                <a:lnTo>
                  <a:pt x="2986785" y="67293"/>
                </a:lnTo>
                <a:close/>
                <a:moveTo>
                  <a:pt x="1964401" y="43828"/>
                </a:moveTo>
                <a:lnTo>
                  <a:pt x="1853100" y="68670"/>
                </a:lnTo>
                <a:lnTo>
                  <a:pt x="1932006" y="48696"/>
                </a:lnTo>
                <a:close/>
                <a:moveTo>
                  <a:pt x="2657810" y="11690"/>
                </a:moveTo>
                <a:lnTo>
                  <a:pt x="2671587" y="12375"/>
                </a:lnTo>
                <a:lnTo>
                  <a:pt x="2739778" y="22621"/>
                </a:lnTo>
                <a:close/>
                <a:moveTo>
                  <a:pt x="2190855" y="11524"/>
                </a:moveTo>
                <a:lnTo>
                  <a:pt x="2094823" y="24232"/>
                </a:lnTo>
                <a:lnTo>
                  <a:pt x="2173739" y="12375"/>
                </a:lnTo>
                <a:close/>
                <a:moveTo>
                  <a:pt x="2422663" y="0"/>
                </a:moveTo>
                <a:lnTo>
                  <a:pt x="2422841" y="9"/>
                </a:lnTo>
                <a:lnTo>
                  <a:pt x="2419862" y="139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77BC48CB-955F-F3D7-9311-03820F9FF712}"/>
              </a:ext>
            </a:extLst>
          </p:cNvPr>
          <p:cNvSpPr/>
          <p:nvPr/>
        </p:nvSpPr>
        <p:spPr>
          <a:xfrm>
            <a:off x="3564281" y="1063775"/>
            <a:ext cx="4869201" cy="4793724"/>
          </a:xfrm>
          <a:custGeom>
            <a:avLst/>
            <a:gdLst>
              <a:gd name="connsiteX0" fmla="*/ 2496521 w 4869201"/>
              <a:gd name="connsiteY0" fmla="*/ 4790646 h 4793724"/>
              <a:gd name="connsiteX1" fmla="*/ 2434601 w 4869201"/>
              <a:gd name="connsiteY1" fmla="*/ 4793724 h 4793724"/>
              <a:gd name="connsiteX2" fmla="*/ 2412378 w 4869201"/>
              <a:gd name="connsiteY2" fmla="*/ 4792620 h 4793724"/>
              <a:gd name="connsiteX3" fmla="*/ 2174949 w 4869201"/>
              <a:gd name="connsiteY3" fmla="*/ 4779738 h 4793724"/>
              <a:gd name="connsiteX4" fmla="*/ 2248048 w 4869201"/>
              <a:gd name="connsiteY4" fmla="*/ 4784450 h 4793724"/>
              <a:gd name="connsiteX5" fmla="*/ 2185677 w 4869201"/>
              <a:gd name="connsiteY5" fmla="*/ 4781350 h 4793724"/>
              <a:gd name="connsiteX6" fmla="*/ 2742584 w 4869201"/>
              <a:gd name="connsiteY6" fmla="*/ 4772476 h 4793724"/>
              <a:gd name="connsiteX7" fmla="*/ 2683525 w 4869201"/>
              <a:gd name="connsiteY7" fmla="*/ 4781350 h 4793724"/>
              <a:gd name="connsiteX8" fmla="*/ 2647515 w 4869201"/>
              <a:gd name="connsiteY8" fmla="*/ 4783140 h 4793724"/>
              <a:gd name="connsiteX9" fmla="*/ 2978049 w 4869201"/>
              <a:gd name="connsiteY9" fmla="*/ 4731665 h 4793724"/>
              <a:gd name="connsiteX10" fmla="*/ 2925258 w 4869201"/>
              <a:gd name="connsiteY10" fmla="*/ 4745029 h 4793724"/>
              <a:gd name="connsiteX11" fmla="*/ 2875840 w 4869201"/>
              <a:gd name="connsiteY11" fmla="*/ 4752454 h 4793724"/>
              <a:gd name="connsiteX12" fmla="*/ 1847265 w 4869201"/>
              <a:gd name="connsiteY12" fmla="*/ 4720555 h 4793724"/>
              <a:gd name="connsiteX13" fmla="*/ 1952372 w 4869201"/>
              <a:gd name="connsiteY13" fmla="*/ 4746280 h 4793724"/>
              <a:gd name="connsiteX14" fmla="*/ 1957226 w 4869201"/>
              <a:gd name="connsiteY14" fmla="*/ 4747024 h 4793724"/>
              <a:gd name="connsiteX15" fmla="*/ 1943944 w 4869201"/>
              <a:gd name="connsiteY15" fmla="*/ 4745029 h 4793724"/>
              <a:gd name="connsiteX16" fmla="*/ 3203816 w 4869201"/>
              <a:gd name="connsiteY16" fmla="*/ 4669665 h 4793724"/>
              <a:gd name="connsiteX17" fmla="*/ 3158576 w 4869201"/>
              <a:gd name="connsiteY17" fmla="*/ 4685966 h 4793724"/>
              <a:gd name="connsiteX18" fmla="*/ 3098026 w 4869201"/>
              <a:gd name="connsiteY18" fmla="*/ 4701294 h 4793724"/>
              <a:gd name="connsiteX19" fmla="*/ 1621024 w 4869201"/>
              <a:gd name="connsiteY19" fmla="*/ 4653680 h 4793724"/>
              <a:gd name="connsiteX20" fmla="*/ 1730537 w 4869201"/>
              <a:gd name="connsiteY20" fmla="*/ 4691007 h 4793724"/>
              <a:gd name="connsiteX21" fmla="*/ 1710625 w 4869201"/>
              <a:gd name="connsiteY21" fmla="*/ 4685966 h 4793724"/>
              <a:gd name="connsiteX22" fmla="*/ 3420510 w 4869201"/>
              <a:gd name="connsiteY22" fmla="*/ 4587225 h 4793724"/>
              <a:gd name="connsiteX23" fmla="*/ 3382257 w 4869201"/>
              <a:gd name="connsiteY23" fmla="*/ 4605367 h 4793724"/>
              <a:gd name="connsiteX24" fmla="*/ 3313481 w 4869201"/>
              <a:gd name="connsiteY24" fmla="*/ 4630149 h 4793724"/>
              <a:gd name="connsiteX25" fmla="*/ 1413449 w 4869201"/>
              <a:gd name="connsiteY25" fmla="*/ 4570511 h 4793724"/>
              <a:gd name="connsiteX26" fmla="*/ 1513668 w 4869201"/>
              <a:gd name="connsiteY26" fmla="*/ 4614996 h 4793724"/>
              <a:gd name="connsiteX27" fmla="*/ 1486945 w 4869201"/>
              <a:gd name="connsiteY27" fmla="*/ 4605367 h 4793724"/>
              <a:gd name="connsiteX28" fmla="*/ 3627800 w 4869201"/>
              <a:gd name="connsiteY28" fmla="*/ 4484864 h 4793724"/>
              <a:gd name="connsiteX29" fmla="*/ 3595076 w 4869201"/>
              <a:gd name="connsiteY29" fmla="*/ 4504436 h 4793724"/>
              <a:gd name="connsiteX30" fmla="*/ 3520910 w 4869201"/>
              <a:gd name="connsiteY30" fmla="*/ 4539610 h 4793724"/>
              <a:gd name="connsiteX31" fmla="*/ 1214430 w 4869201"/>
              <a:gd name="connsiteY31" fmla="*/ 4468732 h 4793724"/>
              <a:gd name="connsiteX32" fmla="*/ 1304043 w 4869201"/>
              <a:gd name="connsiteY32" fmla="*/ 4518624 h 4793724"/>
              <a:gd name="connsiteX33" fmla="*/ 1274126 w 4869201"/>
              <a:gd name="connsiteY33" fmla="*/ 4504436 h 4793724"/>
              <a:gd name="connsiteX34" fmla="*/ 3824052 w 4869201"/>
              <a:gd name="connsiteY34" fmla="*/ 4363586 h 4793724"/>
              <a:gd name="connsiteX35" fmla="*/ 3795809 w 4869201"/>
              <a:gd name="connsiteY35" fmla="*/ 4384378 h 4793724"/>
              <a:gd name="connsiteX36" fmla="*/ 3720012 w 4869201"/>
              <a:gd name="connsiteY36" fmla="*/ 4429712 h 4793724"/>
              <a:gd name="connsiteX37" fmla="*/ 1022865 w 4869201"/>
              <a:gd name="connsiteY37" fmla="*/ 4347180 h 4793724"/>
              <a:gd name="connsiteX38" fmla="*/ 1104822 w 4869201"/>
              <a:gd name="connsiteY38" fmla="*/ 4403176 h 4793724"/>
              <a:gd name="connsiteX39" fmla="*/ 1073393 w 4869201"/>
              <a:gd name="connsiteY39" fmla="*/ 4384378 h 4793724"/>
              <a:gd name="connsiteX40" fmla="*/ 4007377 w 4869201"/>
              <a:gd name="connsiteY40" fmla="*/ 4224794 h 4793724"/>
              <a:gd name="connsiteX41" fmla="*/ 3983233 w 4869201"/>
              <a:gd name="connsiteY41" fmla="*/ 4246397 h 4793724"/>
              <a:gd name="connsiteX42" fmla="*/ 3912384 w 4869201"/>
              <a:gd name="connsiteY42" fmla="*/ 4298556 h 4793724"/>
              <a:gd name="connsiteX43" fmla="*/ 840059 w 4869201"/>
              <a:gd name="connsiteY43" fmla="*/ 4205318 h 4793724"/>
              <a:gd name="connsiteX44" fmla="*/ 918954 w 4869201"/>
              <a:gd name="connsiteY44" fmla="*/ 4270681 h 4793724"/>
              <a:gd name="connsiteX45" fmla="*/ 885969 w 4869201"/>
              <a:gd name="connsiteY45" fmla="*/ 4246397 h 4793724"/>
              <a:gd name="connsiteX46" fmla="*/ 4174611 w 4869201"/>
              <a:gd name="connsiteY46" fmla="*/ 4071673 h 4793724"/>
              <a:gd name="connsiteX47" fmla="*/ 4156123 w 4869201"/>
              <a:gd name="connsiteY47" fmla="*/ 4091700 h 4793724"/>
              <a:gd name="connsiteX48" fmla="*/ 4100905 w 4869201"/>
              <a:gd name="connsiteY48" fmla="*/ 4141107 h 4793724"/>
              <a:gd name="connsiteX49" fmla="*/ 669460 w 4869201"/>
              <a:gd name="connsiteY49" fmla="*/ 4044451 h 4793724"/>
              <a:gd name="connsiteX50" fmla="*/ 747713 w 4869201"/>
              <a:gd name="connsiteY50" fmla="*/ 4122690 h 4793724"/>
              <a:gd name="connsiteX51" fmla="*/ 713078 w 4869201"/>
              <a:gd name="connsiteY51" fmla="*/ 4091700 h 4793724"/>
              <a:gd name="connsiteX52" fmla="*/ 4327508 w 4869201"/>
              <a:gd name="connsiteY52" fmla="*/ 3902727 h 4793724"/>
              <a:gd name="connsiteX53" fmla="*/ 4313257 w 4869201"/>
              <a:gd name="connsiteY53" fmla="*/ 3921489 h 4793724"/>
              <a:gd name="connsiteX54" fmla="*/ 4268256 w 4869201"/>
              <a:gd name="connsiteY54" fmla="*/ 3970235 h 4793724"/>
              <a:gd name="connsiteX55" fmla="*/ 515010 w 4869201"/>
              <a:gd name="connsiteY55" fmla="*/ 3867597 h 4793724"/>
              <a:gd name="connsiteX56" fmla="*/ 590464 w 4869201"/>
              <a:gd name="connsiteY56" fmla="*/ 3958880 h 4793724"/>
              <a:gd name="connsiteX57" fmla="*/ 555945 w 4869201"/>
              <a:gd name="connsiteY57" fmla="*/ 3921489 h 4793724"/>
              <a:gd name="connsiteX58" fmla="*/ 4464929 w 4869201"/>
              <a:gd name="connsiteY58" fmla="*/ 3718303 h 4793724"/>
              <a:gd name="connsiteX59" fmla="*/ 4453410 w 4869201"/>
              <a:gd name="connsiteY59" fmla="*/ 3736970 h 4793724"/>
              <a:gd name="connsiteX60" fmla="*/ 4412055 w 4869201"/>
              <a:gd name="connsiteY60" fmla="*/ 3791415 h 4793724"/>
              <a:gd name="connsiteX61" fmla="*/ 381817 w 4869201"/>
              <a:gd name="connsiteY61" fmla="*/ 3681912 h 4793724"/>
              <a:gd name="connsiteX62" fmla="*/ 445592 w 4869201"/>
              <a:gd name="connsiteY62" fmla="*/ 3776204 h 4793724"/>
              <a:gd name="connsiteX63" fmla="*/ 415792 w 4869201"/>
              <a:gd name="connsiteY63" fmla="*/ 3736970 h 4793724"/>
              <a:gd name="connsiteX64" fmla="*/ 4584545 w 4869201"/>
              <a:gd name="connsiteY64" fmla="*/ 3520572 h 4793724"/>
              <a:gd name="connsiteX65" fmla="*/ 4575358 w 4869201"/>
              <a:gd name="connsiteY65" fmla="*/ 3539349 h 4793724"/>
              <a:gd name="connsiteX66" fmla="*/ 4533500 w 4869201"/>
              <a:gd name="connsiteY66" fmla="*/ 3607181 h 4793724"/>
              <a:gd name="connsiteX67" fmla="*/ 266850 w 4869201"/>
              <a:gd name="connsiteY67" fmla="*/ 3484183 h 4793724"/>
              <a:gd name="connsiteX68" fmla="*/ 320254 w 4869201"/>
              <a:gd name="connsiteY68" fmla="*/ 3582148 h 4793724"/>
              <a:gd name="connsiteX69" fmla="*/ 293843 w 4869201"/>
              <a:gd name="connsiteY69" fmla="*/ 3539349 h 4793724"/>
              <a:gd name="connsiteX70" fmla="*/ 4684196 w 4869201"/>
              <a:gd name="connsiteY70" fmla="*/ 3312835 h 4793724"/>
              <a:gd name="connsiteX71" fmla="*/ 4677878 w 4869201"/>
              <a:gd name="connsiteY71" fmla="*/ 3329829 h 4793724"/>
              <a:gd name="connsiteX72" fmla="*/ 4634523 w 4869201"/>
              <a:gd name="connsiteY72" fmla="*/ 3418433 h 4793724"/>
              <a:gd name="connsiteX73" fmla="*/ 171222 w 4869201"/>
              <a:gd name="connsiteY73" fmla="*/ 3275761 h 4793724"/>
              <a:gd name="connsiteX74" fmla="*/ 215374 w 4869201"/>
              <a:gd name="connsiteY74" fmla="*/ 3378982 h 4793724"/>
              <a:gd name="connsiteX75" fmla="*/ 191323 w 4869201"/>
              <a:gd name="connsiteY75" fmla="*/ 3329829 h 4793724"/>
              <a:gd name="connsiteX76" fmla="*/ 96401 w 4869201"/>
              <a:gd name="connsiteY76" fmla="*/ 3059635 h 4793724"/>
              <a:gd name="connsiteX77" fmla="*/ 130866 w 4869201"/>
              <a:gd name="connsiteY77" fmla="*/ 3167209 h 4793724"/>
              <a:gd name="connsiteX78" fmla="*/ 109455 w 4869201"/>
              <a:gd name="connsiteY78" fmla="*/ 3109616 h 4793724"/>
              <a:gd name="connsiteX79" fmla="*/ 43004 w 4869201"/>
              <a:gd name="connsiteY79" fmla="*/ 2838247 h 4793724"/>
              <a:gd name="connsiteX80" fmla="*/ 66707 w 4869201"/>
              <a:gd name="connsiteY80" fmla="*/ 2945938 h 4793724"/>
              <a:gd name="connsiteX81" fmla="*/ 49463 w 4869201"/>
              <a:gd name="connsiteY81" fmla="*/ 2879913 h 4793724"/>
              <a:gd name="connsiteX82" fmla="*/ 4833139 w 4869201"/>
              <a:gd name="connsiteY82" fmla="*/ 2793471 h 4793724"/>
              <a:gd name="connsiteX83" fmla="*/ 4819739 w 4869201"/>
              <a:gd name="connsiteY83" fmla="*/ 2879913 h 4793724"/>
              <a:gd name="connsiteX84" fmla="*/ 4759746 w 4869201"/>
              <a:gd name="connsiteY84" fmla="*/ 3109616 h 4793724"/>
              <a:gd name="connsiteX85" fmla="*/ 4716225 w 4869201"/>
              <a:gd name="connsiteY85" fmla="*/ 3226681 h 4793724"/>
              <a:gd name="connsiteX86" fmla="*/ 4762490 w 4869201"/>
              <a:gd name="connsiteY86" fmla="*/ 3098868 h 4793724"/>
              <a:gd name="connsiteX87" fmla="*/ 4817710 w 4869201"/>
              <a:gd name="connsiteY87" fmla="*/ 2887208 h 4793724"/>
              <a:gd name="connsiteX88" fmla="*/ 11049 w 4869201"/>
              <a:gd name="connsiteY88" fmla="*/ 2612275 h 4793724"/>
              <a:gd name="connsiteX89" fmla="*/ 23589 w 4869201"/>
              <a:gd name="connsiteY89" fmla="*/ 2713008 h 4793724"/>
              <a:gd name="connsiteX90" fmla="*/ 12570 w 4869201"/>
              <a:gd name="connsiteY90" fmla="*/ 2641927 h 4793724"/>
              <a:gd name="connsiteX91" fmla="*/ 4860068 w 4869201"/>
              <a:gd name="connsiteY91" fmla="*/ 2574924 h 4793724"/>
              <a:gd name="connsiteX92" fmla="*/ 4856631 w 4869201"/>
              <a:gd name="connsiteY92" fmla="*/ 2641927 h 4793724"/>
              <a:gd name="connsiteX93" fmla="*/ 4854203 w 4869201"/>
              <a:gd name="connsiteY93" fmla="*/ 2657594 h 4793724"/>
              <a:gd name="connsiteX94" fmla="*/ 835 w 4869201"/>
              <a:gd name="connsiteY94" fmla="*/ 2380596 h 4793724"/>
              <a:gd name="connsiteX95" fmla="*/ 3481 w 4869201"/>
              <a:gd name="connsiteY95" fmla="*/ 2464718 h 4793724"/>
              <a:gd name="connsiteX96" fmla="*/ 0 w 4869201"/>
              <a:gd name="connsiteY96" fmla="*/ 2396862 h 4793724"/>
              <a:gd name="connsiteX97" fmla="*/ 4866175 w 4869201"/>
              <a:gd name="connsiteY97" fmla="*/ 2337873 h 4793724"/>
              <a:gd name="connsiteX98" fmla="*/ 4869201 w 4869201"/>
              <a:gd name="connsiteY98" fmla="*/ 2396862 h 4793724"/>
              <a:gd name="connsiteX99" fmla="*/ 4867990 w 4869201"/>
              <a:gd name="connsiteY99" fmla="*/ 2420465 h 4793724"/>
              <a:gd name="connsiteX100" fmla="*/ 13391 w 4869201"/>
              <a:gd name="connsiteY100" fmla="*/ 2146498 h 4793724"/>
              <a:gd name="connsiteX101" fmla="*/ 9906 w 4869201"/>
              <a:gd name="connsiteY101" fmla="*/ 2203738 h 4793724"/>
              <a:gd name="connsiteX102" fmla="*/ 12570 w 4869201"/>
              <a:gd name="connsiteY102" fmla="*/ 2151797 h 4793724"/>
              <a:gd name="connsiteX103" fmla="*/ 4847760 w 4869201"/>
              <a:gd name="connsiteY103" fmla="*/ 2094567 h 4793724"/>
              <a:gd name="connsiteX104" fmla="*/ 4856631 w 4869201"/>
              <a:gd name="connsiteY104" fmla="*/ 2151797 h 4793724"/>
              <a:gd name="connsiteX105" fmla="*/ 4858402 w 4869201"/>
              <a:gd name="connsiteY105" fmla="*/ 2186320 h 4793724"/>
              <a:gd name="connsiteX106" fmla="*/ 4805227 w 4869201"/>
              <a:gd name="connsiteY106" fmla="*/ 1858246 h 4793724"/>
              <a:gd name="connsiteX107" fmla="*/ 4819739 w 4869201"/>
              <a:gd name="connsiteY107" fmla="*/ 1913811 h 4793724"/>
              <a:gd name="connsiteX108" fmla="*/ 4826911 w 4869201"/>
              <a:gd name="connsiteY108" fmla="*/ 1960079 h 4793724"/>
              <a:gd name="connsiteX109" fmla="*/ 73204 w 4869201"/>
              <a:gd name="connsiteY109" fmla="*/ 1822910 h 4793724"/>
              <a:gd name="connsiteX110" fmla="*/ 47979 w 4869201"/>
              <a:gd name="connsiteY110" fmla="*/ 1923383 h 4793724"/>
              <a:gd name="connsiteX111" fmla="*/ 49463 w 4869201"/>
              <a:gd name="connsiteY111" fmla="*/ 1913811 h 4793724"/>
              <a:gd name="connsiteX112" fmla="*/ 4739829 w 4869201"/>
              <a:gd name="connsiteY112" fmla="*/ 1630535 h 4793724"/>
              <a:gd name="connsiteX113" fmla="*/ 4759746 w 4869201"/>
              <a:gd name="connsiteY113" fmla="*/ 1684109 h 4793724"/>
              <a:gd name="connsiteX114" fmla="*/ 4774597 w 4869201"/>
              <a:gd name="connsiteY114" fmla="*/ 1740972 h 4793724"/>
              <a:gd name="connsiteX115" fmla="*/ 141831 w 4869201"/>
              <a:gd name="connsiteY115" fmla="*/ 1597022 h 4793724"/>
              <a:gd name="connsiteX116" fmla="*/ 104803 w 4869201"/>
              <a:gd name="connsiteY116" fmla="*/ 1701921 h 4793724"/>
              <a:gd name="connsiteX117" fmla="*/ 109455 w 4869201"/>
              <a:gd name="connsiteY117" fmla="*/ 1684109 h 4793724"/>
              <a:gd name="connsiteX118" fmla="*/ 4652629 w 4869201"/>
              <a:gd name="connsiteY118" fmla="*/ 1412295 h 4793724"/>
              <a:gd name="connsiteX119" fmla="*/ 4677878 w 4869201"/>
              <a:gd name="connsiteY119" fmla="*/ 1463895 h 4793724"/>
              <a:gd name="connsiteX120" fmla="*/ 4701936 w 4869201"/>
              <a:gd name="connsiteY120" fmla="*/ 1528608 h 4793724"/>
              <a:gd name="connsiteX121" fmla="*/ 228814 w 4869201"/>
              <a:gd name="connsiteY121" fmla="*/ 1387275 h 4793724"/>
              <a:gd name="connsiteX122" fmla="*/ 183012 w 4869201"/>
              <a:gd name="connsiteY122" fmla="*/ 1486250 h 4793724"/>
              <a:gd name="connsiteX123" fmla="*/ 191323 w 4869201"/>
              <a:gd name="connsiteY123" fmla="*/ 1463895 h 4793724"/>
              <a:gd name="connsiteX124" fmla="*/ 4545146 w 4869201"/>
              <a:gd name="connsiteY124" fmla="*/ 1205415 h 4793724"/>
              <a:gd name="connsiteX125" fmla="*/ 4575358 w 4869201"/>
              <a:gd name="connsiteY125" fmla="*/ 1254376 h 4793724"/>
              <a:gd name="connsiteX126" fmla="*/ 4608452 w 4869201"/>
              <a:gd name="connsiteY126" fmla="*/ 1322011 h 4793724"/>
              <a:gd name="connsiteX127" fmla="*/ 336127 w 4869201"/>
              <a:gd name="connsiteY127" fmla="*/ 1185853 h 4793724"/>
              <a:gd name="connsiteX128" fmla="*/ 281926 w 4869201"/>
              <a:gd name="connsiteY128" fmla="*/ 1278731 h 4793724"/>
              <a:gd name="connsiteX129" fmla="*/ 293843 w 4869201"/>
              <a:gd name="connsiteY129" fmla="*/ 1254376 h 4793724"/>
              <a:gd name="connsiteX130" fmla="*/ 4423235 w 4869201"/>
              <a:gd name="connsiteY130" fmla="*/ 1017027 h 4793724"/>
              <a:gd name="connsiteX131" fmla="*/ 4453410 w 4869201"/>
              <a:gd name="connsiteY131" fmla="*/ 1056754 h 4793724"/>
              <a:gd name="connsiteX132" fmla="*/ 4490745 w 4869201"/>
              <a:gd name="connsiteY132" fmla="*/ 1117257 h 4793724"/>
              <a:gd name="connsiteX133" fmla="*/ 464886 w 4869201"/>
              <a:gd name="connsiteY133" fmla="*/ 992120 h 4793724"/>
              <a:gd name="connsiteX134" fmla="*/ 400251 w 4869201"/>
              <a:gd name="connsiteY134" fmla="*/ 1081938 h 4793724"/>
              <a:gd name="connsiteX135" fmla="*/ 415792 w 4869201"/>
              <a:gd name="connsiteY135" fmla="*/ 1056754 h 4793724"/>
              <a:gd name="connsiteX136" fmla="*/ 4285931 w 4869201"/>
              <a:gd name="connsiteY136" fmla="*/ 842636 h 4793724"/>
              <a:gd name="connsiteX137" fmla="*/ 4313257 w 4869201"/>
              <a:gd name="connsiteY137" fmla="*/ 872236 h 4793724"/>
              <a:gd name="connsiteX138" fmla="*/ 4351479 w 4869201"/>
              <a:gd name="connsiteY138" fmla="*/ 922557 h 4793724"/>
              <a:gd name="connsiteX139" fmla="*/ 614322 w 4869201"/>
              <a:gd name="connsiteY139" fmla="*/ 809000 h 4793724"/>
              <a:gd name="connsiteX140" fmla="*/ 536832 w 4869201"/>
              <a:gd name="connsiteY140" fmla="*/ 897398 h 4793724"/>
              <a:gd name="connsiteX141" fmla="*/ 555945 w 4869201"/>
              <a:gd name="connsiteY141" fmla="*/ 872236 h 4793724"/>
              <a:gd name="connsiteX142" fmla="*/ 4131746 w 4869201"/>
              <a:gd name="connsiteY142" fmla="*/ 680212 h 4793724"/>
              <a:gd name="connsiteX143" fmla="*/ 4156123 w 4869201"/>
              <a:gd name="connsiteY143" fmla="*/ 702025 h 4793724"/>
              <a:gd name="connsiteX144" fmla="*/ 4195061 w 4869201"/>
              <a:gd name="connsiteY144" fmla="*/ 744203 h 4793724"/>
              <a:gd name="connsiteX145" fmla="*/ 3960408 w 4869201"/>
              <a:gd name="connsiteY145" fmla="*/ 530523 h 4793724"/>
              <a:gd name="connsiteX146" fmla="*/ 3983233 w 4869201"/>
              <a:gd name="connsiteY146" fmla="*/ 547327 h 4793724"/>
              <a:gd name="connsiteX147" fmla="*/ 4026477 w 4869201"/>
              <a:gd name="connsiteY147" fmla="*/ 586021 h 4793724"/>
              <a:gd name="connsiteX148" fmla="*/ 3773547 w 4869201"/>
              <a:gd name="connsiteY148" fmla="*/ 396032 h 4793724"/>
              <a:gd name="connsiteX149" fmla="*/ 3795809 w 4869201"/>
              <a:gd name="connsiteY149" fmla="*/ 409347 h 4793724"/>
              <a:gd name="connsiteX150" fmla="*/ 3849264 w 4869201"/>
              <a:gd name="connsiteY150" fmla="*/ 448700 h 4793724"/>
              <a:gd name="connsiteX151" fmla="*/ 3574229 w 4869201"/>
              <a:gd name="connsiteY151" fmla="*/ 279402 h 4793724"/>
              <a:gd name="connsiteX152" fmla="*/ 3595076 w 4869201"/>
              <a:gd name="connsiteY152" fmla="*/ 289289 h 4793724"/>
              <a:gd name="connsiteX153" fmla="*/ 3665520 w 4869201"/>
              <a:gd name="connsiteY153" fmla="*/ 331421 h 4793724"/>
              <a:gd name="connsiteX154" fmla="*/ 1420028 w 4869201"/>
              <a:gd name="connsiteY154" fmla="*/ 220093 h 4793724"/>
              <a:gd name="connsiteX155" fmla="*/ 1563793 w 4869201"/>
              <a:gd name="connsiteY155" fmla="*/ 528543 h 4793724"/>
              <a:gd name="connsiteX156" fmla="*/ 1451301 w 4869201"/>
              <a:gd name="connsiteY156" fmla="*/ 582740 h 4793724"/>
              <a:gd name="connsiteX157" fmla="*/ 975912 w 4869201"/>
              <a:gd name="connsiteY157" fmla="*/ 938008 h 4793724"/>
              <a:gd name="connsiteX158" fmla="*/ 929512 w 4869201"/>
              <a:gd name="connsiteY158" fmla="*/ 989067 h 4793724"/>
              <a:gd name="connsiteX159" fmla="*/ 671168 w 4869201"/>
              <a:gd name="connsiteY159" fmla="*/ 747423 h 4793724"/>
              <a:gd name="connsiteX160" fmla="*/ 713078 w 4869201"/>
              <a:gd name="connsiteY160" fmla="*/ 702025 h 4793724"/>
              <a:gd name="connsiteX161" fmla="*/ 1274126 w 4869201"/>
              <a:gd name="connsiteY161" fmla="*/ 289289 h 4793724"/>
              <a:gd name="connsiteX162" fmla="*/ 3365817 w 4869201"/>
              <a:gd name="connsiteY162" fmla="*/ 182434 h 4793724"/>
              <a:gd name="connsiteX163" fmla="*/ 3382257 w 4869201"/>
              <a:gd name="connsiteY163" fmla="*/ 188358 h 4793724"/>
              <a:gd name="connsiteX164" fmla="*/ 3476767 w 4869201"/>
              <a:gd name="connsiteY164" fmla="*/ 233180 h 4793724"/>
              <a:gd name="connsiteX165" fmla="*/ 1573084 w 4869201"/>
              <a:gd name="connsiteY165" fmla="*/ 157319 h 4793724"/>
              <a:gd name="connsiteX166" fmla="*/ 1446011 w 4869201"/>
              <a:gd name="connsiteY166" fmla="*/ 207770 h 4793724"/>
              <a:gd name="connsiteX167" fmla="*/ 1486945 w 4869201"/>
              <a:gd name="connsiteY167" fmla="*/ 188358 h 4793724"/>
              <a:gd name="connsiteX168" fmla="*/ 1784616 w 4869201"/>
              <a:gd name="connsiteY168" fmla="*/ 89028 h 4793724"/>
              <a:gd name="connsiteX169" fmla="*/ 1666179 w 4869201"/>
              <a:gd name="connsiteY169" fmla="*/ 123774 h 4793724"/>
              <a:gd name="connsiteX170" fmla="*/ 1710625 w 4869201"/>
              <a:gd name="connsiteY170" fmla="*/ 107758 h 4793724"/>
              <a:gd name="connsiteX171" fmla="*/ 3044616 w 4869201"/>
              <a:gd name="connsiteY171" fmla="*/ 78910 h 4793724"/>
              <a:gd name="connsiteX172" fmla="*/ 3158576 w 4869201"/>
              <a:gd name="connsiteY172" fmla="*/ 107758 h 4793724"/>
              <a:gd name="connsiteX173" fmla="*/ 3290614 w 4869201"/>
              <a:gd name="connsiteY173" fmla="*/ 155336 h 4793724"/>
              <a:gd name="connsiteX174" fmla="*/ 3156315 w 4869201"/>
              <a:gd name="connsiteY174" fmla="*/ 107736 h 4793724"/>
              <a:gd name="connsiteX175" fmla="*/ 2001916 w 4869201"/>
              <a:gd name="connsiteY175" fmla="*/ 39985 h 4793724"/>
              <a:gd name="connsiteX176" fmla="*/ 1897401 w 4869201"/>
              <a:gd name="connsiteY176" fmla="*/ 60478 h 4793724"/>
              <a:gd name="connsiteX177" fmla="*/ 1943944 w 4869201"/>
              <a:gd name="connsiteY177" fmla="*/ 48696 h 4793724"/>
              <a:gd name="connsiteX178" fmla="*/ 2844903 w 4869201"/>
              <a:gd name="connsiteY178" fmla="*/ 36622 h 4793724"/>
              <a:gd name="connsiteX179" fmla="*/ 2925258 w 4869201"/>
              <a:gd name="connsiteY179" fmla="*/ 48696 h 4793724"/>
              <a:gd name="connsiteX180" fmla="*/ 2939751 w 4869201"/>
              <a:gd name="connsiteY180" fmla="*/ 52365 h 4793724"/>
              <a:gd name="connsiteX181" fmla="*/ 2228191 w 4869201"/>
              <a:gd name="connsiteY181" fmla="*/ 10261 h 4793724"/>
              <a:gd name="connsiteX182" fmla="*/ 2137375 w 4869201"/>
              <a:gd name="connsiteY182" fmla="*/ 19632 h 4793724"/>
              <a:gd name="connsiteX183" fmla="*/ 2185677 w 4869201"/>
              <a:gd name="connsiteY183" fmla="*/ 12375 h 4793724"/>
              <a:gd name="connsiteX184" fmla="*/ 2621887 w 4869201"/>
              <a:gd name="connsiteY184" fmla="*/ 9311 h 4793724"/>
              <a:gd name="connsiteX185" fmla="*/ 2683525 w 4869201"/>
              <a:gd name="connsiteY185" fmla="*/ 12375 h 4793724"/>
              <a:gd name="connsiteX186" fmla="*/ 2705574 w 4869201"/>
              <a:gd name="connsiteY186" fmla="*/ 15688 h 4793724"/>
              <a:gd name="connsiteX187" fmla="*/ 2434601 w 4869201"/>
              <a:gd name="connsiteY187" fmla="*/ 0 h 4793724"/>
              <a:gd name="connsiteX188" fmla="*/ 2464839 w 4869201"/>
              <a:gd name="connsiteY188" fmla="*/ 1503 h 4793724"/>
              <a:gd name="connsiteX189" fmla="*/ 2383005 w 4869201"/>
              <a:gd name="connsiteY189" fmla="*/ 2565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4869201" h="4793724">
                <a:moveTo>
                  <a:pt x="2496521" y="4790646"/>
                </a:moveTo>
                <a:lnTo>
                  <a:pt x="2434601" y="4793724"/>
                </a:lnTo>
                <a:lnTo>
                  <a:pt x="2412378" y="4792620"/>
                </a:lnTo>
                <a:close/>
                <a:moveTo>
                  <a:pt x="2174949" y="4779738"/>
                </a:moveTo>
                <a:lnTo>
                  <a:pt x="2248048" y="4784450"/>
                </a:lnTo>
                <a:lnTo>
                  <a:pt x="2185677" y="4781350"/>
                </a:lnTo>
                <a:close/>
                <a:moveTo>
                  <a:pt x="2742584" y="4772476"/>
                </a:moveTo>
                <a:lnTo>
                  <a:pt x="2683525" y="4781350"/>
                </a:lnTo>
                <a:lnTo>
                  <a:pt x="2647515" y="4783140"/>
                </a:lnTo>
                <a:close/>
                <a:moveTo>
                  <a:pt x="2978049" y="4731665"/>
                </a:moveTo>
                <a:lnTo>
                  <a:pt x="2925258" y="4745029"/>
                </a:lnTo>
                <a:lnTo>
                  <a:pt x="2875840" y="4752454"/>
                </a:lnTo>
                <a:close/>
                <a:moveTo>
                  <a:pt x="1847265" y="4720555"/>
                </a:moveTo>
                <a:lnTo>
                  <a:pt x="1952372" y="4746280"/>
                </a:lnTo>
                <a:lnTo>
                  <a:pt x="1957226" y="4747024"/>
                </a:lnTo>
                <a:lnTo>
                  <a:pt x="1943944" y="4745029"/>
                </a:lnTo>
                <a:close/>
                <a:moveTo>
                  <a:pt x="3203816" y="4669665"/>
                </a:moveTo>
                <a:lnTo>
                  <a:pt x="3158576" y="4685966"/>
                </a:lnTo>
                <a:lnTo>
                  <a:pt x="3098026" y="4701294"/>
                </a:lnTo>
                <a:close/>
                <a:moveTo>
                  <a:pt x="1621024" y="4653680"/>
                </a:moveTo>
                <a:lnTo>
                  <a:pt x="1730537" y="4691007"/>
                </a:lnTo>
                <a:lnTo>
                  <a:pt x="1710625" y="4685966"/>
                </a:lnTo>
                <a:close/>
                <a:moveTo>
                  <a:pt x="3420510" y="4587225"/>
                </a:moveTo>
                <a:lnTo>
                  <a:pt x="3382257" y="4605367"/>
                </a:lnTo>
                <a:lnTo>
                  <a:pt x="3313481" y="4630149"/>
                </a:lnTo>
                <a:close/>
                <a:moveTo>
                  <a:pt x="1413449" y="4570511"/>
                </a:moveTo>
                <a:lnTo>
                  <a:pt x="1513668" y="4614996"/>
                </a:lnTo>
                <a:lnTo>
                  <a:pt x="1486945" y="4605367"/>
                </a:lnTo>
                <a:close/>
                <a:moveTo>
                  <a:pt x="3627800" y="4484864"/>
                </a:moveTo>
                <a:lnTo>
                  <a:pt x="3595076" y="4504436"/>
                </a:lnTo>
                <a:lnTo>
                  <a:pt x="3520910" y="4539610"/>
                </a:lnTo>
                <a:close/>
                <a:moveTo>
                  <a:pt x="1214430" y="4468732"/>
                </a:moveTo>
                <a:lnTo>
                  <a:pt x="1304043" y="4518624"/>
                </a:lnTo>
                <a:lnTo>
                  <a:pt x="1274126" y="4504436"/>
                </a:lnTo>
                <a:close/>
                <a:moveTo>
                  <a:pt x="3824052" y="4363586"/>
                </a:moveTo>
                <a:lnTo>
                  <a:pt x="3795809" y="4384378"/>
                </a:lnTo>
                <a:lnTo>
                  <a:pt x="3720012" y="4429712"/>
                </a:lnTo>
                <a:close/>
                <a:moveTo>
                  <a:pt x="1022865" y="4347180"/>
                </a:moveTo>
                <a:lnTo>
                  <a:pt x="1104822" y="4403176"/>
                </a:lnTo>
                <a:lnTo>
                  <a:pt x="1073393" y="4384378"/>
                </a:lnTo>
                <a:close/>
                <a:moveTo>
                  <a:pt x="4007377" y="4224794"/>
                </a:moveTo>
                <a:lnTo>
                  <a:pt x="3983233" y="4246397"/>
                </a:lnTo>
                <a:lnTo>
                  <a:pt x="3912384" y="4298556"/>
                </a:lnTo>
                <a:close/>
                <a:moveTo>
                  <a:pt x="840059" y="4205318"/>
                </a:moveTo>
                <a:lnTo>
                  <a:pt x="918954" y="4270681"/>
                </a:lnTo>
                <a:lnTo>
                  <a:pt x="885969" y="4246397"/>
                </a:lnTo>
                <a:close/>
                <a:moveTo>
                  <a:pt x="4174611" y="4071673"/>
                </a:moveTo>
                <a:lnTo>
                  <a:pt x="4156123" y="4091700"/>
                </a:lnTo>
                <a:lnTo>
                  <a:pt x="4100905" y="4141107"/>
                </a:lnTo>
                <a:close/>
                <a:moveTo>
                  <a:pt x="669460" y="4044451"/>
                </a:moveTo>
                <a:lnTo>
                  <a:pt x="747713" y="4122690"/>
                </a:lnTo>
                <a:lnTo>
                  <a:pt x="713078" y="4091700"/>
                </a:lnTo>
                <a:close/>
                <a:moveTo>
                  <a:pt x="4327508" y="3902727"/>
                </a:moveTo>
                <a:lnTo>
                  <a:pt x="4313257" y="3921489"/>
                </a:lnTo>
                <a:lnTo>
                  <a:pt x="4268256" y="3970235"/>
                </a:lnTo>
                <a:close/>
                <a:moveTo>
                  <a:pt x="515010" y="3867597"/>
                </a:moveTo>
                <a:lnTo>
                  <a:pt x="590464" y="3958880"/>
                </a:lnTo>
                <a:lnTo>
                  <a:pt x="555945" y="3921489"/>
                </a:lnTo>
                <a:close/>
                <a:moveTo>
                  <a:pt x="4464929" y="3718303"/>
                </a:moveTo>
                <a:lnTo>
                  <a:pt x="4453410" y="3736970"/>
                </a:lnTo>
                <a:lnTo>
                  <a:pt x="4412055" y="3791415"/>
                </a:lnTo>
                <a:close/>
                <a:moveTo>
                  <a:pt x="381817" y="3681912"/>
                </a:moveTo>
                <a:lnTo>
                  <a:pt x="445592" y="3776204"/>
                </a:lnTo>
                <a:lnTo>
                  <a:pt x="415792" y="3736970"/>
                </a:lnTo>
                <a:close/>
                <a:moveTo>
                  <a:pt x="4584545" y="3520572"/>
                </a:moveTo>
                <a:lnTo>
                  <a:pt x="4575358" y="3539349"/>
                </a:lnTo>
                <a:lnTo>
                  <a:pt x="4533500" y="3607181"/>
                </a:lnTo>
                <a:close/>
                <a:moveTo>
                  <a:pt x="266850" y="3484183"/>
                </a:moveTo>
                <a:lnTo>
                  <a:pt x="320254" y="3582148"/>
                </a:lnTo>
                <a:lnTo>
                  <a:pt x="293843" y="3539349"/>
                </a:lnTo>
                <a:close/>
                <a:moveTo>
                  <a:pt x="4684196" y="3312835"/>
                </a:moveTo>
                <a:lnTo>
                  <a:pt x="4677878" y="3329829"/>
                </a:lnTo>
                <a:lnTo>
                  <a:pt x="4634523" y="3418433"/>
                </a:lnTo>
                <a:close/>
                <a:moveTo>
                  <a:pt x="171222" y="3275761"/>
                </a:moveTo>
                <a:lnTo>
                  <a:pt x="215374" y="3378982"/>
                </a:lnTo>
                <a:lnTo>
                  <a:pt x="191323" y="3329829"/>
                </a:lnTo>
                <a:close/>
                <a:moveTo>
                  <a:pt x="96401" y="3059635"/>
                </a:moveTo>
                <a:lnTo>
                  <a:pt x="130866" y="3167209"/>
                </a:lnTo>
                <a:lnTo>
                  <a:pt x="109455" y="3109616"/>
                </a:lnTo>
                <a:close/>
                <a:moveTo>
                  <a:pt x="43004" y="2838247"/>
                </a:moveTo>
                <a:lnTo>
                  <a:pt x="66707" y="2945938"/>
                </a:lnTo>
                <a:lnTo>
                  <a:pt x="49463" y="2879913"/>
                </a:lnTo>
                <a:close/>
                <a:moveTo>
                  <a:pt x="4833139" y="2793471"/>
                </a:moveTo>
                <a:lnTo>
                  <a:pt x="4819739" y="2879913"/>
                </a:lnTo>
                <a:cubicBezTo>
                  <a:pt x="4803523" y="2957928"/>
                  <a:pt x="4783458" y="3034563"/>
                  <a:pt x="4759746" y="3109616"/>
                </a:cubicBezTo>
                <a:lnTo>
                  <a:pt x="4716225" y="3226681"/>
                </a:lnTo>
                <a:lnTo>
                  <a:pt x="4762490" y="3098868"/>
                </a:lnTo>
                <a:cubicBezTo>
                  <a:pt x="4784148" y="3029149"/>
                  <a:pt x="4802572" y="2958516"/>
                  <a:pt x="4817710" y="2887208"/>
                </a:cubicBezTo>
                <a:close/>
                <a:moveTo>
                  <a:pt x="11049" y="2612275"/>
                </a:moveTo>
                <a:lnTo>
                  <a:pt x="23589" y="2713008"/>
                </a:lnTo>
                <a:lnTo>
                  <a:pt x="12570" y="2641927"/>
                </a:lnTo>
                <a:close/>
                <a:moveTo>
                  <a:pt x="4860068" y="2574924"/>
                </a:moveTo>
                <a:lnTo>
                  <a:pt x="4856631" y="2641927"/>
                </a:lnTo>
                <a:lnTo>
                  <a:pt x="4854203" y="2657594"/>
                </a:lnTo>
                <a:close/>
                <a:moveTo>
                  <a:pt x="835" y="2380596"/>
                </a:moveTo>
                <a:lnTo>
                  <a:pt x="3481" y="2464718"/>
                </a:lnTo>
                <a:lnTo>
                  <a:pt x="0" y="2396862"/>
                </a:lnTo>
                <a:close/>
                <a:moveTo>
                  <a:pt x="4866175" y="2337873"/>
                </a:moveTo>
                <a:lnTo>
                  <a:pt x="4869201" y="2396862"/>
                </a:lnTo>
                <a:lnTo>
                  <a:pt x="4867990" y="2420465"/>
                </a:lnTo>
                <a:close/>
                <a:moveTo>
                  <a:pt x="13391" y="2146498"/>
                </a:moveTo>
                <a:lnTo>
                  <a:pt x="9906" y="2203738"/>
                </a:lnTo>
                <a:lnTo>
                  <a:pt x="12570" y="2151797"/>
                </a:lnTo>
                <a:close/>
                <a:moveTo>
                  <a:pt x="4847760" y="2094567"/>
                </a:moveTo>
                <a:lnTo>
                  <a:pt x="4856631" y="2151797"/>
                </a:lnTo>
                <a:lnTo>
                  <a:pt x="4858402" y="2186320"/>
                </a:lnTo>
                <a:close/>
                <a:moveTo>
                  <a:pt x="4805227" y="1858246"/>
                </a:moveTo>
                <a:lnTo>
                  <a:pt x="4819739" y="1913811"/>
                </a:lnTo>
                <a:lnTo>
                  <a:pt x="4826911" y="1960079"/>
                </a:lnTo>
                <a:close/>
                <a:moveTo>
                  <a:pt x="73204" y="1822910"/>
                </a:moveTo>
                <a:lnTo>
                  <a:pt x="47979" y="1923383"/>
                </a:lnTo>
                <a:lnTo>
                  <a:pt x="49463" y="1913811"/>
                </a:lnTo>
                <a:close/>
                <a:moveTo>
                  <a:pt x="4739829" y="1630535"/>
                </a:moveTo>
                <a:lnTo>
                  <a:pt x="4759746" y="1684109"/>
                </a:lnTo>
                <a:lnTo>
                  <a:pt x="4774597" y="1740972"/>
                </a:lnTo>
                <a:close/>
                <a:moveTo>
                  <a:pt x="141831" y="1597022"/>
                </a:moveTo>
                <a:lnTo>
                  <a:pt x="104803" y="1701921"/>
                </a:lnTo>
                <a:lnTo>
                  <a:pt x="109455" y="1684109"/>
                </a:lnTo>
                <a:close/>
                <a:moveTo>
                  <a:pt x="4652629" y="1412295"/>
                </a:moveTo>
                <a:lnTo>
                  <a:pt x="4677878" y="1463895"/>
                </a:lnTo>
                <a:lnTo>
                  <a:pt x="4701936" y="1528608"/>
                </a:lnTo>
                <a:close/>
                <a:moveTo>
                  <a:pt x="228814" y="1387275"/>
                </a:moveTo>
                <a:lnTo>
                  <a:pt x="183012" y="1486250"/>
                </a:lnTo>
                <a:lnTo>
                  <a:pt x="191323" y="1463895"/>
                </a:lnTo>
                <a:close/>
                <a:moveTo>
                  <a:pt x="4545146" y="1205415"/>
                </a:moveTo>
                <a:lnTo>
                  <a:pt x="4575358" y="1254376"/>
                </a:lnTo>
                <a:lnTo>
                  <a:pt x="4608452" y="1322011"/>
                </a:lnTo>
                <a:close/>
                <a:moveTo>
                  <a:pt x="336127" y="1185853"/>
                </a:moveTo>
                <a:lnTo>
                  <a:pt x="281926" y="1278731"/>
                </a:lnTo>
                <a:lnTo>
                  <a:pt x="293843" y="1254376"/>
                </a:lnTo>
                <a:close/>
                <a:moveTo>
                  <a:pt x="4423235" y="1017027"/>
                </a:moveTo>
                <a:lnTo>
                  <a:pt x="4453410" y="1056754"/>
                </a:lnTo>
                <a:lnTo>
                  <a:pt x="4490745" y="1117257"/>
                </a:lnTo>
                <a:close/>
                <a:moveTo>
                  <a:pt x="464886" y="992120"/>
                </a:moveTo>
                <a:lnTo>
                  <a:pt x="400251" y="1081938"/>
                </a:lnTo>
                <a:lnTo>
                  <a:pt x="415792" y="1056754"/>
                </a:lnTo>
                <a:close/>
                <a:moveTo>
                  <a:pt x="4285931" y="842636"/>
                </a:moveTo>
                <a:lnTo>
                  <a:pt x="4313257" y="872236"/>
                </a:lnTo>
                <a:lnTo>
                  <a:pt x="4351479" y="922557"/>
                </a:lnTo>
                <a:close/>
                <a:moveTo>
                  <a:pt x="614322" y="809000"/>
                </a:moveTo>
                <a:lnTo>
                  <a:pt x="536832" y="897398"/>
                </a:lnTo>
                <a:lnTo>
                  <a:pt x="555945" y="872236"/>
                </a:lnTo>
                <a:close/>
                <a:moveTo>
                  <a:pt x="4131746" y="680212"/>
                </a:moveTo>
                <a:lnTo>
                  <a:pt x="4156123" y="702025"/>
                </a:lnTo>
                <a:lnTo>
                  <a:pt x="4195061" y="744203"/>
                </a:lnTo>
                <a:close/>
                <a:moveTo>
                  <a:pt x="3960408" y="530523"/>
                </a:moveTo>
                <a:lnTo>
                  <a:pt x="3983233" y="547327"/>
                </a:lnTo>
                <a:lnTo>
                  <a:pt x="4026477" y="586021"/>
                </a:lnTo>
                <a:close/>
                <a:moveTo>
                  <a:pt x="3773547" y="396032"/>
                </a:moveTo>
                <a:lnTo>
                  <a:pt x="3795809" y="409347"/>
                </a:lnTo>
                <a:lnTo>
                  <a:pt x="3849264" y="448700"/>
                </a:lnTo>
                <a:close/>
                <a:moveTo>
                  <a:pt x="3574229" y="279402"/>
                </a:moveTo>
                <a:lnTo>
                  <a:pt x="3595076" y="289289"/>
                </a:lnTo>
                <a:lnTo>
                  <a:pt x="3665520" y="331421"/>
                </a:lnTo>
                <a:close/>
                <a:moveTo>
                  <a:pt x="1420028" y="220093"/>
                </a:moveTo>
                <a:lnTo>
                  <a:pt x="1563793" y="528543"/>
                </a:lnTo>
                <a:lnTo>
                  <a:pt x="1451301" y="582740"/>
                </a:lnTo>
                <a:cubicBezTo>
                  <a:pt x="1275922" y="678022"/>
                  <a:pt x="1115904" y="798000"/>
                  <a:pt x="975912" y="938008"/>
                </a:cubicBezTo>
                <a:lnTo>
                  <a:pt x="929512" y="989067"/>
                </a:lnTo>
                <a:lnTo>
                  <a:pt x="671168" y="747423"/>
                </a:lnTo>
                <a:lnTo>
                  <a:pt x="713078" y="702025"/>
                </a:lnTo>
                <a:cubicBezTo>
                  <a:pt x="878294" y="539370"/>
                  <a:pt x="1067146" y="399984"/>
                  <a:pt x="1274126" y="289289"/>
                </a:cubicBezTo>
                <a:close/>
                <a:moveTo>
                  <a:pt x="3365817" y="182434"/>
                </a:moveTo>
                <a:lnTo>
                  <a:pt x="3382257" y="188358"/>
                </a:lnTo>
                <a:lnTo>
                  <a:pt x="3476767" y="233180"/>
                </a:lnTo>
                <a:close/>
                <a:moveTo>
                  <a:pt x="1573084" y="157319"/>
                </a:moveTo>
                <a:lnTo>
                  <a:pt x="1446011" y="207770"/>
                </a:lnTo>
                <a:lnTo>
                  <a:pt x="1486945" y="188358"/>
                </a:lnTo>
                <a:close/>
                <a:moveTo>
                  <a:pt x="1784616" y="89028"/>
                </a:moveTo>
                <a:lnTo>
                  <a:pt x="1666179" y="123774"/>
                </a:lnTo>
                <a:lnTo>
                  <a:pt x="1710625" y="107758"/>
                </a:lnTo>
                <a:close/>
                <a:moveTo>
                  <a:pt x="3044616" y="78910"/>
                </a:moveTo>
                <a:lnTo>
                  <a:pt x="3158576" y="107758"/>
                </a:lnTo>
                <a:lnTo>
                  <a:pt x="3290614" y="155336"/>
                </a:lnTo>
                <a:lnTo>
                  <a:pt x="3156315" y="107736"/>
                </a:lnTo>
                <a:close/>
                <a:moveTo>
                  <a:pt x="2001916" y="39985"/>
                </a:moveTo>
                <a:lnTo>
                  <a:pt x="1897401" y="60478"/>
                </a:lnTo>
                <a:lnTo>
                  <a:pt x="1943944" y="48696"/>
                </a:lnTo>
                <a:close/>
                <a:moveTo>
                  <a:pt x="2844903" y="36622"/>
                </a:moveTo>
                <a:lnTo>
                  <a:pt x="2925258" y="48696"/>
                </a:lnTo>
                <a:lnTo>
                  <a:pt x="2939751" y="52365"/>
                </a:lnTo>
                <a:close/>
                <a:moveTo>
                  <a:pt x="2228191" y="10261"/>
                </a:moveTo>
                <a:lnTo>
                  <a:pt x="2137375" y="19632"/>
                </a:lnTo>
                <a:lnTo>
                  <a:pt x="2185677" y="12375"/>
                </a:lnTo>
                <a:close/>
                <a:moveTo>
                  <a:pt x="2621887" y="9311"/>
                </a:moveTo>
                <a:lnTo>
                  <a:pt x="2683525" y="12375"/>
                </a:lnTo>
                <a:lnTo>
                  <a:pt x="2705574" y="15688"/>
                </a:lnTo>
                <a:close/>
                <a:moveTo>
                  <a:pt x="2434601" y="0"/>
                </a:moveTo>
                <a:lnTo>
                  <a:pt x="2464839" y="1503"/>
                </a:lnTo>
                <a:lnTo>
                  <a:pt x="2383005" y="2565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C677B30E-052D-F092-42F4-D6188EB4862A}"/>
              </a:ext>
            </a:extLst>
          </p:cNvPr>
          <p:cNvSpPr/>
          <p:nvPr/>
        </p:nvSpPr>
        <p:spPr>
          <a:xfrm>
            <a:off x="3547581" y="1055469"/>
            <a:ext cx="4869201" cy="4781960"/>
          </a:xfrm>
          <a:custGeom>
            <a:avLst/>
            <a:gdLst>
              <a:gd name="connsiteX0" fmla="*/ 2737887 w 4869201"/>
              <a:gd name="connsiteY0" fmla="*/ 4773181 h 4781960"/>
              <a:gd name="connsiteX1" fmla="*/ 2683525 w 4869201"/>
              <a:gd name="connsiteY1" fmla="*/ 4781349 h 4781960"/>
              <a:gd name="connsiteX2" fmla="*/ 2675589 w 4869201"/>
              <a:gd name="connsiteY2" fmla="*/ 4781744 h 4781960"/>
              <a:gd name="connsiteX3" fmla="*/ 2086140 w 4869201"/>
              <a:gd name="connsiteY3" fmla="*/ 4766394 h 4781960"/>
              <a:gd name="connsiteX4" fmla="*/ 2197949 w 4869201"/>
              <a:gd name="connsiteY4" fmla="*/ 4781960 h 4781960"/>
              <a:gd name="connsiteX5" fmla="*/ 2185677 w 4869201"/>
              <a:gd name="connsiteY5" fmla="*/ 4781349 h 4781960"/>
              <a:gd name="connsiteX6" fmla="*/ 3002446 w 4869201"/>
              <a:gd name="connsiteY6" fmla="*/ 4725489 h 4781960"/>
              <a:gd name="connsiteX7" fmla="*/ 2925258 w 4869201"/>
              <a:gd name="connsiteY7" fmla="*/ 4745029 h 4781960"/>
              <a:gd name="connsiteX8" fmla="*/ 2903571 w 4869201"/>
              <a:gd name="connsiteY8" fmla="*/ 4748287 h 4781960"/>
              <a:gd name="connsiteX9" fmla="*/ 1831359 w 4869201"/>
              <a:gd name="connsiteY9" fmla="*/ 4716529 h 4781960"/>
              <a:gd name="connsiteX10" fmla="*/ 1967405 w 4869201"/>
              <a:gd name="connsiteY10" fmla="*/ 4748554 h 4781960"/>
              <a:gd name="connsiteX11" fmla="*/ 1943944 w 4869201"/>
              <a:gd name="connsiteY11" fmla="*/ 4745029 h 4781960"/>
              <a:gd name="connsiteX12" fmla="*/ 3234944 w 4869201"/>
              <a:gd name="connsiteY12" fmla="*/ 4658448 h 4781960"/>
              <a:gd name="connsiteX13" fmla="*/ 3158576 w 4869201"/>
              <a:gd name="connsiteY13" fmla="*/ 4685966 h 4781960"/>
              <a:gd name="connsiteX14" fmla="*/ 3123930 w 4869201"/>
              <a:gd name="connsiteY14" fmla="*/ 4694736 h 4781960"/>
              <a:gd name="connsiteX15" fmla="*/ 1614824 w 4869201"/>
              <a:gd name="connsiteY15" fmla="*/ 4651446 h 4781960"/>
              <a:gd name="connsiteX16" fmla="*/ 1738114 w 4869201"/>
              <a:gd name="connsiteY16" fmla="*/ 4692925 h 4781960"/>
              <a:gd name="connsiteX17" fmla="*/ 1710625 w 4869201"/>
              <a:gd name="connsiteY17" fmla="*/ 4685966 h 4781960"/>
              <a:gd name="connsiteX18" fmla="*/ 3448822 w 4869201"/>
              <a:gd name="connsiteY18" fmla="*/ 4573798 h 4781960"/>
              <a:gd name="connsiteX19" fmla="*/ 3382257 w 4869201"/>
              <a:gd name="connsiteY19" fmla="*/ 4605367 h 4781960"/>
              <a:gd name="connsiteX20" fmla="*/ 3337403 w 4869201"/>
              <a:gd name="connsiteY20" fmla="*/ 4621529 h 4781960"/>
              <a:gd name="connsiteX21" fmla="*/ 1410042 w 4869201"/>
              <a:gd name="connsiteY21" fmla="*/ 4568895 h 4781960"/>
              <a:gd name="connsiteX22" fmla="*/ 1515519 w 4869201"/>
              <a:gd name="connsiteY22" fmla="*/ 4615663 h 4781960"/>
              <a:gd name="connsiteX23" fmla="*/ 1486945 w 4869201"/>
              <a:gd name="connsiteY23" fmla="*/ 4605367 h 4781960"/>
              <a:gd name="connsiteX24" fmla="*/ 3648516 w 4869201"/>
              <a:gd name="connsiteY24" fmla="*/ 4472473 h 4781960"/>
              <a:gd name="connsiteX25" fmla="*/ 3595076 w 4869201"/>
              <a:gd name="connsiteY25" fmla="*/ 4504436 h 4781960"/>
              <a:gd name="connsiteX26" fmla="*/ 3544124 w 4869201"/>
              <a:gd name="connsiteY26" fmla="*/ 4528600 h 4781960"/>
              <a:gd name="connsiteX27" fmla="*/ 1212624 w 4869201"/>
              <a:gd name="connsiteY27" fmla="*/ 4467652 h 4781960"/>
              <a:gd name="connsiteX28" fmla="*/ 1302847 w 4869201"/>
              <a:gd name="connsiteY28" fmla="*/ 4518057 h 4781960"/>
              <a:gd name="connsiteX29" fmla="*/ 1274126 w 4869201"/>
              <a:gd name="connsiteY29" fmla="*/ 4504436 h 4781960"/>
              <a:gd name="connsiteX30" fmla="*/ 3835945 w 4869201"/>
              <a:gd name="connsiteY30" fmla="*/ 4354830 h 4781960"/>
              <a:gd name="connsiteX31" fmla="*/ 3795809 w 4869201"/>
              <a:gd name="connsiteY31" fmla="*/ 4384378 h 4781960"/>
              <a:gd name="connsiteX32" fmla="*/ 3743352 w 4869201"/>
              <a:gd name="connsiteY32" fmla="*/ 4415752 h 4781960"/>
              <a:gd name="connsiteX33" fmla="*/ 1022911 w 4869201"/>
              <a:gd name="connsiteY33" fmla="*/ 4347214 h 4781960"/>
              <a:gd name="connsiteX34" fmla="*/ 1102688 w 4869201"/>
              <a:gd name="connsiteY34" fmla="*/ 4401899 h 4781960"/>
              <a:gd name="connsiteX35" fmla="*/ 1073393 w 4869201"/>
              <a:gd name="connsiteY35" fmla="*/ 4384378 h 4781960"/>
              <a:gd name="connsiteX36" fmla="*/ 4011777 w 4869201"/>
              <a:gd name="connsiteY36" fmla="*/ 4220857 h 4781960"/>
              <a:gd name="connsiteX37" fmla="*/ 3983233 w 4869201"/>
              <a:gd name="connsiteY37" fmla="*/ 4246397 h 4781960"/>
              <a:gd name="connsiteX38" fmla="*/ 3933212 w 4869201"/>
              <a:gd name="connsiteY38" fmla="*/ 4283222 h 4781960"/>
              <a:gd name="connsiteX39" fmla="*/ 843167 w 4869201"/>
              <a:gd name="connsiteY39" fmla="*/ 4208099 h 4781960"/>
              <a:gd name="connsiteX40" fmla="*/ 916874 w 4869201"/>
              <a:gd name="connsiteY40" fmla="*/ 4269150 h 4781960"/>
              <a:gd name="connsiteX41" fmla="*/ 885969 w 4869201"/>
              <a:gd name="connsiteY41" fmla="*/ 4246397 h 4781960"/>
              <a:gd name="connsiteX42" fmla="*/ 4175784 w 4869201"/>
              <a:gd name="connsiteY42" fmla="*/ 4070402 h 4781960"/>
              <a:gd name="connsiteX43" fmla="*/ 4156123 w 4869201"/>
              <a:gd name="connsiteY43" fmla="*/ 4091700 h 4781960"/>
              <a:gd name="connsiteX44" fmla="*/ 4110636 w 4869201"/>
              <a:gd name="connsiteY44" fmla="*/ 4132401 h 4781960"/>
              <a:gd name="connsiteX45" fmla="*/ 676254 w 4869201"/>
              <a:gd name="connsiteY45" fmla="*/ 4051810 h 4781960"/>
              <a:gd name="connsiteX46" fmla="*/ 746515 w 4869201"/>
              <a:gd name="connsiteY46" fmla="*/ 4121618 h 4781960"/>
              <a:gd name="connsiteX47" fmla="*/ 713078 w 4869201"/>
              <a:gd name="connsiteY47" fmla="*/ 4091700 h 4781960"/>
              <a:gd name="connsiteX48" fmla="*/ 4326949 w 4869201"/>
              <a:gd name="connsiteY48" fmla="*/ 3903462 h 4781960"/>
              <a:gd name="connsiteX49" fmla="*/ 4313257 w 4869201"/>
              <a:gd name="connsiteY49" fmla="*/ 3921489 h 4781960"/>
              <a:gd name="connsiteX50" fmla="*/ 4271766 w 4869201"/>
              <a:gd name="connsiteY50" fmla="*/ 3966433 h 4781960"/>
              <a:gd name="connsiteX51" fmla="*/ 524805 w 4869201"/>
              <a:gd name="connsiteY51" fmla="*/ 3880492 h 4781960"/>
              <a:gd name="connsiteX52" fmla="*/ 592171 w 4869201"/>
              <a:gd name="connsiteY52" fmla="*/ 3960730 h 4781960"/>
              <a:gd name="connsiteX53" fmla="*/ 555945 w 4869201"/>
              <a:gd name="connsiteY53" fmla="*/ 3921489 h 4781960"/>
              <a:gd name="connsiteX54" fmla="*/ 4463562 w 4869201"/>
              <a:gd name="connsiteY54" fmla="*/ 3720518 h 4781960"/>
              <a:gd name="connsiteX55" fmla="*/ 4453410 w 4869201"/>
              <a:gd name="connsiteY55" fmla="*/ 3736970 h 4781960"/>
              <a:gd name="connsiteX56" fmla="*/ 4412968 w 4869201"/>
              <a:gd name="connsiteY56" fmla="*/ 3790214 h 4781960"/>
              <a:gd name="connsiteX57" fmla="*/ 390793 w 4869201"/>
              <a:gd name="connsiteY57" fmla="*/ 3696459 h 4781960"/>
              <a:gd name="connsiteX58" fmla="*/ 454078 w 4869201"/>
              <a:gd name="connsiteY58" fmla="*/ 3787376 h 4781960"/>
              <a:gd name="connsiteX59" fmla="*/ 415792 w 4869201"/>
              <a:gd name="connsiteY59" fmla="*/ 3736970 h 4781960"/>
              <a:gd name="connsiteX60" fmla="*/ 4583417 w 4869201"/>
              <a:gd name="connsiteY60" fmla="*/ 3522878 h 4781960"/>
              <a:gd name="connsiteX61" fmla="*/ 4575358 w 4869201"/>
              <a:gd name="connsiteY61" fmla="*/ 3539349 h 4781960"/>
              <a:gd name="connsiteX62" fmla="*/ 4532116 w 4869201"/>
              <a:gd name="connsiteY62" fmla="*/ 3609424 h 4781960"/>
              <a:gd name="connsiteX63" fmla="*/ 275453 w 4869201"/>
              <a:gd name="connsiteY63" fmla="*/ 3501764 h 4781960"/>
              <a:gd name="connsiteX64" fmla="*/ 332381 w 4869201"/>
              <a:gd name="connsiteY64" fmla="*/ 3601800 h 4781960"/>
              <a:gd name="connsiteX65" fmla="*/ 293843 w 4869201"/>
              <a:gd name="connsiteY65" fmla="*/ 3539349 h 4781960"/>
              <a:gd name="connsiteX66" fmla="*/ 4684148 w 4869201"/>
              <a:gd name="connsiteY66" fmla="*/ 3312964 h 4781960"/>
              <a:gd name="connsiteX67" fmla="*/ 4677878 w 4869201"/>
              <a:gd name="connsiteY67" fmla="*/ 3329829 h 4781960"/>
              <a:gd name="connsiteX68" fmla="*/ 4629529 w 4869201"/>
              <a:gd name="connsiteY68" fmla="*/ 3428639 h 4781960"/>
              <a:gd name="connsiteX69" fmla="*/ 179468 w 4869201"/>
              <a:gd name="connsiteY69" fmla="*/ 3297941 h 4781960"/>
              <a:gd name="connsiteX70" fmla="*/ 227346 w 4869201"/>
              <a:gd name="connsiteY70" fmla="*/ 3403449 h 4781960"/>
              <a:gd name="connsiteX71" fmla="*/ 191323 w 4869201"/>
              <a:gd name="connsiteY71" fmla="*/ 3329829 h 4781960"/>
              <a:gd name="connsiteX72" fmla="*/ 4763734 w 4869201"/>
              <a:gd name="connsiteY72" fmla="*/ 3094346 h 4781960"/>
              <a:gd name="connsiteX73" fmla="*/ 4759746 w 4869201"/>
              <a:gd name="connsiteY73" fmla="*/ 3109616 h 4781960"/>
              <a:gd name="connsiteX74" fmla="*/ 4708129 w 4869201"/>
              <a:gd name="connsiteY74" fmla="*/ 3248458 h 4781960"/>
              <a:gd name="connsiteX75" fmla="*/ 103267 w 4869201"/>
              <a:gd name="connsiteY75" fmla="*/ 3085921 h 4781960"/>
              <a:gd name="connsiteX76" fmla="*/ 139525 w 4869201"/>
              <a:gd name="connsiteY76" fmla="*/ 3190499 h 4781960"/>
              <a:gd name="connsiteX77" fmla="*/ 109455 w 4869201"/>
              <a:gd name="connsiteY77" fmla="*/ 3109616 h 4781960"/>
              <a:gd name="connsiteX78" fmla="*/ 4821110 w 4869201"/>
              <a:gd name="connsiteY78" fmla="*/ 2871070 h 4781960"/>
              <a:gd name="connsiteX79" fmla="*/ 4819739 w 4869201"/>
              <a:gd name="connsiteY79" fmla="*/ 2879913 h 4781960"/>
              <a:gd name="connsiteX80" fmla="*/ 4774415 w 4869201"/>
              <a:gd name="connsiteY80" fmla="*/ 3053452 h 4781960"/>
              <a:gd name="connsiteX81" fmla="*/ 47320 w 4869201"/>
              <a:gd name="connsiteY81" fmla="*/ 2866091 h 4781960"/>
              <a:gd name="connsiteX82" fmla="*/ 69848 w 4869201"/>
              <a:gd name="connsiteY82" fmla="*/ 2957967 h 4781960"/>
              <a:gd name="connsiteX83" fmla="*/ 49463 w 4869201"/>
              <a:gd name="connsiteY83" fmla="*/ 2879913 h 4781960"/>
              <a:gd name="connsiteX84" fmla="*/ 4856673 w 4869201"/>
              <a:gd name="connsiteY84" fmla="*/ 2641117 h 4781960"/>
              <a:gd name="connsiteX85" fmla="*/ 4856631 w 4869201"/>
              <a:gd name="connsiteY85" fmla="*/ 2641927 h 4781960"/>
              <a:gd name="connsiteX86" fmla="*/ 4856622 w 4869201"/>
              <a:gd name="connsiteY86" fmla="*/ 2641990 h 4781960"/>
              <a:gd name="connsiteX87" fmla="*/ 12389 w 4869201"/>
              <a:gd name="connsiteY87" fmla="*/ 2638398 h 4781960"/>
              <a:gd name="connsiteX88" fmla="*/ 19243 w 4869201"/>
              <a:gd name="connsiteY88" fmla="*/ 2684973 h 4781960"/>
              <a:gd name="connsiteX89" fmla="*/ 12570 w 4869201"/>
              <a:gd name="connsiteY89" fmla="*/ 2641927 h 4781960"/>
              <a:gd name="connsiteX90" fmla="*/ 4867163 w 4869201"/>
              <a:gd name="connsiteY90" fmla="*/ 2357131 h 4781960"/>
              <a:gd name="connsiteX91" fmla="*/ 4869201 w 4869201"/>
              <a:gd name="connsiteY91" fmla="*/ 2396862 h 4781960"/>
              <a:gd name="connsiteX92" fmla="*/ 4868850 w 4869201"/>
              <a:gd name="connsiteY92" fmla="*/ 2403713 h 4781960"/>
              <a:gd name="connsiteX93" fmla="*/ 2615 w 4869201"/>
              <a:gd name="connsiteY93" fmla="*/ 2345890 h 4781960"/>
              <a:gd name="connsiteX94" fmla="*/ 162 w 4869201"/>
              <a:gd name="connsiteY94" fmla="*/ 2400012 h 4781960"/>
              <a:gd name="connsiteX95" fmla="*/ 0 w 4869201"/>
              <a:gd name="connsiteY95" fmla="*/ 2396862 h 4781960"/>
              <a:gd name="connsiteX96" fmla="*/ 4846580 w 4869201"/>
              <a:gd name="connsiteY96" fmla="*/ 2086958 h 4781960"/>
              <a:gd name="connsiteX97" fmla="*/ 4856631 w 4869201"/>
              <a:gd name="connsiteY97" fmla="*/ 2151797 h 4781960"/>
              <a:gd name="connsiteX98" fmla="*/ 4857646 w 4869201"/>
              <a:gd name="connsiteY98" fmla="*/ 2171585 h 4781960"/>
              <a:gd name="connsiteX99" fmla="*/ 27861 w 4869201"/>
              <a:gd name="connsiteY99" fmla="*/ 2053160 h 4781960"/>
              <a:gd name="connsiteX100" fmla="*/ 11850 w 4869201"/>
              <a:gd name="connsiteY100" fmla="*/ 2165821 h 4781960"/>
              <a:gd name="connsiteX101" fmla="*/ 12570 w 4869201"/>
              <a:gd name="connsiteY101" fmla="*/ 2151797 h 4781960"/>
              <a:gd name="connsiteX102" fmla="*/ 4800947 w 4869201"/>
              <a:gd name="connsiteY102" fmla="*/ 1841862 h 4781960"/>
              <a:gd name="connsiteX103" fmla="*/ 4819739 w 4869201"/>
              <a:gd name="connsiteY103" fmla="*/ 1913811 h 4781960"/>
              <a:gd name="connsiteX104" fmla="*/ 4825105 w 4869201"/>
              <a:gd name="connsiteY104" fmla="*/ 1948426 h 4781960"/>
              <a:gd name="connsiteX105" fmla="*/ 73935 w 4869201"/>
              <a:gd name="connsiteY105" fmla="*/ 1820110 h 4781960"/>
              <a:gd name="connsiteX106" fmla="*/ 46113 w 4869201"/>
              <a:gd name="connsiteY106" fmla="*/ 1935416 h 4781960"/>
              <a:gd name="connsiteX107" fmla="*/ 49463 w 4869201"/>
              <a:gd name="connsiteY107" fmla="*/ 1913811 h 4781960"/>
              <a:gd name="connsiteX108" fmla="*/ 4734563 w 4869201"/>
              <a:gd name="connsiteY108" fmla="*/ 1616369 h 4781960"/>
              <a:gd name="connsiteX109" fmla="*/ 4759746 w 4869201"/>
              <a:gd name="connsiteY109" fmla="*/ 1684109 h 4781960"/>
              <a:gd name="connsiteX110" fmla="*/ 4772301 w 4869201"/>
              <a:gd name="connsiteY110" fmla="*/ 1732181 h 4781960"/>
              <a:gd name="connsiteX111" fmla="*/ 139705 w 4869201"/>
              <a:gd name="connsiteY111" fmla="*/ 1602741 h 4781960"/>
              <a:gd name="connsiteX112" fmla="*/ 102403 w 4869201"/>
              <a:gd name="connsiteY112" fmla="*/ 1711109 h 4781960"/>
              <a:gd name="connsiteX113" fmla="*/ 109455 w 4869201"/>
              <a:gd name="connsiteY113" fmla="*/ 1684109 h 4781960"/>
              <a:gd name="connsiteX114" fmla="*/ 4649813 w 4869201"/>
              <a:gd name="connsiteY114" fmla="*/ 1406539 h 4781960"/>
              <a:gd name="connsiteX115" fmla="*/ 4677878 w 4869201"/>
              <a:gd name="connsiteY115" fmla="*/ 1463895 h 4781960"/>
              <a:gd name="connsiteX116" fmla="*/ 4699249 w 4869201"/>
              <a:gd name="connsiteY116" fmla="*/ 1521381 h 4781960"/>
              <a:gd name="connsiteX117" fmla="*/ 224879 w 4869201"/>
              <a:gd name="connsiteY117" fmla="*/ 1395317 h 4781960"/>
              <a:gd name="connsiteX118" fmla="*/ 179849 w 4869201"/>
              <a:gd name="connsiteY118" fmla="*/ 1494759 h 4781960"/>
              <a:gd name="connsiteX119" fmla="*/ 191323 w 4869201"/>
              <a:gd name="connsiteY119" fmla="*/ 1463895 h 4781960"/>
              <a:gd name="connsiteX120" fmla="*/ 4547821 w 4869201"/>
              <a:gd name="connsiteY120" fmla="*/ 1209751 h 4781960"/>
              <a:gd name="connsiteX121" fmla="*/ 4575358 w 4869201"/>
              <a:gd name="connsiteY121" fmla="*/ 1254376 h 4781960"/>
              <a:gd name="connsiteX122" fmla="*/ 4605250 w 4869201"/>
              <a:gd name="connsiteY122" fmla="*/ 1315466 h 4781960"/>
              <a:gd name="connsiteX123" fmla="*/ 329095 w 4869201"/>
              <a:gd name="connsiteY123" fmla="*/ 1197250 h 4781960"/>
              <a:gd name="connsiteX124" fmla="*/ 277317 w 4869201"/>
              <a:gd name="connsiteY124" fmla="*/ 1288151 h 4781960"/>
              <a:gd name="connsiteX125" fmla="*/ 293843 w 4869201"/>
              <a:gd name="connsiteY125" fmla="*/ 1254376 h 4781960"/>
              <a:gd name="connsiteX126" fmla="*/ 4428867 w 4869201"/>
              <a:gd name="connsiteY126" fmla="*/ 1024442 h 4781960"/>
              <a:gd name="connsiteX127" fmla="*/ 4453410 w 4869201"/>
              <a:gd name="connsiteY127" fmla="*/ 1056754 h 4781960"/>
              <a:gd name="connsiteX128" fmla="*/ 4489580 w 4869201"/>
              <a:gd name="connsiteY128" fmla="*/ 1115369 h 4781960"/>
              <a:gd name="connsiteX129" fmla="*/ 451722 w 4869201"/>
              <a:gd name="connsiteY129" fmla="*/ 1009450 h 4781960"/>
              <a:gd name="connsiteX130" fmla="*/ 393474 w 4869201"/>
              <a:gd name="connsiteY130" fmla="*/ 1092920 h 4781960"/>
              <a:gd name="connsiteX131" fmla="*/ 415792 w 4869201"/>
              <a:gd name="connsiteY131" fmla="*/ 1056754 h 4781960"/>
              <a:gd name="connsiteX132" fmla="*/ 4292706 w 4869201"/>
              <a:gd name="connsiteY132" fmla="*/ 849974 h 4781960"/>
              <a:gd name="connsiteX133" fmla="*/ 4313257 w 4869201"/>
              <a:gd name="connsiteY133" fmla="*/ 872235 h 4781960"/>
              <a:gd name="connsiteX134" fmla="*/ 4352660 w 4869201"/>
              <a:gd name="connsiteY134" fmla="*/ 924111 h 4781960"/>
              <a:gd name="connsiteX135" fmla="*/ 591833 w 4869201"/>
              <a:gd name="connsiteY135" fmla="*/ 833361 h 4781960"/>
              <a:gd name="connsiteX136" fmla="*/ 526889 w 4869201"/>
              <a:gd name="connsiteY136" fmla="*/ 910490 h 4781960"/>
              <a:gd name="connsiteX137" fmla="*/ 555945 w 4869201"/>
              <a:gd name="connsiteY137" fmla="*/ 872235 h 4781960"/>
              <a:gd name="connsiteX138" fmla="*/ 4138894 w 4869201"/>
              <a:gd name="connsiteY138" fmla="*/ 686609 h 4781960"/>
              <a:gd name="connsiteX139" fmla="*/ 4156123 w 4869201"/>
              <a:gd name="connsiteY139" fmla="*/ 702025 h 4781960"/>
              <a:gd name="connsiteX140" fmla="*/ 4197364 w 4869201"/>
              <a:gd name="connsiteY140" fmla="*/ 746698 h 4781960"/>
              <a:gd name="connsiteX141" fmla="*/ 748231 w 4869201"/>
              <a:gd name="connsiteY141" fmla="*/ 670571 h 4781960"/>
              <a:gd name="connsiteX142" fmla="*/ 676130 w 4869201"/>
              <a:gd name="connsiteY142" fmla="*/ 742048 h 4781960"/>
              <a:gd name="connsiteX143" fmla="*/ 713078 w 4869201"/>
              <a:gd name="connsiteY143" fmla="*/ 702025 h 4781960"/>
              <a:gd name="connsiteX144" fmla="*/ 3967204 w 4869201"/>
              <a:gd name="connsiteY144" fmla="*/ 535527 h 4781960"/>
              <a:gd name="connsiteX145" fmla="*/ 3983233 w 4869201"/>
              <a:gd name="connsiteY145" fmla="*/ 547327 h 4781960"/>
              <a:gd name="connsiteX146" fmla="*/ 4029326 w 4869201"/>
              <a:gd name="connsiteY146" fmla="*/ 588570 h 4781960"/>
              <a:gd name="connsiteX147" fmla="*/ 919538 w 4869201"/>
              <a:gd name="connsiteY147" fmla="*/ 522613 h 4781960"/>
              <a:gd name="connsiteX148" fmla="*/ 839879 w 4869201"/>
              <a:gd name="connsiteY148" fmla="*/ 588567 h 4781960"/>
              <a:gd name="connsiteX149" fmla="*/ 885969 w 4869201"/>
              <a:gd name="connsiteY149" fmla="*/ 547327 h 4781960"/>
              <a:gd name="connsiteX150" fmla="*/ 3778178 w 4869201"/>
              <a:gd name="connsiteY150" fmla="*/ 398801 h 4781960"/>
              <a:gd name="connsiteX151" fmla="*/ 3795809 w 4869201"/>
              <a:gd name="connsiteY151" fmla="*/ 409347 h 4781960"/>
              <a:gd name="connsiteX152" fmla="*/ 3854972 w 4869201"/>
              <a:gd name="connsiteY152" fmla="*/ 452902 h 4781960"/>
              <a:gd name="connsiteX153" fmla="*/ 1104295 w 4869201"/>
              <a:gd name="connsiteY153" fmla="*/ 390864 h 4781960"/>
              <a:gd name="connsiteX154" fmla="*/ 1017026 w 4869201"/>
              <a:gd name="connsiteY154" fmla="*/ 450843 h 4781960"/>
              <a:gd name="connsiteX155" fmla="*/ 1073393 w 4869201"/>
              <a:gd name="connsiteY155" fmla="*/ 409347 h 4781960"/>
              <a:gd name="connsiteX156" fmla="*/ 3573755 w 4869201"/>
              <a:gd name="connsiteY156" fmla="*/ 279177 h 4781960"/>
              <a:gd name="connsiteX157" fmla="*/ 3595076 w 4869201"/>
              <a:gd name="connsiteY157" fmla="*/ 289288 h 4781960"/>
              <a:gd name="connsiteX158" fmla="*/ 3677707 w 4869201"/>
              <a:gd name="connsiteY158" fmla="*/ 338710 h 4781960"/>
              <a:gd name="connsiteX159" fmla="*/ 1301063 w 4869201"/>
              <a:gd name="connsiteY159" fmla="*/ 276513 h 4781960"/>
              <a:gd name="connsiteX160" fmla="*/ 1206788 w 4869201"/>
              <a:gd name="connsiteY160" fmla="*/ 329563 h 4781960"/>
              <a:gd name="connsiteX161" fmla="*/ 1274126 w 4869201"/>
              <a:gd name="connsiteY161" fmla="*/ 289288 h 4781960"/>
              <a:gd name="connsiteX162" fmla="*/ 1508508 w 4869201"/>
              <a:gd name="connsiteY162" fmla="*/ 180587 h 4781960"/>
              <a:gd name="connsiteX163" fmla="*/ 1408943 w 4869201"/>
              <a:gd name="connsiteY163" fmla="*/ 225350 h 4781960"/>
              <a:gd name="connsiteX164" fmla="*/ 1486945 w 4869201"/>
              <a:gd name="connsiteY164" fmla="*/ 188357 h 4781960"/>
              <a:gd name="connsiteX165" fmla="*/ 3357782 w 4869201"/>
              <a:gd name="connsiteY165" fmla="*/ 179538 h 4781960"/>
              <a:gd name="connsiteX166" fmla="*/ 3382257 w 4869201"/>
              <a:gd name="connsiteY166" fmla="*/ 188357 h 4781960"/>
              <a:gd name="connsiteX167" fmla="*/ 3494012 w 4869201"/>
              <a:gd name="connsiteY167" fmla="*/ 241358 h 4781960"/>
              <a:gd name="connsiteX168" fmla="*/ 1725448 w 4869201"/>
              <a:gd name="connsiteY168" fmla="*/ 104006 h 4781960"/>
              <a:gd name="connsiteX169" fmla="*/ 1624674 w 4869201"/>
              <a:gd name="connsiteY169" fmla="*/ 138729 h 4781960"/>
              <a:gd name="connsiteX170" fmla="*/ 1710625 w 4869201"/>
              <a:gd name="connsiteY170" fmla="*/ 107758 h 4781960"/>
              <a:gd name="connsiteX171" fmla="*/ 1950866 w 4869201"/>
              <a:gd name="connsiteY171" fmla="*/ 47656 h 4781960"/>
              <a:gd name="connsiteX172" fmla="*/ 1861891 w 4869201"/>
              <a:gd name="connsiteY172" fmla="*/ 69467 h 4781960"/>
              <a:gd name="connsiteX173" fmla="*/ 1943944 w 4869201"/>
              <a:gd name="connsiteY173" fmla="*/ 48696 h 4781960"/>
              <a:gd name="connsiteX174" fmla="*/ 2237208 w 4869201"/>
              <a:gd name="connsiteY174" fmla="*/ 9813 h 4781960"/>
              <a:gd name="connsiteX175" fmla="*/ 2182535 w 4869201"/>
              <a:gd name="connsiteY175" fmla="*/ 12847 h 4781960"/>
              <a:gd name="connsiteX176" fmla="*/ 2185677 w 4869201"/>
              <a:gd name="connsiteY176" fmla="*/ 12375 h 4781960"/>
              <a:gd name="connsiteX177" fmla="*/ 2434601 w 4869201"/>
              <a:gd name="connsiteY177" fmla="*/ 0 h 4781960"/>
              <a:gd name="connsiteX178" fmla="*/ 3158576 w 4869201"/>
              <a:gd name="connsiteY178" fmla="*/ 107758 h 4781960"/>
              <a:gd name="connsiteX179" fmla="*/ 3347312 w 4869201"/>
              <a:gd name="connsiteY179" fmla="*/ 175766 h 4781960"/>
              <a:gd name="connsiteX180" fmla="*/ 3218626 w 4869201"/>
              <a:gd name="connsiteY180" fmla="*/ 488927 h 4781960"/>
              <a:gd name="connsiteX181" fmla="*/ 3048042 w 4869201"/>
              <a:gd name="connsiteY181" fmla="*/ 426485 h 4781960"/>
              <a:gd name="connsiteX182" fmla="*/ 2434600 w 4869201"/>
              <a:gd name="connsiteY182" fmla="*/ 333731 h 4781960"/>
              <a:gd name="connsiteX183" fmla="*/ 2415351 w 4869201"/>
              <a:gd name="connsiteY183" fmla="*/ 334703 h 4781960"/>
              <a:gd name="connsiteX184" fmla="*/ 2412237 w 4869201"/>
              <a:gd name="connsiteY184" fmla="*/ 1112 h 478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81960">
                <a:moveTo>
                  <a:pt x="2737887" y="4773181"/>
                </a:moveTo>
                <a:lnTo>
                  <a:pt x="2683525" y="4781349"/>
                </a:lnTo>
                <a:lnTo>
                  <a:pt x="2675589" y="4781744"/>
                </a:lnTo>
                <a:close/>
                <a:moveTo>
                  <a:pt x="2086140" y="4766394"/>
                </a:moveTo>
                <a:lnTo>
                  <a:pt x="2197949" y="4781960"/>
                </a:lnTo>
                <a:lnTo>
                  <a:pt x="2185677" y="4781349"/>
                </a:lnTo>
                <a:close/>
                <a:moveTo>
                  <a:pt x="3002446" y="4725489"/>
                </a:moveTo>
                <a:lnTo>
                  <a:pt x="2925258" y="4745029"/>
                </a:lnTo>
                <a:lnTo>
                  <a:pt x="2903571" y="4748287"/>
                </a:lnTo>
                <a:close/>
                <a:moveTo>
                  <a:pt x="1831359" y="4716529"/>
                </a:moveTo>
                <a:lnTo>
                  <a:pt x="1967405" y="4748554"/>
                </a:lnTo>
                <a:lnTo>
                  <a:pt x="1943944" y="4745029"/>
                </a:lnTo>
                <a:close/>
                <a:moveTo>
                  <a:pt x="3234944" y="4658448"/>
                </a:moveTo>
                <a:lnTo>
                  <a:pt x="3158576" y="4685966"/>
                </a:lnTo>
                <a:lnTo>
                  <a:pt x="3123930" y="4694736"/>
                </a:lnTo>
                <a:close/>
                <a:moveTo>
                  <a:pt x="1614824" y="4651446"/>
                </a:moveTo>
                <a:lnTo>
                  <a:pt x="1738114" y="4692925"/>
                </a:lnTo>
                <a:lnTo>
                  <a:pt x="1710625" y="4685966"/>
                </a:lnTo>
                <a:close/>
                <a:moveTo>
                  <a:pt x="3448822" y="4573798"/>
                </a:moveTo>
                <a:lnTo>
                  <a:pt x="3382257" y="4605367"/>
                </a:lnTo>
                <a:lnTo>
                  <a:pt x="3337403" y="4621529"/>
                </a:lnTo>
                <a:close/>
                <a:moveTo>
                  <a:pt x="1410042" y="4568895"/>
                </a:moveTo>
                <a:lnTo>
                  <a:pt x="1515519" y="4615663"/>
                </a:lnTo>
                <a:lnTo>
                  <a:pt x="1486945" y="4605367"/>
                </a:lnTo>
                <a:close/>
                <a:moveTo>
                  <a:pt x="3648516" y="4472473"/>
                </a:moveTo>
                <a:lnTo>
                  <a:pt x="3595076" y="4504436"/>
                </a:lnTo>
                <a:lnTo>
                  <a:pt x="3544124" y="4528600"/>
                </a:lnTo>
                <a:close/>
                <a:moveTo>
                  <a:pt x="1212624" y="4467652"/>
                </a:moveTo>
                <a:lnTo>
                  <a:pt x="1302847" y="4518057"/>
                </a:lnTo>
                <a:lnTo>
                  <a:pt x="1274126" y="4504436"/>
                </a:lnTo>
                <a:close/>
                <a:moveTo>
                  <a:pt x="3835945" y="4354830"/>
                </a:moveTo>
                <a:lnTo>
                  <a:pt x="3795809" y="4384378"/>
                </a:lnTo>
                <a:lnTo>
                  <a:pt x="3743352" y="4415752"/>
                </a:lnTo>
                <a:close/>
                <a:moveTo>
                  <a:pt x="1022911" y="4347214"/>
                </a:moveTo>
                <a:lnTo>
                  <a:pt x="1102688" y="4401899"/>
                </a:lnTo>
                <a:lnTo>
                  <a:pt x="1073393" y="4384378"/>
                </a:lnTo>
                <a:close/>
                <a:moveTo>
                  <a:pt x="4011777" y="4220857"/>
                </a:moveTo>
                <a:lnTo>
                  <a:pt x="3983233" y="4246397"/>
                </a:lnTo>
                <a:lnTo>
                  <a:pt x="3933212" y="4283222"/>
                </a:lnTo>
                <a:close/>
                <a:moveTo>
                  <a:pt x="843167" y="4208099"/>
                </a:moveTo>
                <a:lnTo>
                  <a:pt x="916874" y="4269150"/>
                </a:lnTo>
                <a:lnTo>
                  <a:pt x="885969" y="4246397"/>
                </a:lnTo>
                <a:close/>
                <a:moveTo>
                  <a:pt x="4175784" y="4070402"/>
                </a:moveTo>
                <a:lnTo>
                  <a:pt x="4156123" y="4091700"/>
                </a:lnTo>
                <a:lnTo>
                  <a:pt x="4110636" y="4132401"/>
                </a:lnTo>
                <a:close/>
                <a:moveTo>
                  <a:pt x="676254" y="4051810"/>
                </a:moveTo>
                <a:lnTo>
                  <a:pt x="746515" y="4121618"/>
                </a:lnTo>
                <a:lnTo>
                  <a:pt x="713078" y="4091700"/>
                </a:lnTo>
                <a:close/>
                <a:moveTo>
                  <a:pt x="4326949" y="3903462"/>
                </a:moveTo>
                <a:lnTo>
                  <a:pt x="4313257" y="3921489"/>
                </a:lnTo>
                <a:lnTo>
                  <a:pt x="4271766" y="3966433"/>
                </a:lnTo>
                <a:close/>
                <a:moveTo>
                  <a:pt x="524805" y="3880492"/>
                </a:moveTo>
                <a:lnTo>
                  <a:pt x="592171" y="3960730"/>
                </a:lnTo>
                <a:lnTo>
                  <a:pt x="555945" y="3921489"/>
                </a:lnTo>
                <a:close/>
                <a:moveTo>
                  <a:pt x="4463562" y="3720518"/>
                </a:moveTo>
                <a:lnTo>
                  <a:pt x="4453410" y="3736970"/>
                </a:lnTo>
                <a:lnTo>
                  <a:pt x="4412968" y="3790214"/>
                </a:lnTo>
                <a:close/>
                <a:moveTo>
                  <a:pt x="390793" y="3696459"/>
                </a:moveTo>
                <a:lnTo>
                  <a:pt x="454078" y="3787376"/>
                </a:lnTo>
                <a:lnTo>
                  <a:pt x="415792" y="3736970"/>
                </a:lnTo>
                <a:close/>
                <a:moveTo>
                  <a:pt x="4583417" y="3522878"/>
                </a:moveTo>
                <a:lnTo>
                  <a:pt x="4575358" y="3539349"/>
                </a:lnTo>
                <a:lnTo>
                  <a:pt x="4532116" y="3609424"/>
                </a:lnTo>
                <a:close/>
                <a:moveTo>
                  <a:pt x="275453" y="3501764"/>
                </a:moveTo>
                <a:lnTo>
                  <a:pt x="332381" y="3601800"/>
                </a:lnTo>
                <a:lnTo>
                  <a:pt x="293843" y="3539349"/>
                </a:lnTo>
                <a:close/>
                <a:moveTo>
                  <a:pt x="4684148" y="3312964"/>
                </a:moveTo>
                <a:lnTo>
                  <a:pt x="4677878" y="3329829"/>
                </a:lnTo>
                <a:lnTo>
                  <a:pt x="4629529" y="3428639"/>
                </a:lnTo>
                <a:close/>
                <a:moveTo>
                  <a:pt x="179468" y="3297941"/>
                </a:moveTo>
                <a:lnTo>
                  <a:pt x="227346" y="3403449"/>
                </a:lnTo>
                <a:lnTo>
                  <a:pt x="191323" y="3329829"/>
                </a:lnTo>
                <a:close/>
                <a:moveTo>
                  <a:pt x="4763734" y="3094346"/>
                </a:moveTo>
                <a:lnTo>
                  <a:pt x="4759746" y="3109616"/>
                </a:lnTo>
                <a:lnTo>
                  <a:pt x="4708129" y="3248458"/>
                </a:lnTo>
                <a:close/>
                <a:moveTo>
                  <a:pt x="103267" y="3085921"/>
                </a:moveTo>
                <a:lnTo>
                  <a:pt x="139525" y="3190499"/>
                </a:lnTo>
                <a:lnTo>
                  <a:pt x="109455" y="3109616"/>
                </a:lnTo>
                <a:close/>
                <a:moveTo>
                  <a:pt x="4821110" y="2871070"/>
                </a:moveTo>
                <a:lnTo>
                  <a:pt x="4819739" y="2879913"/>
                </a:lnTo>
                <a:lnTo>
                  <a:pt x="4774415" y="3053452"/>
                </a:lnTo>
                <a:close/>
                <a:moveTo>
                  <a:pt x="47320" y="2866091"/>
                </a:moveTo>
                <a:lnTo>
                  <a:pt x="69848" y="2957967"/>
                </a:lnTo>
                <a:lnTo>
                  <a:pt x="49463" y="2879913"/>
                </a:lnTo>
                <a:close/>
                <a:moveTo>
                  <a:pt x="4856673" y="2641117"/>
                </a:moveTo>
                <a:lnTo>
                  <a:pt x="4856631" y="2641927"/>
                </a:lnTo>
                <a:lnTo>
                  <a:pt x="4856622" y="2641990"/>
                </a:lnTo>
                <a:close/>
                <a:moveTo>
                  <a:pt x="12389" y="2638398"/>
                </a:moveTo>
                <a:lnTo>
                  <a:pt x="19243" y="2684973"/>
                </a:lnTo>
                <a:lnTo>
                  <a:pt x="12570" y="2641927"/>
                </a:lnTo>
                <a:close/>
                <a:moveTo>
                  <a:pt x="4867163" y="2357131"/>
                </a:moveTo>
                <a:lnTo>
                  <a:pt x="4869201" y="2396862"/>
                </a:lnTo>
                <a:lnTo>
                  <a:pt x="4868850" y="2403713"/>
                </a:lnTo>
                <a:close/>
                <a:moveTo>
                  <a:pt x="2615" y="2345890"/>
                </a:moveTo>
                <a:lnTo>
                  <a:pt x="162" y="2400012"/>
                </a:lnTo>
                <a:lnTo>
                  <a:pt x="0" y="2396862"/>
                </a:lnTo>
                <a:close/>
                <a:moveTo>
                  <a:pt x="4846580" y="2086958"/>
                </a:moveTo>
                <a:lnTo>
                  <a:pt x="4856631" y="2151797"/>
                </a:lnTo>
                <a:lnTo>
                  <a:pt x="4857646" y="2171585"/>
                </a:lnTo>
                <a:close/>
                <a:moveTo>
                  <a:pt x="27861" y="2053160"/>
                </a:moveTo>
                <a:lnTo>
                  <a:pt x="11850" y="2165821"/>
                </a:lnTo>
                <a:lnTo>
                  <a:pt x="12570" y="2151797"/>
                </a:lnTo>
                <a:close/>
                <a:moveTo>
                  <a:pt x="4800947" y="1841862"/>
                </a:moveTo>
                <a:lnTo>
                  <a:pt x="4819739" y="1913811"/>
                </a:lnTo>
                <a:lnTo>
                  <a:pt x="4825105" y="1948426"/>
                </a:lnTo>
                <a:close/>
                <a:moveTo>
                  <a:pt x="73935" y="1820110"/>
                </a:moveTo>
                <a:lnTo>
                  <a:pt x="46113" y="1935416"/>
                </a:lnTo>
                <a:lnTo>
                  <a:pt x="49463" y="1913811"/>
                </a:lnTo>
                <a:close/>
                <a:moveTo>
                  <a:pt x="4734563" y="1616369"/>
                </a:moveTo>
                <a:lnTo>
                  <a:pt x="4759746" y="1684109"/>
                </a:lnTo>
                <a:lnTo>
                  <a:pt x="4772301" y="1732181"/>
                </a:lnTo>
                <a:close/>
                <a:moveTo>
                  <a:pt x="139705" y="1602741"/>
                </a:moveTo>
                <a:lnTo>
                  <a:pt x="102403" y="1711109"/>
                </a:lnTo>
                <a:lnTo>
                  <a:pt x="109455" y="1684109"/>
                </a:lnTo>
                <a:close/>
                <a:moveTo>
                  <a:pt x="4649813" y="1406539"/>
                </a:moveTo>
                <a:lnTo>
                  <a:pt x="4677878" y="1463895"/>
                </a:lnTo>
                <a:lnTo>
                  <a:pt x="4699249" y="1521381"/>
                </a:lnTo>
                <a:close/>
                <a:moveTo>
                  <a:pt x="224879" y="1395317"/>
                </a:moveTo>
                <a:lnTo>
                  <a:pt x="179849" y="1494759"/>
                </a:lnTo>
                <a:lnTo>
                  <a:pt x="191323" y="1463895"/>
                </a:lnTo>
                <a:close/>
                <a:moveTo>
                  <a:pt x="4547821" y="1209751"/>
                </a:moveTo>
                <a:lnTo>
                  <a:pt x="4575358" y="1254376"/>
                </a:lnTo>
                <a:lnTo>
                  <a:pt x="4605250" y="1315466"/>
                </a:lnTo>
                <a:close/>
                <a:moveTo>
                  <a:pt x="329095" y="1197250"/>
                </a:moveTo>
                <a:lnTo>
                  <a:pt x="277317" y="1288151"/>
                </a:lnTo>
                <a:lnTo>
                  <a:pt x="293843" y="1254376"/>
                </a:lnTo>
                <a:close/>
                <a:moveTo>
                  <a:pt x="4428867" y="1024442"/>
                </a:moveTo>
                <a:lnTo>
                  <a:pt x="4453410" y="1056754"/>
                </a:lnTo>
                <a:lnTo>
                  <a:pt x="4489580" y="1115369"/>
                </a:lnTo>
                <a:close/>
                <a:moveTo>
                  <a:pt x="451722" y="1009450"/>
                </a:moveTo>
                <a:lnTo>
                  <a:pt x="393474" y="1092920"/>
                </a:lnTo>
                <a:lnTo>
                  <a:pt x="415792" y="1056754"/>
                </a:lnTo>
                <a:close/>
                <a:moveTo>
                  <a:pt x="4292706" y="849974"/>
                </a:moveTo>
                <a:lnTo>
                  <a:pt x="4313257" y="872235"/>
                </a:lnTo>
                <a:lnTo>
                  <a:pt x="4352660" y="924111"/>
                </a:lnTo>
                <a:close/>
                <a:moveTo>
                  <a:pt x="591833" y="833361"/>
                </a:moveTo>
                <a:lnTo>
                  <a:pt x="526889" y="910490"/>
                </a:lnTo>
                <a:lnTo>
                  <a:pt x="555945" y="872235"/>
                </a:lnTo>
                <a:close/>
                <a:moveTo>
                  <a:pt x="4138894" y="686609"/>
                </a:moveTo>
                <a:lnTo>
                  <a:pt x="4156123" y="702025"/>
                </a:lnTo>
                <a:lnTo>
                  <a:pt x="4197364" y="746698"/>
                </a:lnTo>
                <a:close/>
                <a:moveTo>
                  <a:pt x="748231" y="670571"/>
                </a:moveTo>
                <a:lnTo>
                  <a:pt x="676130" y="742048"/>
                </a:lnTo>
                <a:lnTo>
                  <a:pt x="713078" y="702025"/>
                </a:lnTo>
                <a:close/>
                <a:moveTo>
                  <a:pt x="3967204" y="535527"/>
                </a:moveTo>
                <a:lnTo>
                  <a:pt x="3983233" y="547327"/>
                </a:lnTo>
                <a:lnTo>
                  <a:pt x="4029326" y="588570"/>
                </a:lnTo>
                <a:close/>
                <a:moveTo>
                  <a:pt x="919538" y="522613"/>
                </a:moveTo>
                <a:lnTo>
                  <a:pt x="839879" y="588567"/>
                </a:lnTo>
                <a:lnTo>
                  <a:pt x="885969" y="547327"/>
                </a:lnTo>
                <a:close/>
                <a:moveTo>
                  <a:pt x="3778178" y="398801"/>
                </a:moveTo>
                <a:lnTo>
                  <a:pt x="3795809" y="409347"/>
                </a:lnTo>
                <a:lnTo>
                  <a:pt x="3854972" y="452902"/>
                </a:lnTo>
                <a:close/>
                <a:moveTo>
                  <a:pt x="1104295" y="390864"/>
                </a:moveTo>
                <a:lnTo>
                  <a:pt x="1017026" y="450843"/>
                </a:lnTo>
                <a:lnTo>
                  <a:pt x="1073393" y="409347"/>
                </a:lnTo>
                <a:close/>
                <a:moveTo>
                  <a:pt x="3573755" y="279177"/>
                </a:moveTo>
                <a:lnTo>
                  <a:pt x="3595076" y="289288"/>
                </a:lnTo>
                <a:lnTo>
                  <a:pt x="3677707" y="338710"/>
                </a:lnTo>
                <a:close/>
                <a:moveTo>
                  <a:pt x="1301063" y="276513"/>
                </a:moveTo>
                <a:lnTo>
                  <a:pt x="1206788" y="329563"/>
                </a:lnTo>
                <a:lnTo>
                  <a:pt x="1274126" y="289288"/>
                </a:lnTo>
                <a:close/>
                <a:moveTo>
                  <a:pt x="1508508" y="180587"/>
                </a:moveTo>
                <a:lnTo>
                  <a:pt x="1408943" y="225350"/>
                </a:lnTo>
                <a:lnTo>
                  <a:pt x="1486945" y="188357"/>
                </a:lnTo>
                <a:close/>
                <a:moveTo>
                  <a:pt x="3357782" y="179538"/>
                </a:moveTo>
                <a:lnTo>
                  <a:pt x="3382257" y="188357"/>
                </a:lnTo>
                <a:lnTo>
                  <a:pt x="3494012" y="241358"/>
                </a:lnTo>
                <a:close/>
                <a:moveTo>
                  <a:pt x="1725448" y="104006"/>
                </a:moveTo>
                <a:lnTo>
                  <a:pt x="1624674" y="138729"/>
                </a:lnTo>
                <a:lnTo>
                  <a:pt x="1710625" y="107758"/>
                </a:lnTo>
                <a:close/>
                <a:moveTo>
                  <a:pt x="1950866" y="47656"/>
                </a:moveTo>
                <a:lnTo>
                  <a:pt x="1861891" y="69467"/>
                </a:lnTo>
                <a:lnTo>
                  <a:pt x="1943944" y="48696"/>
                </a:lnTo>
                <a:close/>
                <a:moveTo>
                  <a:pt x="2237208" y="9813"/>
                </a:moveTo>
                <a:lnTo>
                  <a:pt x="2182535" y="12847"/>
                </a:lnTo>
                <a:lnTo>
                  <a:pt x="2185677" y="12375"/>
                </a:lnTo>
                <a:close/>
                <a:moveTo>
                  <a:pt x="2434601" y="0"/>
                </a:moveTo>
                <a:cubicBezTo>
                  <a:pt x="2686712" y="0"/>
                  <a:pt x="2929873" y="37727"/>
                  <a:pt x="3158576" y="107758"/>
                </a:cubicBezTo>
                <a:lnTo>
                  <a:pt x="3347312" y="175766"/>
                </a:lnTo>
                <a:lnTo>
                  <a:pt x="3218626" y="488927"/>
                </a:lnTo>
                <a:lnTo>
                  <a:pt x="3048042" y="426485"/>
                </a:lnTo>
                <a:cubicBezTo>
                  <a:pt x="2854256" y="366205"/>
                  <a:pt x="2648220" y="333731"/>
                  <a:pt x="2434600" y="333731"/>
                </a:cubicBezTo>
                <a:lnTo>
                  <a:pt x="2415351" y="334703"/>
                </a:lnTo>
                <a:lnTo>
                  <a:pt x="2412237" y="1112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F227CCCA-FE40-98C5-5C9B-6B5DEF31A9B1}"/>
              </a:ext>
            </a:extLst>
          </p:cNvPr>
          <p:cNvSpPr/>
          <p:nvPr/>
        </p:nvSpPr>
        <p:spPr>
          <a:xfrm>
            <a:off x="3538872" y="1056885"/>
            <a:ext cx="4869201" cy="4793724"/>
          </a:xfrm>
          <a:custGeom>
            <a:avLst/>
            <a:gdLst>
              <a:gd name="connsiteX0" fmla="*/ 2485241 w 4869201"/>
              <a:gd name="connsiteY0" fmla="*/ 4791207 h 4793724"/>
              <a:gd name="connsiteX1" fmla="*/ 2434601 w 4869201"/>
              <a:gd name="connsiteY1" fmla="*/ 4793724 h 4793724"/>
              <a:gd name="connsiteX2" fmla="*/ 2393580 w 4869201"/>
              <a:gd name="connsiteY2" fmla="*/ 4791685 h 4793724"/>
              <a:gd name="connsiteX3" fmla="*/ 2156567 w 4869201"/>
              <a:gd name="connsiteY3" fmla="*/ 4776976 h 4793724"/>
              <a:gd name="connsiteX4" fmla="*/ 2244957 w 4869201"/>
              <a:gd name="connsiteY4" fmla="*/ 4784297 h 4793724"/>
              <a:gd name="connsiteX5" fmla="*/ 2185677 w 4869201"/>
              <a:gd name="connsiteY5" fmla="*/ 4781350 h 4793724"/>
              <a:gd name="connsiteX6" fmla="*/ 2726596 w 4869201"/>
              <a:gd name="connsiteY6" fmla="*/ 4774878 h 4793724"/>
              <a:gd name="connsiteX7" fmla="*/ 2683524 w 4869201"/>
              <a:gd name="connsiteY7" fmla="*/ 4781350 h 4793724"/>
              <a:gd name="connsiteX8" fmla="*/ 2626398 w 4869201"/>
              <a:gd name="connsiteY8" fmla="*/ 4784190 h 4793724"/>
              <a:gd name="connsiteX9" fmla="*/ 1924381 w 4869201"/>
              <a:gd name="connsiteY9" fmla="*/ 4740076 h 4793724"/>
              <a:gd name="connsiteX10" fmla="*/ 2013443 w 4869201"/>
              <a:gd name="connsiteY10" fmla="*/ 4755471 h 4793724"/>
              <a:gd name="connsiteX11" fmla="*/ 1943944 w 4869201"/>
              <a:gd name="connsiteY11" fmla="*/ 4745029 h 4793724"/>
              <a:gd name="connsiteX12" fmla="*/ 2958784 w 4869201"/>
              <a:gd name="connsiteY12" fmla="*/ 4736542 h 4793724"/>
              <a:gd name="connsiteX13" fmla="*/ 2925258 w 4869201"/>
              <a:gd name="connsiteY13" fmla="*/ 4745029 h 4793724"/>
              <a:gd name="connsiteX14" fmla="*/ 2850089 w 4869201"/>
              <a:gd name="connsiteY14" fmla="*/ 4756323 h 4793724"/>
              <a:gd name="connsiteX15" fmla="*/ 1699236 w 4869201"/>
              <a:gd name="connsiteY15" fmla="*/ 4681862 h 4793724"/>
              <a:gd name="connsiteX16" fmla="*/ 1789729 w 4869201"/>
              <a:gd name="connsiteY16" fmla="*/ 4705991 h 4793724"/>
              <a:gd name="connsiteX17" fmla="*/ 1710625 w 4869201"/>
              <a:gd name="connsiteY17" fmla="*/ 4685966 h 4793724"/>
              <a:gd name="connsiteX18" fmla="*/ 3180620 w 4869201"/>
              <a:gd name="connsiteY18" fmla="*/ 4678023 h 4793724"/>
              <a:gd name="connsiteX19" fmla="*/ 3158576 w 4869201"/>
              <a:gd name="connsiteY19" fmla="*/ 4685966 h 4793724"/>
              <a:gd name="connsiteX20" fmla="*/ 3068269 w 4869201"/>
              <a:gd name="connsiteY20" fmla="*/ 4708826 h 4793724"/>
              <a:gd name="connsiteX21" fmla="*/ 3392546 w 4869201"/>
              <a:gd name="connsiteY21" fmla="*/ 4600487 h 4793724"/>
              <a:gd name="connsiteX22" fmla="*/ 3382257 w 4869201"/>
              <a:gd name="connsiteY22" fmla="*/ 4605367 h 4793724"/>
              <a:gd name="connsiteX23" fmla="*/ 3287676 w 4869201"/>
              <a:gd name="connsiteY23" fmla="*/ 4639448 h 4793724"/>
              <a:gd name="connsiteX24" fmla="*/ 3620578 w 4869201"/>
              <a:gd name="connsiteY24" fmla="*/ 4489183 h 4793724"/>
              <a:gd name="connsiteX25" fmla="*/ 3595076 w 4869201"/>
              <a:gd name="connsiteY25" fmla="*/ 4504436 h 4793724"/>
              <a:gd name="connsiteX26" fmla="*/ 3593356 w 4869201"/>
              <a:gd name="connsiteY26" fmla="*/ 4505252 h 4793724"/>
              <a:gd name="connsiteX27" fmla="*/ 3593762 w 4869201"/>
              <a:gd name="connsiteY27" fmla="*/ 4505058 h 4793724"/>
              <a:gd name="connsiteX28" fmla="*/ 1144700 w 4869201"/>
              <a:gd name="connsiteY28" fmla="*/ 4427027 h 4793724"/>
              <a:gd name="connsiteX29" fmla="*/ 1280203 w 4869201"/>
              <a:gd name="connsiteY29" fmla="*/ 4507280 h 4793724"/>
              <a:gd name="connsiteX30" fmla="*/ 1483437 w 4869201"/>
              <a:gd name="connsiteY30" fmla="*/ 4603554 h 4793724"/>
              <a:gd name="connsiteX31" fmla="*/ 1577918 w 4869201"/>
              <a:gd name="connsiteY31" fmla="*/ 4638147 h 4793724"/>
              <a:gd name="connsiteX32" fmla="*/ 1486945 w 4869201"/>
              <a:gd name="connsiteY32" fmla="*/ 4605367 h 4793724"/>
              <a:gd name="connsiteX33" fmla="*/ 1274126 w 4869201"/>
              <a:gd name="connsiteY33" fmla="*/ 4504436 h 4793724"/>
              <a:gd name="connsiteX34" fmla="*/ 3841311 w 4869201"/>
              <a:gd name="connsiteY34" fmla="*/ 4350880 h 4793724"/>
              <a:gd name="connsiteX35" fmla="*/ 3795809 w 4869201"/>
              <a:gd name="connsiteY35" fmla="*/ 4384378 h 4793724"/>
              <a:gd name="connsiteX36" fmla="*/ 3790711 w 4869201"/>
              <a:gd name="connsiteY36" fmla="*/ 4387427 h 4793724"/>
              <a:gd name="connsiteX37" fmla="*/ 973072 w 4869201"/>
              <a:gd name="connsiteY37" fmla="*/ 4310522 h 4793724"/>
              <a:gd name="connsiteX38" fmla="*/ 1081045 w 4869201"/>
              <a:gd name="connsiteY38" fmla="*/ 4388955 h 4793724"/>
              <a:gd name="connsiteX39" fmla="*/ 1073393 w 4869201"/>
              <a:gd name="connsiteY39" fmla="*/ 4384378 h 4793724"/>
              <a:gd name="connsiteX40" fmla="*/ 835419 w 4869201"/>
              <a:gd name="connsiteY40" fmla="*/ 4201167 h 4793724"/>
              <a:gd name="connsiteX41" fmla="*/ 890283 w 4869201"/>
              <a:gd name="connsiteY41" fmla="*/ 4249573 h 4793724"/>
              <a:gd name="connsiteX42" fmla="*/ 885969 w 4869201"/>
              <a:gd name="connsiteY42" fmla="*/ 4246397 h 4793724"/>
              <a:gd name="connsiteX43" fmla="*/ 4037064 w 4869201"/>
              <a:gd name="connsiteY43" fmla="*/ 4198231 h 4793724"/>
              <a:gd name="connsiteX44" fmla="*/ 3983233 w 4869201"/>
              <a:gd name="connsiteY44" fmla="*/ 4246397 h 4793724"/>
              <a:gd name="connsiteX45" fmla="*/ 3974612 w 4869201"/>
              <a:gd name="connsiteY45" fmla="*/ 4252744 h 4793724"/>
              <a:gd name="connsiteX46" fmla="*/ 684774 w 4869201"/>
              <a:gd name="connsiteY46" fmla="*/ 4061039 h 4793724"/>
              <a:gd name="connsiteX47" fmla="*/ 715963 w 4869201"/>
              <a:gd name="connsiteY47" fmla="*/ 4094280 h 4793724"/>
              <a:gd name="connsiteX48" fmla="*/ 713078 w 4869201"/>
              <a:gd name="connsiteY48" fmla="*/ 4091700 h 4793724"/>
              <a:gd name="connsiteX49" fmla="*/ 4216241 w 4869201"/>
              <a:gd name="connsiteY49" fmla="*/ 4026579 h 4793724"/>
              <a:gd name="connsiteX50" fmla="*/ 4156123 w 4869201"/>
              <a:gd name="connsiteY50" fmla="*/ 4091700 h 4793724"/>
              <a:gd name="connsiteX51" fmla="*/ 4144148 w 4869201"/>
              <a:gd name="connsiteY51" fmla="*/ 4102415 h 4793724"/>
              <a:gd name="connsiteX52" fmla="*/ 524293 w 4869201"/>
              <a:gd name="connsiteY52" fmla="*/ 3879818 h 4793724"/>
              <a:gd name="connsiteX53" fmla="*/ 560225 w 4869201"/>
              <a:gd name="connsiteY53" fmla="*/ 3926126 h 4793724"/>
              <a:gd name="connsiteX54" fmla="*/ 555945 w 4869201"/>
              <a:gd name="connsiteY54" fmla="*/ 3921489 h 4793724"/>
              <a:gd name="connsiteX55" fmla="*/ 4374142 w 4869201"/>
              <a:gd name="connsiteY55" fmla="*/ 3841331 h 4793724"/>
              <a:gd name="connsiteX56" fmla="*/ 4313257 w 4869201"/>
              <a:gd name="connsiteY56" fmla="*/ 3921489 h 4793724"/>
              <a:gd name="connsiteX57" fmla="*/ 4299423 w 4869201"/>
              <a:gd name="connsiteY57" fmla="*/ 3936474 h 4793724"/>
              <a:gd name="connsiteX58" fmla="*/ 376212 w 4869201"/>
              <a:gd name="connsiteY58" fmla="*/ 3672831 h 4793724"/>
              <a:gd name="connsiteX59" fmla="*/ 423540 w 4869201"/>
              <a:gd name="connsiteY59" fmla="*/ 3747172 h 4793724"/>
              <a:gd name="connsiteX60" fmla="*/ 415792 w 4869201"/>
              <a:gd name="connsiteY60" fmla="*/ 3736970 h 4793724"/>
              <a:gd name="connsiteX61" fmla="*/ 4502775 w 4869201"/>
              <a:gd name="connsiteY61" fmla="*/ 3656973 h 4793724"/>
              <a:gd name="connsiteX62" fmla="*/ 4453410 w 4869201"/>
              <a:gd name="connsiteY62" fmla="*/ 3736970 h 4793724"/>
              <a:gd name="connsiteX63" fmla="*/ 4441100 w 4869201"/>
              <a:gd name="connsiteY63" fmla="*/ 3753177 h 4793724"/>
              <a:gd name="connsiteX64" fmla="*/ 4614087 w 4869201"/>
              <a:gd name="connsiteY64" fmla="*/ 3460198 h 4793724"/>
              <a:gd name="connsiteX65" fmla="*/ 4575358 w 4869201"/>
              <a:gd name="connsiteY65" fmla="*/ 3539349 h 4793724"/>
              <a:gd name="connsiteX66" fmla="*/ 4563575 w 4869201"/>
              <a:gd name="connsiteY66" fmla="*/ 3558443 h 4793724"/>
              <a:gd name="connsiteX67" fmla="*/ 254369 w 4869201"/>
              <a:gd name="connsiteY67" fmla="*/ 3458676 h 4793724"/>
              <a:gd name="connsiteX68" fmla="*/ 305606 w 4869201"/>
              <a:gd name="connsiteY68" fmla="*/ 3558411 h 4793724"/>
              <a:gd name="connsiteX69" fmla="*/ 293843 w 4869201"/>
              <a:gd name="connsiteY69" fmla="*/ 3539349 h 4793724"/>
              <a:gd name="connsiteX70" fmla="*/ 4706850 w 4869201"/>
              <a:gd name="connsiteY70" fmla="*/ 3251898 h 4793724"/>
              <a:gd name="connsiteX71" fmla="*/ 4677878 w 4869201"/>
              <a:gd name="connsiteY71" fmla="*/ 3329829 h 4793724"/>
              <a:gd name="connsiteX72" fmla="*/ 4665896 w 4869201"/>
              <a:gd name="connsiteY72" fmla="*/ 3354316 h 4793724"/>
              <a:gd name="connsiteX73" fmla="*/ 159827 w 4869201"/>
              <a:gd name="connsiteY73" fmla="*/ 3245110 h 4793724"/>
              <a:gd name="connsiteX74" fmla="*/ 206034 w 4869201"/>
              <a:gd name="connsiteY74" fmla="*/ 3359893 h 4793724"/>
              <a:gd name="connsiteX75" fmla="*/ 191323 w 4869201"/>
              <a:gd name="connsiteY75" fmla="*/ 3329829 h 4793724"/>
              <a:gd name="connsiteX76" fmla="*/ 4778902 w 4869201"/>
              <a:gd name="connsiteY76" fmla="*/ 3036270 h 4793724"/>
              <a:gd name="connsiteX77" fmla="*/ 4759746 w 4869201"/>
              <a:gd name="connsiteY77" fmla="*/ 3109616 h 4793724"/>
              <a:gd name="connsiteX78" fmla="*/ 4747845 w 4869201"/>
              <a:gd name="connsiteY78" fmla="*/ 3141629 h 4793724"/>
              <a:gd name="connsiteX79" fmla="*/ 89211 w 4869201"/>
              <a:gd name="connsiteY79" fmla="*/ 3032104 h 4793724"/>
              <a:gd name="connsiteX80" fmla="*/ 124811 w 4869201"/>
              <a:gd name="connsiteY80" fmla="*/ 3150920 h 4793724"/>
              <a:gd name="connsiteX81" fmla="*/ 109455 w 4869201"/>
              <a:gd name="connsiteY81" fmla="*/ 3109616 h 4793724"/>
              <a:gd name="connsiteX82" fmla="*/ 39697 w 4869201"/>
              <a:gd name="connsiteY82" fmla="*/ 2816919 h 4793724"/>
              <a:gd name="connsiteX83" fmla="*/ 62632 w 4869201"/>
              <a:gd name="connsiteY83" fmla="*/ 2930336 h 4793724"/>
              <a:gd name="connsiteX84" fmla="*/ 49463 w 4869201"/>
              <a:gd name="connsiteY84" fmla="*/ 2879913 h 4793724"/>
              <a:gd name="connsiteX85" fmla="*/ 4829681 w 4869201"/>
              <a:gd name="connsiteY85" fmla="*/ 2815778 h 4793724"/>
              <a:gd name="connsiteX86" fmla="*/ 4819739 w 4869201"/>
              <a:gd name="connsiteY86" fmla="*/ 2879913 h 4793724"/>
              <a:gd name="connsiteX87" fmla="*/ 4809158 w 4869201"/>
              <a:gd name="connsiteY87" fmla="*/ 2920425 h 4793724"/>
              <a:gd name="connsiteX88" fmla="*/ 10230 w 4869201"/>
              <a:gd name="connsiteY88" fmla="*/ 2596310 h 4793724"/>
              <a:gd name="connsiteX89" fmla="*/ 21132 w 4869201"/>
              <a:gd name="connsiteY89" fmla="*/ 2697162 h 4793724"/>
              <a:gd name="connsiteX90" fmla="*/ 12570 w 4869201"/>
              <a:gd name="connsiteY90" fmla="*/ 2641927 h 4793724"/>
              <a:gd name="connsiteX91" fmla="*/ 4859284 w 4869201"/>
              <a:gd name="connsiteY91" fmla="*/ 2590215 h 4793724"/>
              <a:gd name="connsiteX92" fmla="*/ 4856631 w 4869201"/>
              <a:gd name="connsiteY92" fmla="*/ 2641927 h 4793724"/>
              <a:gd name="connsiteX93" fmla="*/ 4849080 w 4869201"/>
              <a:gd name="connsiteY93" fmla="*/ 2690639 h 4793724"/>
              <a:gd name="connsiteX94" fmla="*/ 1543 w 4869201"/>
              <a:gd name="connsiteY94" fmla="*/ 2366787 h 4793724"/>
              <a:gd name="connsiteX95" fmla="*/ 2859 w 4869201"/>
              <a:gd name="connsiteY95" fmla="*/ 2452603 h 4793724"/>
              <a:gd name="connsiteX96" fmla="*/ 0 w 4869201"/>
              <a:gd name="connsiteY96" fmla="*/ 2396862 h 4793724"/>
              <a:gd name="connsiteX97" fmla="*/ 4867178 w 4869201"/>
              <a:gd name="connsiteY97" fmla="*/ 2357430 h 4793724"/>
              <a:gd name="connsiteX98" fmla="*/ 4869201 w 4869201"/>
              <a:gd name="connsiteY98" fmla="*/ 2396862 h 4793724"/>
              <a:gd name="connsiteX99" fmla="*/ 4866287 w 4869201"/>
              <a:gd name="connsiteY99" fmla="*/ 2453667 h 4793724"/>
              <a:gd name="connsiteX100" fmla="*/ 15681 w 4869201"/>
              <a:gd name="connsiteY100" fmla="*/ 2131724 h 4793724"/>
              <a:gd name="connsiteX101" fmla="*/ 9582 w 4869201"/>
              <a:gd name="connsiteY101" fmla="*/ 2210057 h 4793724"/>
              <a:gd name="connsiteX102" fmla="*/ 12570 w 4869201"/>
              <a:gd name="connsiteY102" fmla="*/ 2151797 h 4793724"/>
              <a:gd name="connsiteX103" fmla="*/ 4852035 w 4869201"/>
              <a:gd name="connsiteY103" fmla="*/ 2122145 h 4793724"/>
              <a:gd name="connsiteX104" fmla="*/ 4856631 w 4869201"/>
              <a:gd name="connsiteY104" fmla="*/ 2151797 h 4793724"/>
              <a:gd name="connsiteX105" fmla="*/ 4860121 w 4869201"/>
              <a:gd name="connsiteY105" fmla="*/ 2219829 h 4793724"/>
              <a:gd name="connsiteX106" fmla="*/ 53171 w 4869201"/>
              <a:gd name="connsiteY106" fmla="*/ 1899614 h 4793724"/>
              <a:gd name="connsiteX107" fmla="*/ 38889 w 4869201"/>
              <a:gd name="connsiteY107" fmla="*/ 1982021 h 4793724"/>
              <a:gd name="connsiteX108" fmla="*/ 49463 w 4869201"/>
              <a:gd name="connsiteY108" fmla="*/ 1913811 h 4793724"/>
              <a:gd name="connsiteX109" fmla="*/ 4814354 w 4869201"/>
              <a:gd name="connsiteY109" fmla="*/ 1893193 h 4793724"/>
              <a:gd name="connsiteX110" fmla="*/ 4819739 w 4869201"/>
              <a:gd name="connsiteY110" fmla="*/ 1913811 h 4793724"/>
              <a:gd name="connsiteX111" fmla="*/ 4832452 w 4869201"/>
              <a:gd name="connsiteY111" fmla="*/ 1995824 h 4793724"/>
              <a:gd name="connsiteX112" fmla="*/ 113375 w 4869201"/>
              <a:gd name="connsiteY112" fmla="*/ 1673565 h 4793724"/>
              <a:gd name="connsiteX113" fmla="*/ 86102 w 4869201"/>
              <a:gd name="connsiteY113" fmla="*/ 1773522 h 4793724"/>
              <a:gd name="connsiteX114" fmla="*/ 109455 w 4869201"/>
              <a:gd name="connsiteY114" fmla="*/ 1684109 h 4793724"/>
              <a:gd name="connsiteX115" fmla="*/ 4755478 w 4869201"/>
              <a:gd name="connsiteY115" fmla="*/ 1672627 h 4793724"/>
              <a:gd name="connsiteX116" fmla="*/ 4759746 w 4869201"/>
              <a:gd name="connsiteY116" fmla="*/ 1684109 h 4793724"/>
              <a:gd name="connsiteX117" fmla="*/ 4783881 w 4869201"/>
              <a:gd name="connsiteY117" fmla="*/ 1776516 h 4793724"/>
              <a:gd name="connsiteX118" fmla="*/ 4670727 w 4869201"/>
              <a:gd name="connsiteY118" fmla="*/ 1449280 h 4793724"/>
              <a:gd name="connsiteX119" fmla="*/ 4677878 w 4869201"/>
              <a:gd name="connsiteY119" fmla="*/ 1463895 h 4793724"/>
              <a:gd name="connsiteX120" fmla="*/ 4708240 w 4869201"/>
              <a:gd name="connsiteY120" fmla="*/ 1545566 h 4793724"/>
              <a:gd name="connsiteX121" fmla="*/ 4676416 w 4869201"/>
              <a:gd name="connsiteY121" fmla="*/ 1460959 h 4793724"/>
              <a:gd name="connsiteX122" fmla="*/ 4539018 w 4869201"/>
              <a:gd name="connsiteY122" fmla="*/ 1195486 h 4793724"/>
              <a:gd name="connsiteX123" fmla="*/ 4575358 w 4869201"/>
              <a:gd name="connsiteY123" fmla="*/ 1254376 h 4793724"/>
              <a:gd name="connsiteX124" fmla="*/ 4577065 w 4869201"/>
              <a:gd name="connsiteY124" fmla="*/ 1257864 h 4793724"/>
              <a:gd name="connsiteX125" fmla="*/ 432636 w 4869201"/>
              <a:gd name="connsiteY125" fmla="*/ 1034578 h 4793724"/>
              <a:gd name="connsiteX126" fmla="*/ 416466 w 4869201"/>
              <a:gd name="connsiteY126" fmla="*/ 1055992 h 4793724"/>
              <a:gd name="connsiteX127" fmla="*/ 297206 w 4869201"/>
              <a:gd name="connsiteY127" fmla="*/ 1249244 h 4793724"/>
              <a:gd name="connsiteX128" fmla="*/ 195029 w 4869201"/>
              <a:gd name="connsiteY128" fmla="*/ 1456550 h 4793724"/>
              <a:gd name="connsiteX129" fmla="*/ 140552 w 4869201"/>
              <a:gd name="connsiteY129" fmla="*/ 1600463 h 4793724"/>
              <a:gd name="connsiteX130" fmla="*/ 191323 w 4869201"/>
              <a:gd name="connsiteY130" fmla="*/ 1463895 h 4793724"/>
              <a:gd name="connsiteX131" fmla="*/ 415792 w 4869201"/>
              <a:gd name="connsiteY131" fmla="*/ 1056754 h 4793724"/>
              <a:gd name="connsiteX132" fmla="*/ 4401711 w 4869201"/>
              <a:gd name="connsiteY132" fmla="*/ 988691 h 4793724"/>
              <a:gd name="connsiteX133" fmla="*/ 4453410 w 4869201"/>
              <a:gd name="connsiteY133" fmla="*/ 1056754 h 4793724"/>
              <a:gd name="connsiteX134" fmla="*/ 4456866 w 4869201"/>
              <a:gd name="connsiteY134" fmla="*/ 1062356 h 4793724"/>
              <a:gd name="connsiteX135" fmla="*/ 564021 w 4869201"/>
              <a:gd name="connsiteY135" fmla="*/ 863488 h 4793724"/>
              <a:gd name="connsiteX136" fmla="*/ 555479 w 4869201"/>
              <a:gd name="connsiteY136" fmla="*/ 872849 h 4793724"/>
              <a:gd name="connsiteX137" fmla="*/ 555945 w 4869201"/>
              <a:gd name="connsiteY137" fmla="*/ 872236 h 4793724"/>
              <a:gd name="connsiteX138" fmla="*/ 4241610 w 4869201"/>
              <a:gd name="connsiteY138" fmla="*/ 794626 h 4793724"/>
              <a:gd name="connsiteX139" fmla="*/ 4313257 w 4869201"/>
              <a:gd name="connsiteY139" fmla="*/ 872236 h 4793724"/>
              <a:gd name="connsiteX140" fmla="*/ 4318563 w 4869201"/>
              <a:gd name="connsiteY140" fmla="*/ 879221 h 4793724"/>
              <a:gd name="connsiteX141" fmla="*/ 738213 w 4869201"/>
              <a:gd name="connsiteY141" fmla="*/ 679535 h 4793724"/>
              <a:gd name="connsiteX142" fmla="*/ 710558 w 4869201"/>
              <a:gd name="connsiteY142" fmla="*/ 704755 h 4793724"/>
              <a:gd name="connsiteX143" fmla="*/ 713078 w 4869201"/>
              <a:gd name="connsiteY143" fmla="*/ 702025 h 4793724"/>
              <a:gd name="connsiteX144" fmla="*/ 934292 w 4869201"/>
              <a:gd name="connsiteY144" fmla="*/ 511752 h 4793724"/>
              <a:gd name="connsiteX145" fmla="*/ 878164 w 4869201"/>
              <a:gd name="connsiteY145" fmla="*/ 554311 h 4793724"/>
              <a:gd name="connsiteX146" fmla="*/ 885969 w 4869201"/>
              <a:gd name="connsiteY146" fmla="*/ 547327 h 4793724"/>
              <a:gd name="connsiteX147" fmla="*/ 1139830 w 4869201"/>
              <a:gd name="connsiteY147" fmla="*/ 369610 h 4793724"/>
              <a:gd name="connsiteX148" fmla="*/ 1056699 w 4869201"/>
              <a:gd name="connsiteY148" fmla="*/ 421636 h 4793724"/>
              <a:gd name="connsiteX149" fmla="*/ 1073393 w 4869201"/>
              <a:gd name="connsiteY149" fmla="*/ 409347 h 4793724"/>
              <a:gd name="connsiteX150" fmla="*/ 1348786 w 4869201"/>
              <a:gd name="connsiteY150" fmla="*/ 253880 h 4793724"/>
              <a:gd name="connsiteX151" fmla="*/ 1245482 w 4869201"/>
              <a:gd name="connsiteY151" fmla="*/ 306420 h 4793724"/>
              <a:gd name="connsiteX152" fmla="*/ 1274126 w 4869201"/>
              <a:gd name="connsiteY152" fmla="*/ 289289 h 4793724"/>
              <a:gd name="connsiteX153" fmla="*/ 3347799 w 4869201"/>
              <a:gd name="connsiteY153" fmla="*/ 175941 h 4793724"/>
              <a:gd name="connsiteX154" fmla="*/ 3382257 w 4869201"/>
              <a:gd name="connsiteY154" fmla="*/ 188358 h 4793724"/>
              <a:gd name="connsiteX155" fmla="*/ 4156123 w 4869201"/>
              <a:gd name="connsiteY155" fmla="*/ 702025 h 4793724"/>
              <a:gd name="connsiteX156" fmla="*/ 4168357 w 4869201"/>
              <a:gd name="connsiteY156" fmla="*/ 715277 h 4793724"/>
              <a:gd name="connsiteX157" fmla="*/ 3914570 w 4869201"/>
              <a:gd name="connsiteY157" fmla="*/ 961427 h 4793724"/>
              <a:gd name="connsiteX158" fmla="*/ 3893288 w 4869201"/>
              <a:gd name="connsiteY158" fmla="*/ 938008 h 4793724"/>
              <a:gd name="connsiteX159" fmla="*/ 3237572 w 4869201"/>
              <a:gd name="connsiteY159" fmla="*/ 495862 h 4793724"/>
              <a:gd name="connsiteX160" fmla="*/ 3219043 w 4869201"/>
              <a:gd name="connsiteY160" fmla="*/ 489079 h 4793724"/>
              <a:gd name="connsiteX161" fmla="*/ 1559559 w 4869201"/>
              <a:gd name="connsiteY161" fmla="*/ 162192 h 4793724"/>
              <a:gd name="connsiteX162" fmla="*/ 1444726 w 4869201"/>
              <a:gd name="connsiteY162" fmla="*/ 208380 h 4793724"/>
              <a:gd name="connsiteX163" fmla="*/ 1486945 w 4869201"/>
              <a:gd name="connsiteY163" fmla="*/ 188358 h 4793724"/>
              <a:gd name="connsiteX164" fmla="*/ 3139344 w 4869201"/>
              <a:gd name="connsiteY164" fmla="*/ 102890 h 4793724"/>
              <a:gd name="connsiteX165" fmla="*/ 3158576 w 4869201"/>
              <a:gd name="connsiteY165" fmla="*/ 107758 h 4793724"/>
              <a:gd name="connsiteX166" fmla="*/ 3283330 w 4869201"/>
              <a:gd name="connsiteY166" fmla="*/ 152711 h 4793724"/>
              <a:gd name="connsiteX167" fmla="*/ 1772864 w 4869201"/>
              <a:gd name="connsiteY167" fmla="*/ 92003 h 4793724"/>
              <a:gd name="connsiteX168" fmla="*/ 1655527 w 4869201"/>
              <a:gd name="connsiteY168" fmla="*/ 127612 h 4793724"/>
              <a:gd name="connsiteX169" fmla="*/ 1710625 w 4869201"/>
              <a:gd name="connsiteY169" fmla="*/ 107758 h 4793724"/>
              <a:gd name="connsiteX170" fmla="*/ 2917090 w 4869201"/>
              <a:gd name="connsiteY170" fmla="*/ 47469 h 4793724"/>
              <a:gd name="connsiteX171" fmla="*/ 2925258 w 4869201"/>
              <a:gd name="connsiteY171" fmla="*/ 48696 h 4793724"/>
              <a:gd name="connsiteX172" fmla="*/ 3031510 w 4869201"/>
              <a:gd name="connsiteY172" fmla="*/ 75593 h 4793724"/>
              <a:gd name="connsiteX173" fmla="*/ 1990400 w 4869201"/>
              <a:gd name="connsiteY173" fmla="*/ 41716 h 4793724"/>
              <a:gd name="connsiteX174" fmla="*/ 1879956 w 4869201"/>
              <a:gd name="connsiteY174" fmla="*/ 64894 h 4793724"/>
              <a:gd name="connsiteX175" fmla="*/ 1943944 w 4869201"/>
              <a:gd name="connsiteY175" fmla="*/ 48696 h 4793724"/>
              <a:gd name="connsiteX176" fmla="*/ 2670277 w 4869201"/>
              <a:gd name="connsiteY176" fmla="*/ 11716 h 4793724"/>
              <a:gd name="connsiteX177" fmla="*/ 2683524 w 4869201"/>
              <a:gd name="connsiteY177" fmla="*/ 12375 h 4793724"/>
              <a:gd name="connsiteX178" fmla="*/ 2684942 w 4869201"/>
              <a:gd name="connsiteY178" fmla="*/ 12588 h 4793724"/>
              <a:gd name="connsiteX179" fmla="*/ 2214249 w 4869201"/>
              <a:gd name="connsiteY179" fmla="*/ 10954 h 4793724"/>
              <a:gd name="connsiteX180" fmla="*/ 2121350 w 4869201"/>
              <a:gd name="connsiteY180" fmla="*/ 22040 h 4793724"/>
              <a:gd name="connsiteX181" fmla="*/ 2185677 w 4869201"/>
              <a:gd name="connsiteY181" fmla="*/ 12375 h 4793724"/>
              <a:gd name="connsiteX182" fmla="*/ 2434601 w 4869201"/>
              <a:gd name="connsiteY182" fmla="*/ 0 h 4793724"/>
              <a:gd name="connsiteX183" fmla="*/ 2446774 w 4869201"/>
              <a:gd name="connsiteY183" fmla="*/ 605 h 4793724"/>
              <a:gd name="connsiteX184" fmla="*/ 2385042 w 4869201"/>
              <a:gd name="connsiteY184" fmla="*/ 2464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4869201" h="4793724">
                <a:moveTo>
                  <a:pt x="2485241" y="4791207"/>
                </a:moveTo>
                <a:lnTo>
                  <a:pt x="2434601" y="4793724"/>
                </a:lnTo>
                <a:lnTo>
                  <a:pt x="2393580" y="4791685"/>
                </a:lnTo>
                <a:close/>
                <a:moveTo>
                  <a:pt x="2156567" y="4776976"/>
                </a:moveTo>
                <a:lnTo>
                  <a:pt x="2244957" y="4784297"/>
                </a:lnTo>
                <a:lnTo>
                  <a:pt x="2185677" y="4781350"/>
                </a:lnTo>
                <a:close/>
                <a:moveTo>
                  <a:pt x="2726596" y="4774878"/>
                </a:moveTo>
                <a:lnTo>
                  <a:pt x="2683524" y="4781350"/>
                </a:lnTo>
                <a:lnTo>
                  <a:pt x="2626398" y="4784190"/>
                </a:lnTo>
                <a:close/>
                <a:moveTo>
                  <a:pt x="1924381" y="4740076"/>
                </a:moveTo>
                <a:lnTo>
                  <a:pt x="2013443" y="4755471"/>
                </a:lnTo>
                <a:lnTo>
                  <a:pt x="1943944" y="4745029"/>
                </a:lnTo>
                <a:close/>
                <a:moveTo>
                  <a:pt x="2958784" y="4736542"/>
                </a:moveTo>
                <a:lnTo>
                  <a:pt x="2925258" y="4745029"/>
                </a:lnTo>
                <a:lnTo>
                  <a:pt x="2850089" y="4756323"/>
                </a:lnTo>
                <a:close/>
                <a:moveTo>
                  <a:pt x="1699236" y="4681862"/>
                </a:moveTo>
                <a:lnTo>
                  <a:pt x="1789729" y="4705991"/>
                </a:lnTo>
                <a:lnTo>
                  <a:pt x="1710625" y="4685966"/>
                </a:lnTo>
                <a:close/>
                <a:moveTo>
                  <a:pt x="3180620" y="4678023"/>
                </a:moveTo>
                <a:lnTo>
                  <a:pt x="3158576" y="4685966"/>
                </a:lnTo>
                <a:lnTo>
                  <a:pt x="3068269" y="4708826"/>
                </a:lnTo>
                <a:close/>
                <a:moveTo>
                  <a:pt x="3392546" y="4600487"/>
                </a:moveTo>
                <a:lnTo>
                  <a:pt x="3382257" y="4605367"/>
                </a:lnTo>
                <a:lnTo>
                  <a:pt x="3287676" y="4639448"/>
                </a:lnTo>
                <a:close/>
                <a:moveTo>
                  <a:pt x="3620578" y="4489183"/>
                </a:moveTo>
                <a:lnTo>
                  <a:pt x="3595076" y="4504436"/>
                </a:lnTo>
                <a:lnTo>
                  <a:pt x="3593356" y="4505252"/>
                </a:lnTo>
                <a:lnTo>
                  <a:pt x="3593762" y="4505058"/>
                </a:lnTo>
                <a:close/>
                <a:moveTo>
                  <a:pt x="1144700" y="4427027"/>
                </a:moveTo>
                <a:lnTo>
                  <a:pt x="1280203" y="4507280"/>
                </a:lnTo>
                <a:cubicBezTo>
                  <a:pt x="1346882" y="4542701"/>
                  <a:pt x="1414702" y="4574782"/>
                  <a:pt x="1483437" y="4603554"/>
                </a:cubicBezTo>
                <a:lnTo>
                  <a:pt x="1577918" y="4638147"/>
                </a:lnTo>
                <a:lnTo>
                  <a:pt x="1486945" y="4605367"/>
                </a:lnTo>
                <a:cubicBezTo>
                  <a:pt x="1414127" y="4575045"/>
                  <a:pt x="1343119" y="4541334"/>
                  <a:pt x="1274126" y="4504436"/>
                </a:cubicBezTo>
                <a:close/>
                <a:moveTo>
                  <a:pt x="3841311" y="4350880"/>
                </a:moveTo>
                <a:lnTo>
                  <a:pt x="3795809" y="4384378"/>
                </a:lnTo>
                <a:lnTo>
                  <a:pt x="3790711" y="4387427"/>
                </a:lnTo>
                <a:close/>
                <a:moveTo>
                  <a:pt x="973072" y="4310522"/>
                </a:moveTo>
                <a:lnTo>
                  <a:pt x="1081045" y="4388955"/>
                </a:lnTo>
                <a:lnTo>
                  <a:pt x="1073393" y="4384378"/>
                </a:lnTo>
                <a:close/>
                <a:moveTo>
                  <a:pt x="835419" y="4201167"/>
                </a:moveTo>
                <a:lnTo>
                  <a:pt x="890283" y="4249573"/>
                </a:lnTo>
                <a:lnTo>
                  <a:pt x="885969" y="4246397"/>
                </a:lnTo>
                <a:close/>
                <a:moveTo>
                  <a:pt x="4037064" y="4198231"/>
                </a:moveTo>
                <a:lnTo>
                  <a:pt x="3983233" y="4246397"/>
                </a:lnTo>
                <a:lnTo>
                  <a:pt x="3974612" y="4252744"/>
                </a:lnTo>
                <a:close/>
                <a:moveTo>
                  <a:pt x="684774" y="4061039"/>
                </a:moveTo>
                <a:lnTo>
                  <a:pt x="715963" y="4094280"/>
                </a:lnTo>
                <a:lnTo>
                  <a:pt x="713078" y="4091700"/>
                </a:lnTo>
                <a:close/>
                <a:moveTo>
                  <a:pt x="4216241" y="4026579"/>
                </a:moveTo>
                <a:lnTo>
                  <a:pt x="4156123" y="4091700"/>
                </a:lnTo>
                <a:lnTo>
                  <a:pt x="4144148" y="4102415"/>
                </a:lnTo>
                <a:close/>
                <a:moveTo>
                  <a:pt x="524293" y="3879818"/>
                </a:moveTo>
                <a:lnTo>
                  <a:pt x="560225" y="3926126"/>
                </a:lnTo>
                <a:lnTo>
                  <a:pt x="555945" y="3921489"/>
                </a:lnTo>
                <a:close/>
                <a:moveTo>
                  <a:pt x="4374142" y="3841331"/>
                </a:moveTo>
                <a:lnTo>
                  <a:pt x="4313257" y="3921489"/>
                </a:lnTo>
                <a:lnTo>
                  <a:pt x="4299423" y="3936474"/>
                </a:lnTo>
                <a:close/>
                <a:moveTo>
                  <a:pt x="376212" y="3672831"/>
                </a:moveTo>
                <a:lnTo>
                  <a:pt x="423540" y="3747172"/>
                </a:lnTo>
                <a:lnTo>
                  <a:pt x="415792" y="3736970"/>
                </a:lnTo>
                <a:close/>
                <a:moveTo>
                  <a:pt x="4502775" y="3656973"/>
                </a:moveTo>
                <a:lnTo>
                  <a:pt x="4453410" y="3736970"/>
                </a:lnTo>
                <a:lnTo>
                  <a:pt x="4441100" y="3753177"/>
                </a:lnTo>
                <a:close/>
                <a:moveTo>
                  <a:pt x="4614087" y="3460198"/>
                </a:moveTo>
                <a:lnTo>
                  <a:pt x="4575358" y="3539349"/>
                </a:lnTo>
                <a:lnTo>
                  <a:pt x="4563575" y="3558443"/>
                </a:lnTo>
                <a:close/>
                <a:moveTo>
                  <a:pt x="254369" y="3458676"/>
                </a:moveTo>
                <a:lnTo>
                  <a:pt x="305606" y="3558411"/>
                </a:lnTo>
                <a:lnTo>
                  <a:pt x="293843" y="3539349"/>
                </a:lnTo>
                <a:close/>
                <a:moveTo>
                  <a:pt x="4706850" y="3251898"/>
                </a:moveTo>
                <a:lnTo>
                  <a:pt x="4677878" y="3329829"/>
                </a:lnTo>
                <a:lnTo>
                  <a:pt x="4665896" y="3354316"/>
                </a:lnTo>
                <a:close/>
                <a:moveTo>
                  <a:pt x="159827" y="3245110"/>
                </a:moveTo>
                <a:lnTo>
                  <a:pt x="206034" y="3359893"/>
                </a:lnTo>
                <a:lnTo>
                  <a:pt x="191323" y="3329829"/>
                </a:lnTo>
                <a:close/>
                <a:moveTo>
                  <a:pt x="4778902" y="3036270"/>
                </a:moveTo>
                <a:lnTo>
                  <a:pt x="4759746" y="3109616"/>
                </a:lnTo>
                <a:lnTo>
                  <a:pt x="4747845" y="3141629"/>
                </a:lnTo>
                <a:close/>
                <a:moveTo>
                  <a:pt x="89211" y="3032104"/>
                </a:moveTo>
                <a:lnTo>
                  <a:pt x="124811" y="3150920"/>
                </a:lnTo>
                <a:lnTo>
                  <a:pt x="109455" y="3109616"/>
                </a:lnTo>
                <a:close/>
                <a:moveTo>
                  <a:pt x="39697" y="2816919"/>
                </a:moveTo>
                <a:lnTo>
                  <a:pt x="62632" y="2930336"/>
                </a:lnTo>
                <a:lnTo>
                  <a:pt x="49463" y="2879913"/>
                </a:lnTo>
                <a:close/>
                <a:moveTo>
                  <a:pt x="4829681" y="2815778"/>
                </a:moveTo>
                <a:lnTo>
                  <a:pt x="4819739" y="2879913"/>
                </a:lnTo>
                <a:lnTo>
                  <a:pt x="4809158" y="2920425"/>
                </a:lnTo>
                <a:close/>
                <a:moveTo>
                  <a:pt x="10230" y="2596310"/>
                </a:moveTo>
                <a:lnTo>
                  <a:pt x="21132" y="2697162"/>
                </a:lnTo>
                <a:lnTo>
                  <a:pt x="12570" y="2641927"/>
                </a:lnTo>
                <a:close/>
                <a:moveTo>
                  <a:pt x="4859284" y="2590215"/>
                </a:moveTo>
                <a:lnTo>
                  <a:pt x="4856631" y="2641927"/>
                </a:lnTo>
                <a:lnTo>
                  <a:pt x="4849080" y="2690639"/>
                </a:lnTo>
                <a:close/>
                <a:moveTo>
                  <a:pt x="1543" y="2366787"/>
                </a:moveTo>
                <a:lnTo>
                  <a:pt x="2859" y="2452603"/>
                </a:lnTo>
                <a:lnTo>
                  <a:pt x="0" y="2396862"/>
                </a:lnTo>
                <a:close/>
                <a:moveTo>
                  <a:pt x="4867178" y="2357430"/>
                </a:moveTo>
                <a:lnTo>
                  <a:pt x="4869201" y="2396862"/>
                </a:lnTo>
                <a:lnTo>
                  <a:pt x="4866287" y="2453667"/>
                </a:lnTo>
                <a:close/>
                <a:moveTo>
                  <a:pt x="15681" y="2131724"/>
                </a:moveTo>
                <a:lnTo>
                  <a:pt x="9582" y="2210057"/>
                </a:lnTo>
                <a:lnTo>
                  <a:pt x="12570" y="2151797"/>
                </a:lnTo>
                <a:close/>
                <a:moveTo>
                  <a:pt x="4852035" y="2122145"/>
                </a:moveTo>
                <a:lnTo>
                  <a:pt x="4856631" y="2151797"/>
                </a:lnTo>
                <a:lnTo>
                  <a:pt x="4860121" y="2219829"/>
                </a:lnTo>
                <a:close/>
                <a:moveTo>
                  <a:pt x="53171" y="1899614"/>
                </a:moveTo>
                <a:lnTo>
                  <a:pt x="38889" y="1982021"/>
                </a:lnTo>
                <a:lnTo>
                  <a:pt x="49463" y="1913811"/>
                </a:lnTo>
                <a:close/>
                <a:moveTo>
                  <a:pt x="4814354" y="1893193"/>
                </a:moveTo>
                <a:lnTo>
                  <a:pt x="4819739" y="1913811"/>
                </a:lnTo>
                <a:lnTo>
                  <a:pt x="4832452" y="1995824"/>
                </a:lnTo>
                <a:close/>
                <a:moveTo>
                  <a:pt x="113375" y="1673565"/>
                </a:moveTo>
                <a:lnTo>
                  <a:pt x="86102" y="1773522"/>
                </a:lnTo>
                <a:lnTo>
                  <a:pt x="109455" y="1684109"/>
                </a:lnTo>
                <a:close/>
                <a:moveTo>
                  <a:pt x="4755478" y="1672627"/>
                </a:moveTo>
                <a:lnTo>
                  <a:pt x="4759746" y="1684109"/>
                </a:lnTo>
                <a:lnTo>
                  <a:pt x="4783881" y="1776516"/>
                </a:lnTo>
                <a:close/>
                <a:moveTo>
                  <a:pt x="4670727" y="1449280"/>
                </a:moveTo>
                <a:lnTo>
                  <a:pt x="4677878" y="1463895"/>
                </a:lnTo>
                <a:lnTo>
                  <a:pt x="4708240" y="1545566"/>
                </a:lnTo>
                <a:lnTo>
                  <a:pt x="4676416" y="1460959"/>
                </a:lnTo>
                <a:close/>
                <a:moveTo>
                  <a:pt x="4539018" y="1195486"/>
                </a:moveTo>
                <a:lnTo>
                  <a:pt x="4575358" y="1254376"/>
                </a:lnTo>
                <a:lnTo>
                  <a:pt x="4577065" y="1257864"/>
                </a:lnTo>
                <a:close/>
                <a:moveTo>
                  <a:pt x="432636" y="1034578"/>
                </a:moveTo>
                <a:lnTo>
                  <a:pt x="416466" y="1055992"/>
                </a:lnTo>
                <a:cubicBezTo>
                  <a:pt x="374044" y="1117988"/>
                  <a:pt x="334219" y="1182430"/>
                  <a:pt x="297206" y="1249244"/>
                </a:cubicBezTo>
                <a:cubicBezTo>
                  <a:pt x="259475" y="1317355"/>
                  <a:pt x="225436" y="1386534"/>
                  <a:pt x="195029" y="1456550"/>
                </a:cubicBezTo>
                <a:lnTo>
                  <a:pt x="140552" y="1600463"/>
                </a:lnTo>
                <a:lnTo>
                  <a:pt x="191323" y="1463895"/>
                </a:lnTo>
                <a:cubicBezTo>
                  <a:pt x="252922" y="1320517"/>
                  <a:pt x="328289" y="1184268"/>
                  <a:pt x="415792" y="1056754"/>
                </a:cubicBezTo>
                <a:close/>
                <a:moveTo>
                  <a:pt x="4401711" y="988691"/>
                </a:moveTo>
                <a:lnTo>
                  <a:pt x="4453410" y="1056754"/>
                </a:lnTo>
                <a:lnTo>
                  <a:pt x="4456866" y="1062356"/>
                </a:lnTo>
                <a:close/>
                <a:moveTo>
                  <a:pt x="564021" y="863488"/>
                </a:moveTo>
                <a:lnTo>
                  <a:pt x="555479" y="872849"/>
                </a:lnTo>
                <a:lnTo>
                  <a:pt x="555945" y="872236"/>
                </a:lnTo>
                <a:close/>
                <a:moveTo>
                  <a:pt x="4241610" y="794626"/>
                </a:moveTo>
                <a:lnTo>
                  <a:pt x="4313257" y="872236"/>
                </a:lnTo>
                <a:lnTo>
                  <a:pt x="4318563" y="879221"/>
                </a:lnTo>
                <a:close/>
                <a:moveTo>
                  <a:pt x="738213" y="679535"/>
                </a:moveTo>
                <a:lnTo>
                  <a:pt x="710558" y="704755"/>
                </a:lnTo>
                <a:lnTo>
                  <a:pt x="713078" y="702025"/>
                </a:lnTo>
                <a:close/>
                <a:moveTo>
                  <a:pt x="934292" y="511752"/>
                </a:moveTo>
                <a:lnTo>
                  <a:pt x="878164" y="554311"/>
                </a:lnTo>
                <a:lnTo>
                  <a:pt x="885969" y="547327"/>
                </a:lnTo>
                <a:close/>
                <a:moveTo>
                  <a:pt x="1139830" y="369610"/>
                </a:moveTo>
                <a:lnTo>
                  <a:pt x="1056699" y="421636"/>
                </a:lnTo>
                <a:lnTo>
                  <a:pt x="1073393" y="409347"/>
                </a:lnTo>
                <a:close/>
                <a:moveTo>
                  <a:pt x="1348786" y="253880"/>
                </a:moveTo>
                <a:lnTo>
                  <a:pt x="1245482" y="306420"/>
                </a:lnTo>
                <a:lnTo>
                  <a:pt x="1274126" y="289289"/>
                </a:lnTo>
                <a:close/>
                <a:moveTo>
                  <a:pt x="3347799" y="175941"/>
                </a:moveTo>
                <a:lnTo>
                  <a:pt x="3382257" y="188358"/>
                </a:lnTo>
                <a:cubicBezTo>
                  <a:pt x="3673529" y="309645"/>
                  <a:pt x="3935835" y="485152"/>
                  <a:pt x="4156123" y="702025"/>
                </a:cubicBezTo>
                <a:lnTo>
                  <a:pt x="4168357" y="715277"/>
                </a:lnTo>
                <a:lnTo>
                  <a:pt x="3914570" y="961427"/>
                </a:lnTo>
                <a:lnTo>
                  <a:pt x="3893288" y="938008"/>
                </a:lnTo>
                <a:cubicBezTo>
                  <a:pt x="3706633" y="751331"/>
                  <a:pt x="3484374" y="600262"/>
                  <a:pt x="3237572" y="495862"/>
                </a:cubicBezTo>
                <a:lnTo>
                  <a:pt x="3219043" y="489079"/>
                </a:lnTo>
                <a:close/>
                <a:moveTo>
                  <a:pt x="1559559" y="162192"/>
                </a:moveTo>
                <a:lnTo>
                  <a:pt x="1444726" y="208380"/>
                </a:lnTo>
                <a:lnTo>
                  <a:pt x="1486945" y="188358"/>
                </a:lnTo>
                <a:close/>
                <a:moveTo>
                  <a:pt x="3139344" y="102890"/>
                </a:moveTo>
                <a:lnTo>
                  <a:pt x="3158576" y="107758"/>
                </a:lnTo>
                <a:lnTo>
                  <a:pt x="3283330" y="152711"/>
                </a:lnTo>
                <a:close/>
                <a:moveTo>
                  <a:pt x="1772864" y="92003"/>
                </a:moveTo>
                <a:lnTo>
                  <a:pt x="1655527" y="127612"/>
                </a:lnTo>
                <a:lnTo>
                  <a:pt x="1710625" y="107758"/>
                </a:lnTo>
                <a:close/>
                <a:moveTo>
                  <a:pt x="2917090" y="47469"/>
                </a:moveTo>
                <a:lnTo>
                  <a:pt x="2925258" y="48696"/>
                </a:lnTo>
                <a:lnTo>
                  <a:pt x="3031510" y="75593"/>
                </a:lnTo>
                <a:close/>
                <a:moveTo>
                  <a:pt x="1990400" y="41716"/>
                </a:moveTo>
                <a:lnTo>
                  <a:pt x="1879956" y="64894"/>
                </a:lnTo>
                <a:lnTo>
                  <a:pt x="1943944" y="48696"/>
                </a:lnTo>
                <a:close/>
                <a:moveTo>
                  <a:pt x="2670277" y="11716"/>
                </a:moveTo>
                <a:lnTo>
                  <a:pt x="2683524" y="12375"/>
                </a:lnTo>
                <a:lnTo>
                  <a:pt x="2684942" y="12588"/>
                </a:lnTo>
                <a:close/>
                <a:moveTo>
                  <a:pt x="2214249" y="10954"/>
                </a:moveTo>
                <a:lnTo>
                  <a:pt x="2121350" y="22040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46774" y="605"/>
                </a:lnTo>
                <a:lnTo>
                  <a:pt x="2385042" y="2464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138A5F1F-8AFE-967A-3CE4-5205908436E5}"/>
              </a:ext>
            </a:extLst>
          </p:cNvPr>
          <p:cNvSpPr/>
          <p:nvPr/>
        </p:nvSpPr>
        <p:spPr>
          <a:xfrm>
            <a:off x="3522959" y="1048773"/>
            <a:ext cx="4869201" cy="4782046"/>
          </a:xfrm>
          <a:custGeom>
            <a:avLst/>
            <a:gdLst>
              <a:gd name="connsiteX0" fmla="*/ 2745166 w 4869201"/>
              <a:gd name="connsiteY0" fmla="*/ 4772088 h 4782046"/>
              <a:gd name="connsiteX1" fmla="*/ 2683525 w 4869201"/>
              <a:gd name="connsiteY1" fmla="*/ 4781350 h 4782046"/>
              <a:gd name="connsiteX2" fmla="*/ 2669510 w 4869201"/>
              <a:gd name="connsiteY2" fmla="*/ 4782046 h 4782046"/>
              <a:gd name="connsiteX3" fmla="*/ 2113241 w 4869201"/>
              <a:gd name="connsiteY3" fmla="*/ 4770466 h 4782046"/>
              <a:gd name="connsiteX4" fmla="*/ 2197782 w 4869201"/>
              <a:gd name="connsiteY4" fmla="*/ 4781951 h 4782046"/>
              <a:gd name="connsiteX5" fmla="*/ 2185677 w 4869201"/>
              <a:gd name="connsiteY5" fmla="*/ 4781350 h 4782046"/>
              <a:gd name="connsiteX6" fmla="*/ 3000505 w 4869201"/>
              <a:gd name="connsiteY6" fmla="*/ 4725980 h 4782046"/>
              <a:gd name="connsiteX7" fmla="*/ 2925258 w 4869201"/>
              <a:gd name="connsiteY7" fmla="*/ 4745029 h 4782046"/>
              <a:gd name="connsiteX8" fmla="*/ 2896769 w 4869201"/>
              <a:gd name="connsiteY8" fmla="*/ 4749309 h 4782046"/>
              <a:gd name="connsiteX9" fmla="*/ 1859809 w 4869201"/>
              <a:gd name="connsiteY9" fmla="*/ 4723731 h 4782046"/>
              <a:gd name="connsiteX10" fmla="*/ 1973499 w 4869201"/>
              <a:gd name="connsiteY10" fmla="*/ 4749469 h 4782046"/>
              <a:gd name="connsiteX11" fmla="*/ 1943944 w 4869201"/>
              <a:gd name="connsiteY11" fmla="*/ 4745029 h 4782046"/>
              <a:gd name="connsiteX12" fmla="*/ 1636586 w 4869201"/>
              <a:gd name="connsiteY12" fmla="*/ 4659288 h 4782046"/>
              <a:gd name="connsiteX13" fmla="*/ 1754292 w 4869201"/>
              <a:gd name="connsiteY13" fmla="*/ 4697020 h 4782046"/>
              <a:gd name="connsiteX14" fmla="*/ 1710625 w 4869201"/>
              <a:gd name="connsiteY14" fmla="*/ 4685966 h 4782046"/>
              <a:gd name="connsiteX15" fmla="*/ 3235741 w 4869201"/>
              <a:gd name="connsiteY15" fmla="*/ 4658161 h 4782046"/>
              <a:gd name="connsiteX16" fmla="*/ 3158576 w 4869201"/>
              <a:gd name="connsiteY16" fmla="*/ 4685966 h 4782046"/>
              <a:gd name="connsiteX17" fmla="*/ 3117462 w 4869201"/>
              <a:gd name="connsiteY17" fmla="*/ 4696374 h 4782046"/>
              <a:gd name="connsiteX18" fmla="*/ 1428403 w 4869201"/>
              <a:gd name="connsiteY18" fmla="*/ 4577603 h 4782046"/>
              <a:gd name="connsiteX19" fmla="*/ 1539207 w 4869201"/>
              <a:gd name="connsiteY19" fmla="*/ 4624199 h 4782046"/>
              <a:gd name="connsiteX20" fmla="*/ 1486945 w 4869201"/>
              <a:gd name="connsiteY20" fmla="*/ 4605367 h 4782046"/>
              <a:gd name="connsiteX21" fmla="*/ 3455469 w 4869201"/>
              <a:gd name="connsiteY21" fmla="*/ 4570645 h 4782046"/>
              <a:gd name="connsiteX22" fmla="*/ 3382257 w 4869201"/>
              <a:gd name="connsiteY22" fmla="*/ 4605367 h 4782046"/>
              <a:gd name="connsiteX23" fmla="*/ 3332648 w 4869201"/>
              <a:gd name="connsiteY23" fmla="*/ 4623243 h 4782046"/>
              <a:gd name="connsiteX24" fmla="*/ 1231047 w 4869201"/>
              <a:gd name="connsiteY24" fmla="*/ 4478671 h 4782046"/>
              <a:gd name="connsiteX25" fmla="*/ 1328648 w 4869201"/>
              <a:gd name="connsiteY25" fmla="*/ 4530293 h 4782046"/>
              <a:gd name="connsiteX26" fmla="*/ 1274126 w 4869201"/>
              <a:gd name="connsiteY26" fmla="*/ 4504436 h 4782046"/>
              <a:gd name="connsiteX27" fmla="*/ 3659491 w 4869201"/>
              <a:gd name="connsiteY27" fmla="*/ 4465909 h 4782046"/>
              <a:gd name="connsiteX28" fmla="*/ 3595076 w 4869201"/>
              <a:gd name="connsiteY28" fmla="*/ 4504436 h 4782046"/>
              <a:gd name="connsiteX29" fmla="*/ 3544126 w 4869201"/>
              <a:gd name="connsiteY29" fmla="*/ 4528599 h 4782046"/>
              <a:gd name="connsiteX30" fmla="*/ 1043039 w 4869201"/>
              <a:gd name="connsiteY30" fmla="*/ 4362031 h 4782046"/>
              <a:gd name="connsiteX31" fmla="*/ 1125095 w 4869201"/>
              <a:gd name="connsiteY31" fmla="*/ 4415301 h 4782046"/>
              <a:gd name="connsiteX32" fmla="*/ 1073393 w 4869201"/>
              <a:gd name="connsiteY32" fmla="*/ 4384378 h 4782046"/>
              <a:gd name="connsiteX33" fmla="*/ 3845904 w 4869201"/>
              <a:gd name="connsiteY33" fmla="*/ 4347498 h 4782046"/>
              <a:gd name="connsiteX34" fmla="*/ 3795809 w 4869201"/>
              <a:gd name="connsiteY34" fmla="*/ 4384378 h 4782046"/>
              <a:gd name="connsiteX35" fmla="*/ 3752787 w 4869201"/>
              <a:gd name="connsiteY35" fmla="*/ 4410109 h 4782046"/>
              <a:gd name="connsiteX36" fmla="*/ 864331 w 4869201"/>
              <a:gd name="connsiteY36" fmla="*/ 4227036 h 4782046"/>
              <a:gd name="connsiteX37" fmla="*/ 933274 w 4869201"/>
              <a:gd name="connsiteY37" fmla="*/ 4281223 h 4782046"/>
              <a:gd name="connsiteX38" fmla="*/ 885969 w 4869201"/>
              <a:gd name="connsiteY38" fmla="*/ 4246397 h 4782046"/>
              <a:gd name="connsiteX39" fmla="*/ 4021551 w 4869201"/>
              <a:gd name="connsiteY39" fmla="*/ 4212111 h 4782046"/>
              <a:gd name="connsiteX40" fmla="*/ 3983233 w 4869201"/>
              <a:gd name="connsiteY40" fmla="*/ 4246397 h 4782046"/>
              <a:gd name="connsiteX41" fmla="*/ 3947375 w 4869201"/>
              <a:gd name="connsiteY41" fmla="*/ 4272795 h 4782046"/>
              <a:gd name="connsiteX42" fmla="*/ 696090 w 4869201"/>
              <a:gd name="connsiteY42" fmla="*/ 4073298 h 4782046"/>
              <a:gd name="connsiteX43" fmla="*/ 758749 w 4869201"/>
              <a:gd name="connsiteY43" fmla="*/ 4132565 h 4782046"/>
              <a:gd name="connsiteX44" fmla="*/ 713078 w 4869201"/>
              <a:gd name="connsiteY44" fmla="*/ 4091700 h 4782046"/>
              <a:gd name="connsiteX45" fmla="*/ 4187084 w 4869201"/>
              <a:gd name="connsiteY45" fmla="*/ 4058162 h 4782046"/>
              <a:gd name="connsiteX46" fmla="*/ 4156123 w 4869201"/>
              <a:gd name="connsiteY46" fmla="*/ 4091700 h 4782046"/>
              <a:gd name="connsiteX47" fmla="*/ 4123748 w 4869201"/>
              <a:gd name="connsiteY47" fmla="*/ 4120668 h 4782046"/>
              <a:gd name="connsiteX48" fmla="*/ 540672 w 4869201"/>
              <a:gd name="connsiteY48" fmla="*/ 3901381 h 4782046"/>
              <a:gd name="connsiteX49" fmla="*/ 604898 w 4869201"/>
              <a:gd name="connsiteY49" fmla="*/ 3974516 h 4782046"/>
              <a:gd name="connsiteX50" fmla="*/ 555945 w 4869201"/>
              <a:gd name="connsiteY50" fmla="*/ 3921489 h 4782046"/>
              <a:gd name="connsiteX51" fmla="*/ 4340070 w 4869201"/>
              <a:gd name="connsiteY51" fmla="*/ 3886188 h 4782046"/>
              <a:gd name="connsiteX52" fmla="*/ 4313257 w 4869201"/>
              <a:gd name="connsiteY52" fmla="*/ 3921489 h 4782046"/>
              <a:gd name="connsiteX53" fmla="*/ 4280544 w 4869201"/>
              <a:gd name="connsiteY53" fmla="*/ 3956924 h 4782046"/>
              <a:gd name="connsiteX54" fmla="*/ 401412 w 4869201"/>
              <a:gd name="connsiteY54" fmla="*/ 3713668 h 4782046"/>
              <a:gd name="connsiteX55" fmla="*/ 470363 w 4869201"/>
              <a:gd name="connsiteY55" fmla="*/ 3808816 h 4782046"/>
              <a:gd name="connsiteX56" fmla="*/ 415792 w 4869201"/>
              <a:gd name="connsiteY56" fmla="*/ 3736970 h 4782046"/>
              <a:gd name="connsiteX57" fmla="*/ 4476855 w 4869201"/>
              <a:gd name="connsiteY57" fmla="*/ 3698976 h 4782046"/>
              <a:gd name="connsiteX58" fmla="*/ 4453410 w 4869201"/>
              <a:gd name="connsiteY58" fmla="*/ 3736970 h 4782046"/>
              <a:gd name="connsiteX59" fmla="*/ 4418068 w 4869201"/>
              <a:gd name="connsiteY59" fmla="*/ 3783499 h 4782046"/>
              <a:gd name="connsiteX60" fmla="*/ 281317 w 4869201"/>
              <a:gd name="connsiteY60" fmla="*/ 3513749 h 4782046"/>
              <a:gd name="connsiteX61" fmla="*/ 350059 w 4869201"/>
              <a:gd name="connsiteY61" fmla="*/ 3630448 h 4782046"/>
              <a:gd name="connsiteX62" fmla="*/ 293843 w 4869201"/>
              <a:gd name="connsiteY62" fmla="*/ 3539349 h 4782046"/>
              <a:gd name="connsiteX63" fmla="*/ 4594385 w 4869201"/>
              <a:gd name="connsiteY63" fmla="*/ 3500462 h 4782046"/>
              <a:gd name="connsiteX64" fmla="*/ 4575358 w 4869201"/>
              <a:gd name="connsiteY64" fmla="*/ 3539349 h 4782046"/>
              <a:gd name="connsiteX65" fmla="*/ 4537297 w 4869201"/>
              <a:gd name="connsiteY65" fmla="*/ 3601028 h 4782046"/>
              <a:gd name="connsiteX66" fmla="*/ 182813 w 4869201"/>
              <a:gd name="connsiteY66" fmla="*/ 3306938 h 4782046"/>
              <a:gd name="connsiteX67" fmla="*/ 237556 w 4869201"/>
              <a:gd name="connsiteY67" fmla="*/ 3424315 h 4782046"/>
              <a:gd name="connsiteX68" fmla="*/ 191323 w 4869201"/>
              <a:gd name="connsiteY68" fmla="*/ 3329829 h 4782046"/>
              <a:gd name="connsiteX69" fmla="*/ 4691132 w 4869201"/>
              <a:gd name="connsiteY69" fmla="*/ 3294178 h 4782046"/>
              <a:gd name="connsiteX70" fmla="*/ 4677878 w 4869201"/>
              <a:gd name="connsiteY70" fmla="*/ 3329829 h 4782046"/>
              <a:gd name="connsiteX71" fmla="*/ 4639241 w 4869201"/>
              <a:gd name="connsiteY71" fmla="*/ 3408791 h 4782046"/>
              <a:gd name="connsiteX72" fmla="*/ 105091 w 4869201"/>
              <a:gd name="connsiteY72" fmla="*/ 3092905 h 4782046"/>
              <a:gd name="connsiteX73" fmla="*/ 143811 w 4869201"/>
              <a:gd name="connsiteY73" fmla="*/ 3202029 h 4782046"/>
              <a:gd name="connsiteX74" fmla="*/ 109455 w 4869201"/>
              <a:gd name="connsiteY74" fmla="*/ 3109616 h 4782046"/>
              <a:gd name="connsiteX75" fmla="*/ 4766890 w 4869201"/>
              <a:gd name="connsiteY75" fmla="*/ 3082262 h 4782046"/>
              <a:gd name="connsiteX76" fmla="*/ 4759746 w 4869201"/>
              <a:gd name="connsiteY76" fmla="*/ 3109616 h 4782046"/>
              <a:gd name="connsiteX77" fmla="*/ 4724665 w 4869201"/>
              <a:gd name="connsiteY77" fmla="*/ 3203978 h 4782046"/>
              <a:gd name="connsiteX78" fmla="*/ 48288 w 4869201"/>
              <a:gd name="connsiteY78" fmla="*/ 2872334 h 4782046"/>
              <a:gd name="connsiteX79" fmla="*/ 68945 w 4869201"/>
              <a:gd name="connsiteY79" fmla="*/ 2954510 h 4782046"/>
              <a:gd name="connsiteX80" fmla="*/ 49463 w 4869201"/>
              <a:gd name="connsiteY80" fmla="*/ 2879913 h 4782046"/>
              <a:gd name="connsiteX81" fmla="*/ 4822006 w 4869201"/>
              <a:gd name="connsiteY81" fmla="*/ 2865290 h 4782046"/>
              <a:gd name="connsiteX82" fmla="*/ 4819739 w 4869201"/>
              <a:gd name="connsiteY82" fmla="*/ 2879913 h 4782046"/>
              <a:gd name="connsiteX83" fmla="*/ 4794425 w 4869201"/>
              <a:gd name="connsiteY83" fmla="*/ 2976835 h 4782046"/>
              <a:gd name="connsiteX84" fmla="*/ 11827 w 4869201"/>
              <a:gd name="connsiteY84" fmla="*/ 2627446 h 4782046"/>
              <a:gd name="connsiteX85" fmla="*/ 12761 w 4869201"/>
              <a:gd name="connsiteY85" fmla="*/ 2643158 h 4782046"/>
              <a:gd name="connsiteX86" fmla="*/ 12570 w 4869201"/>
              <a:gd name="connsiteY86" fmla="*/ 2641927 h 4782046"/>
              <a:gd name="connsiteX87" fmla="*/ 4867196 w 4869201"/>
              <a:gd name="connsiteY87" fmla="*/ 2357764 h 4782046"/>
              <a:gd name="connsiteX88" fmla="*/ 4869201 w 4869201"/>
              <a:gd name="connsiteY88" fmla="*/ 2396862 h 4782046"/>
              <a:gd name="connsiteX89" fmla="*/ 4868859 w 4869201"/>
              <a:gd name="connsiteY89" fmla="*/ 2403527 h 4782046"/>
              <a:gd name="connsiteX90" fmla="*/ 3150 w 4869201"/>
              <a:gd name="connsiteY90" fmla="*/ 2335447 h 4782046"/>
              <a:gd name="connsiteX91" fmla="*/ 681 w 4869201"/>
              <a:gd name="connsiteY91" fmla="*/ 2410133 h 4782046"/>
              <a:gd name="connsiteX92" fmla="*/ 0 w 4869201"/>
              <a:gd name="connsiteY92" fmla="*/ 2396862 h 4782046"/>
              <a:gd name="connsiteX93" fmla="*/ 4846052 w 4869201"/>
              <a:gd name="connsiteY93" fmla="*/ 2083552 h 4782046"/>
              <a:gd name="connsiteX94" fmla="*/ 4856631 w 4869201"/>
              <a:gd name="connsiteY94" fmla="*/ 2151797 h 4782046"/>
              <a:gd name="connsiteX95" fmla="*/ 4857642 w 4869201"/>
              <a:gd name="connsiteY95" fmla="*/ 2171492 h 4782046"/>
              <a:gd name="connsiteX96" fmla="*/ 24028 w 4869201"/>
              <a:gd name="connsiteY96" fmla="*/ 2077884 h 4782046"/>
              <a:gd name="connsiteX97" fmla="*/ 11071 w 4869201"/>
              <a:gd name="connsiteY97" fmla="*/ 2181011 h 4782046"/>
              <a:gd name="connsiteX98" fmla="*/ 12570 w 4869201"/>
              <a:gd name="connsiteY98" fmla="*/ 2151797 h 4782046"/>
              <a:gd name="connsiteX99" fmla="*/ 67915 w 4869201"/>
              <a:gd name="connsiteY99" fmla="*/ 1843161 h 4782046"/>
              <a:gd name="connsiteX100" fmla="*/ 42563 w 4869201"/>
              <a:gd name="connsiteY100" fmla="*/ 1958316 h 4782046"/>
              <a:gd name="connsiteX101" fmla="*/ 49463 w 4869201"/>
              <a:gd name="connsiteY101" fmla="*/ 1913811 h 4782046"/>
              <a:gd name="connsiteX102" fmla="*/ 4798250 w 4869201"/>
              <a:gd name="connsiteY102" fmla="*/ 1831533 h 4782046"/>
              <a:gd name="connsiteX103" fmla="*/ 4819739 w 4869201"/>
              <a:gd name="connsiteY103" fmla="*/ 1913811 h 4782046"/>
              <a:gd name="connsiteX104" fmla="*/ 4824916 w 4869201"/>
              <a:gd name="connsiteY104" fmla="*/ 1947207 h 4782046"/>
              <a:gd name="connsiteX105" fmla="*/ 131826 w 4869201"/>
              <a:gd name="connsiteY105" fmla="*/ 1623934 h 4782046"/>
              <a:gd name="connsiteX106" fmla="*/ 94914 w 4869201"/>
              <a:gd name="connsiteY106" fmla="*/ 1739784 h 4782046"/>
              <a:gd name="connsiteX107" fmla="*/ 109455 w 4869201"/>
              <a:gd name="connsiteY107" fmla="*/ 1684109 h 4782046"/>
              <a:gd name="connsiteX108" fmla="*/ 4727610 w 4869201"/>
              <a:gd name="connsiteY108" fmla="*/ 1597667 h 4782046"/>
              <a:gd name="connsiteX109" fmla="*/ 4759746 w 4869201"/>
              <a:gd name="connsiteY109" fmla="*/ 1684109 h 4782046"/>
              <a:gd name="connsiteX110" fmla="*/ 4771270 w 4869201"/>
              <a:gd name="connsiteY110" fmla="*/ 1728231 h 4782046"/>
              <a:gd name="connsiteX111" fmla="*/ 214530 w 4869201"/>
              <a:gd name="connsiteY111" fmla="*/ 1416467 h 4782046"/>
              <a:gd name="connsiteX112" fmla="*/ 168807 w 4869201"/>
              <a:gd name="connsiteY112" fmla="*/ 1524461 h 4782046"/>
              <a:gd name="connsiteX113" fmla="*/ 191323 w 4869201"/>
              <a:gd name="connsiteY113" fmla="*/ 1463895 h 4782046"/>
              <a:gd name="connsiteX114" fmla="*/ 315853 w 4869201"/>
              <a:gd name="connsiteY114" fmla="*/ 1218709 h 4782046"/>
              <a:gd name="connsiteX115" fmla="*/ 264869 w 4869201"/>
              <a:gd name="connsiteY115" fmla="*/ 1313590 h 4782046"/>
              <a:gd name="connsiteX116" fmla="*/ 293843 w 4869201"/>
              <a:gd name="connsiteY116" fmla="*/ 1254376 h 4782046"/>
              <a:gd name="connsiteX117" fmla="*/ 436257 w 4869201"/>
              <a:gd name="connsiteY117" fmla="*/ 1029811 h 4782046"/>
              <a:gd name="connsiteX118" fmla="*/ 382137 w 4869201"/>
              <a:gd name="connsiteY118" fmla="*/ 1111292 h 4782046"/>
              <a:gd name="connsiteX119" fmla="*/ 415792 w 4869201"/>
              <a:gd name="connsiteY119" fmla="*/ 1056754 h 4782046"/>
              <a:gd name="connsiteX120" fmla="*/ 576379 w 4869201"/>
              <a:gd name="connsiteY120" fmla="*/ 850101 h 4782046"/>
              <a:gd name="connsiteX121" fmla="*/ 517118 w 4869201"/>
              <a:gd name="connsiteY121" fmla="*/ 923353 h 4782046"/>
              <a:gd name="connsiteX122" fmla="*/ 555945 w 4869201"/>
              <a:gd name="connsiteY122" fmla="*/ 872236 h 4782046"/>
              <a:gd name="connsiteX123" fmla="*/ 4165839 w 4869201"/>
              <a:gd name="connsiteY123" fmla="*/ 712550 h 4782046"/>
              <a:gd name="connsiteX124" fmla="*/ 4313257 w 4869201"/>
              <a:gd name="connsiteY124" fmla="*/ 872236 h 4782046"/>
              <a:gd name="connsiteX125" fmla="*/ 4677878 w 4869201"/>
              <a:gd name="connsiteY125" fmla="*/ 1463895 h 4782046"/>
              <a:gd name="connsiteX126" fmla="*/ 4706529 w 4869201"/>
              <a:gd name="connsiteY126" fmla="*/ 1540962 h 4782046"/>
              <a:gd name="connsiteX127" fmla="*/ 4363360 w 4869201"/>
              <a:gd name="connsiteY127" fmla="*/ 1670244 h 4782046"/>
              <a:gd name="connsiteX128" fmla="*/ 4335384 w 4869201"/>
              <a:gd name="connsiteY128" fmla="*/ 1593798 h 4782046"/>
              <a:gd name="connsiteX129" fmla="*/ 4026431 w 4869201"/>
              <a:gd name="connsiteY129" fmla="*/ 1084519 h 4782046"/>
              <a:gd name="connsiteX130" fmla="*/ 3912439 w 4869201"/>
              <a:gd name="connsiteY130" fmla="*/ 959082 h 4782046"/>
              <a:gd name="connsiteX131" fmla="*/ 736291 w 4869201"/>
              <a:gd name="connsiteY131" fmla="*/ 681254 h 4782046"/>
              <a:gd name="connsiteX132" fmla="*/ 665388 w 4869201"/>
              <a:gd name="connsiteY132" fmla="*/ 753684 h 4782046"/>
              <a:gd name="connsiteX133" fmla="*/ 713078 w 4869201"/>
              <a:gd name="connsiteY133" fmla="*/ 702025 h 4782046"/>
              <a:gd name="connsiteX134" fmla="*/ 4090515 w 4869201"/>
              <a:gd name="connsiteY134" fmla="*/ 643321 h 4782046"/>
              <a:gd name="connsiteX135" fmla="*/ 4156123 w 4869201"/>
              <a:gd name="connsiteY135" fmla="*/ 702025 h 4782046"/>
              <a:gd name="connsiteX136" fmla="*/ 4160914 w 4869201"/>
              <a:gd name="connsiteY136" fmla="*/ 707215 h 4782046"/>
              <a:gd name="connsiteX137" fmla="*/ 914362 w 4869201"/>
              <a:gd name="connsiteY137" fmla="*/ 526424 h 4782046"/>
              <a:gd name="connsiteX138" fmla="*/ 825500 w 4869201"/>
              <a:gd name="connsiteY138" fmla="*/ 601433 h 4782046"/>
              <a:gd name="connsiteX139" fmla="*/ 885969 w 4869201"/>
              <a:gd name="connsiteY139" fmla="*/ 547327 h 4782046"/>
              <a:gd name="connsiteX140" fmla="*/ 3921677 w 4869201"/>
              <a:gd name="connsiteY140" fmla="*/ 502010 h 4782046"/>
              <a:gd name="connsiteX141" fmla="*/ 3983233 w 4869201"/>
              <a:gd name="connsiteY141" fmla="*/ 547327 h 4782046"/>
              <a:gd name="connsiteX142" fmla="*/ 3989606 w 4869201"/>
              <a:gd name="connsiteY142" fmla="*/ 553030 h 4782046"/>
              <a:gd name="connsiteX143" fmla="*/ 1102309 w 4869201"/>
              <a:gd name="connsiteY143" fmla="*/ 392052 h 4782046"/>
              <a:gd name="connsiteX144" fmla="*/ 1005448 w 4869201"/>
              <a:gd name="connsiteY144" fmla="*/ 459367 h 4782046"/>
              <a:gd name="connsiteX145" fmla="*/ 1073393 w 4869201"/>
              <a:gd name="connsiteY145" fmla="*/ 409347 h 4782046"/>
              <a:gd name="connsiteX146" fmla="*/ 3729670 w 4869201"/>
              <a:gd name="connsiteY146" fmla="*/ 369789 h 4782046"/>
              <a:gd name="connsiteX147" fmla="*/ 3795809 w 4869201"/>
              <a:gd name="connsiteY147" fmla="*/ 409347 h 4782046"/>
              <a:gd name="connsiteX148" fmla="*/ 3805858 w 4869201"/>
              <a:gd name="connsiteY148" fmla="*/ 416745 h 4782046"/>
              <a:gd name="connsiteX149" fmla="*/ 1300362 w 4869201"/>
              <a:gd name="connsiteY149" fmla="*/ 276846 h 4782046"/>
              <a:gd name="connsiteX150" fmla="*/ 1199785 w 4869201"/>
              <a:gd name="connsiteY150" fmla="*/ 333752 h 4782046"/>
              <a:gd name="connsiteX151" fmla="*/ 1274126 w 4869201"/>
              <a:gd name="connsiteY151" fmla="*/ 289289 h 4782046"/>
              <a:gd name="connsiteX152" fmla="*/ 3521557 w 4869201"/>
              <a:gd name="connsiteY152" fmla="*/ 254422 h 4782046"/>
              <a:gd name="connsiteX153" fmla="*/ 3595076 w 4869201"/>
              <a:gd name="connsiteY153" fmla="*/ 289289 h 4782046"/>
              <a:gd name="connsiteX154" fmla="*/ 3611951 w 4869201"/>
              <a:gd name="connsiteY154" fmla="*/ 299382 h 4782046"/>
              <a:gd name="connsiteX155" fmla="*/ 1508055 w 4869201"/>
              <a:gd name="connsiteY155" fmla="*/ 180751 h 4782046"/>
              <a:gd name="connsiteX156" fmla="*/ 1406393 w 4869201"/>
              <a:gd name="connsiteY156" fmla="*/ 226559 h 4782046"/>
              <a:gd name="connsiteX157" fmla="*/ 1486945 w 4869201"/>
              <a:gd name="connsiteY157" fmla="*/ 188357 h 4782046"/>
              <a:gd name="connsiteX158" fmla="*/ 3306241 w 4869201"/>
              <a:gd name="connsiteY158" fmla="*/ 160966 h 4782046"/>
              <a:gd name="connsiteX159" fmla="*/ 3382257 w 4869201"/>
              <a:gd name="connsiteY159" fmla="*/ 188357 h 4782046"/>
              <a:gd name="connsiteX160" fmla="*/ 3409011 w 4869201"/>
              <a:gd name="connsiteY160" fmla="*/ 201046 h 4782046"/>
              <a:gd name="connsiteX161" fmla="*/ 1723932 w 4869201"/>
              <a:gd name="connsiteY161" fmla="*/ 104390 h 4782046"/>
              <a:gd name="connsiteX162" fmla="*/ 1626317 w 4869201"/>
              <a:gd name="connsiteY162" fmla="*/ 138137 h 4782046"/>
              <a:gd name="connsiteX163" fmla="*/ 1710625 w 4869201"/>
              <a:gd name="connsiteY163" fmla="*/ 107758 h 4782046"/>
              <a:gd name="connsiteX164" fmla="*/ 3087784 w 4869201"/>
              <a:gd name="connsiteY164" fmla="*/ 89838 h 4782046"/>
              <a:gd name="connsiteX165" fmla="*/ 3158576 w 4869201"/>
              <a:gd name="connsiteY165" fmla="*/ 107758 h 4782046"/>
              <a:gd name="connsiteX166" fmla="*/ 3197125 w 4869201"/>
              <a:gd name="connsiteY166" fmla="*/ 121648 h 4782046"/>
              <a:gd name="connsiteX167" fmla="*/ 1971152 w 4869201"/>
              <a:gd name="connsiteY167" fmla="*/ 44608 h 4782046"/>
              <a:gd name="connsiteX168" fmla="*/ 1944685 w 4869201"/>
              <a:gd name="connsiteY168" fmla="*/ 48739 h 4782046"/>
              <a:gd name="connsiteX169" fmla="*/ 1896885 w 4869201"/>
              <a:gd name="connsiteY169" fmla="*/ 60609 h 4782046"/>
              <a:gd name="connsiteX170" fmla="*/ 1943944 w 4869201"/>
              <a:gd name="connsiteY170" fmla="*/ 48696 h 4782046"/>
              <a:gd name="connsiteX171" fmla="*/ 2866459 w 4869201"/>
              <a:gd name="connsiteY171" fmla="*/ 39861 h 4782046"/>
              <a:gd name="connsiteX172" fmla="*/ 2925258 w 4869201"/>
              <a:gd name="connsiteY172" fmla="*/ 48696 h 4782046"/>
              <a:gd name="connsiteX173" fmla="*/ 2975513 w 4869201"/>
              <a:gd name="connsiteY173" fmla="*/ 61418 h 4782046"/>
              <a:gd name="connsiteX174" fmla="*/ 2640774 w 4869201"/>
              <a:gd name="connsiteY174" fmla="*/ 10250 h 4782046"/>
              <a:gd name="connsiteX175" fmla="*/ 2683525 w 4869201"/>
              <a:gd name="connsiteY175" fmla="*/ 12375 h 4782046"/>
              <a:gd name="connsiteX176" fmla="*/ 2742745 w 4869201"/>
              <a:gd name="connsiteY176" fmla="*/ 21273 h 4782046"/>
              <a:gd name="connsiteX177" fmla="*/ 2246556 w 4869201"/>
              <a:gd name="connsiteY177" fmla="*/ 9348 h 4782046"/>
              <a:gd name="connsiteX178" fmla="*/ 2172950 w 4869201"/>
              <a:gd name="connsiteY178" fmla="*/ 14287 h 4782046"/>
              <a:gd name="connsiteX179" fmla="*/ 2185677 w 4869201"/>
              <a:gd name="connsiteY179" fmla="*/ 12375 h 4782046"/>
              <a:gd name="connsiteX180" fmla="*/ 2434601 w 4869201"/>
              <a:gd name="connsiteY180" fmla="*/ 0 h 4782046"/>
              <a:gd name="connsiteX181" fmla="*/ 2497369 w 4869201"/>
              <a:gd name="connsiteY181" fmla="*/ 3121 h 4782046"/>
              <a:gd name="connsiteX182" fmla="*/ 2408373 w 4869201"/>
              <a:gd name="connsiteY182" fmla="*/ 1304 h 478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869201" h="4782046">
                <a:moveTo>
                  <a:pt x="2745166" y="4772088"/>
                </a:moveTo>
                <a:lnTo>
                  <a:pt x="2683525" y="4781350"/>
                </a:lnTo>
                <a:lnTo>
                  <a:pt x="2669510" y="4782046"/>
                </a:lnTo>
                <a:close/>
                <a:moveTo>
                  <a:pt x="2113241" y="4770466"/>
                </a:moveTo>
                <a:lnTo>
                  <a:pt x="2197782" y="4781951"/>
                </a:lnTo>
                <a:lnTo>
                  <a:pt x="2185677" y="4781350"/>
                </a:lnTo>
                <a:close/>
                <a:moveTo>
                  <a:pt x="3000505" y="4725980"/>
                </a:moveTo>
                <a:lnTo>
                  <a:pt x="2925258" y="4745029"/>
                </a:lnTo>
                <a:lnTo>
                  <a:pt x="2896769" y="4749309"/>
                </a:lnTo>
                <a:close/>
                <a:moveTo>
                  <a:pt x="1859809" y="4723731"/>
                </a:moveTo>
                <a:lnTo>
                  <a:pt x="1973499" y="4749469"/>
                </a:lnTo>
                <a:lnTo>
                  <a:pt x="1943944" y="4745029"/>
                </a:lnTo>
                <a:close/>
                <a:moveTo>
                  <a:pt x="1636586" y="4659288"/>
                </a:moveTo>
                <a:lnTo>
                  <a:pt x="1754292" y="4697020"/>
                </a:lnTo>
                <a:lnTo>
                  <a:pt x="1710625" y="4685966"/>
                </a:lnTo>
                <a:close/>
                <a:moveTo>
                  <a:pt x="3235741" y="4658161"/>
                </a:moveTo>
                <a:lnTo>
                  <a:pt x="3158576" y="4685966"/>
                </a:lnTo>
                <a:lnTo>
                  <a:pt x="3117462" y="4696374"/>
                </a:lnTo>
                <a:close/>
                <a:moveTo>
                  <a:pt x="1428403" y="4577603"/>
                </a:moveTo>
                <a:lnTo>
                  <a:pt x="1539207" y="4624199"/>
                </a:lnTo>
                <a:lnTo>
                  <a:pt x="1486945" y="4605367"/>
                </a:lnTo>
                <a:close/>
                <a:moveTo>
                  <a:pt x="3455469" y="4570645"/>
                </a:moveTo>
                <a:lnTo>
                  <a:pt x="3382257" y="4605367"/>
                </a:lnTo>
                <a:lnTo>
                  <a:pt x="3332648" y="4623243"/>
                </a:lnTo>
                <a:close/>
                <a:moveTo>
                  <a:pt x="1231047" y="4478671"/>
                </a:moveTo>
                <a:lnTo>
                  <a:pt x="1328648" y="4530293"/>
                </a:lnTo>
                <a:lnTo>
                  <a:pt x="1274126" y="4504436"/>
                </a:lnTo>
                <a:close/>
                <a:moveTo>
                  <a:pt x="3659491" y="4465909"/>
                </a:moveTo>
                <a:lnTo>
                  <a:pt x="3595076" y="4504436"/>
                </a:lnTo>
                <a:lnTo>
                  <a:pt x="3544126" y="4528599"/>
                </a:lnTo>
                <a:close/>
                <a:moveTo>
                  <a:pt x="1043039" y="4362031"/>
                </a:moveTo>
                <a:lnTo>
                  <a:pt x="1125095" y="4415301"/>
                </a:lnTo>
                <a:lnTo>
                  <a:pt x="1073393" y="4384378"/>
                </a:lnTo>
                <a:close/>
                <a:moveTo>
                  <a:pt x="3845904" y="4347498"/>
                </a:moveTo>
                <a:lnTo>
                  <a:pt x="3795809" y="4384378"/>
                </a:lnTo>
                <a:lnTo>
                  <a:pt x="3752787" y="4410109"/>
                </a:lnTo>
                <a:close/>
                <a:moveTo>
                  <a:pt x="864331" y="4227036"/>
                </a:moveTo>
                <a:lnTo>
                  <a:pt x="933274" y="4281223"/>
                </a:lnTo>
                <a:lnTo>
                  <a:pt x="885969" y="4246397"/>
                </a:lnTo>
                <a:close/>
                <a:moveTo>
                  <a:pt x="4021551" y="4212111"/>
                </a:moveTo>
                <a:lnTo>
                  <a:pt x="3983233" y="4246397"/>
                </a:lnTo>
                <a:lnTo>
                  <a:pt x="3947375" y="4272795"/>
                </a:lnTo>
                <a:close/>
                <a:moveTo>
                  <a:pt x="696090" y="4073298"/>
                </a:moveTo>
                <a:lnTo>
                  <a:pt x="758749" y="4132565"/>
                </a:lnTo>
                <a:lnTo>
                  <a:pt x="713078" y="4091700"/>
                </a:lnTo>
                <a:close/>
                <a:moveTo>
                  <a:pt x="4187084" y="4058162"/>
                </a:moveTo>
                <a:lnTo>
                  <a:pt x="4156123" y="4091700"/>
                </a:lnTo>
                <a:lnTo>
                  <a:pt x="4123748" y="4120668"/>
                </a:lnTo>
                <a:close/>
                <a:moveTo>
                  <a:pt x="540672" y="3901381"/>
                </a:moveTo>
                <a:lnTo>
                  <a:pt x="604898" y="3974516"/>
                </a:lnTo>
                <a:lnTo>
                  <a:pt x="555945" y="3921489"/>
                </a:lnTo>
                <a:close/>
                <a:moveTo>
                  <a:pt x="4340070" y="3886188"/>
                </a:moveTo>
                <a:lnTo>
                  <a:pt x="4313257" y="3921489"/>
                </a:lnTo>
                <a:lnTo>
                  <a:pt x="4280544" y="3956924"/>
                </a:lnTo>
                <a:close/>
                <a:moveTo>
                  <a:pt x="401412" y="3713668"/>
                </a:moveTo>
                <a:lnTo>
                  <a:pt x="470363" y="3808816"/>
                </a:lnTo>
                <a:lnTo>
                  <a:pt x="415792" y="3736970"/>
                </a:lnTo>
                <a:close/>
                <a:moveTo>
                  <a:pt x="4476855" y="3698976"/>
                </a:moveTo>
                <a:lnTo>
                  <a:pt x="4453410" y="3736970"/>
                </a:lnTo>
                <a:lnTo>
                  <a:pt x="4418068" y="3783499"/>
                </a:lnTo>
                <a:close/>
                <a:moveTo>
                  <a:pt x="281317" y="3513749"/>
                </a:moveTo>
                <a:lnTo>
                  <a:pt x="350059" y="3630448"/>
                </a:lnTo>
                <a:lnTo>
                  <a:pt x="293843" y="3539349"/>
                </a:lnTo>
                <a:close/>
                <a:moveTo>
                  <a:pt x="4594385" y="3500462"/>
                </a:moveTo>
                <a:lnTo>
                  <a:pt x="4575358" y="3539349"/>
                </a:lnTo>
                <a:lnTo>
                  <a:pt x="4537297" y="3601028"/>
                </a:lnTo>
                <a:close/>
                <a:moveTo>
                  <a:pt x="182813" y="3306938"/>
                </a:moveTo>
                <a:lnTo>
                  <a:pt x="237556" y="3424315"/>
                </a:lnTo>
                <a:lnTo>
                  <a:pt x="191323" y="3329829"/>
                </a:lnTo>
                <a:close/>
                <a:moveTo>
                  <a:pt x="4691132" y="3294178"/>
                </a:moveTo>
                <a:lnTo>
                  <a:pt x="4677878" y="3329829"/>
                </a:lnTo>
                <a:lnTo>
                  <a:pt x="4639241" y="3408791"/>
                </a:lnTo>
                <a:close/>
                <a:moveTo>
                  <a:pt x="105091" y="3092905"/>
                </a:moveTo>
                <a:lnTo>
                  <a:pt x="143811" y="3202029"/>
                </a:lnTo>
                <a:lnTo>
                  <a:pt x="109455" y="3109616"/>
                </a:lnTo>
                <a:close/>
                <a:moveTo>
                  <a:pt x="4766890" y="3082262"/>
                </a:moveTo>
                <a:lnTo>
                  <a:pt x="4759746" y="3109616"/>
                </a:lnTo>
                <a:lnTo>
                  <a:pt x="4724665" y="3203978"/>
                </a:lnTo>
                <a:close/>
                <a:moveTo>
                  <a:pt x="48288" y="2872334"/>
                </a:moveTo>
                <a:lnTo>
                  <a:pt x="68945" y="2954510"/>
                </a:lnTo>
                <a:lnTo>
                  <a:pt x="49463" y="2879913"/>
                </a:lnTo>
                <a:close/>
                <a:moveTo>
                  <a:pt x="4822006" y="2865290"/>
                </a:moveTo>
                <a:lnTo>
                  <a:pt x="4819739" y="2879913"/>
                </a:lnTo>
                <a:lnTo>
                  <a:pt x="4794425" y="2976835"/>
                </a:lnTo>
                <a:close/>
                <a:moveTo>
                  <a:pt x="11827" y="2627446"/>
                </a:moveTo>
                <a:lnTo>
                  <a:pt x="12761" y="2643158"/>
                </a:lnTo>
                <a:lnTo>
                  <a:pt x="12570" y="2641927"/>
                </a:lnTo>
                <a:close/>
                <a:moveTo>
                  <a:pt x="4867196" y="2357764"/>
                </a:moveTo>
                <a:lnTo>
                  <a:pt x="4869201" y="2396862"/>
                </a:lnTo>
                <a:lnTo>
                  <a:pt x="4868859" y="2403527"/>
                </a:lnTo>
                <a:close/>
                <a:moveTo>
                  <a:pt x="3150" y="2335447"/>
                </a:moveTo>
                <a:lnTo>
                  <a:pt x="681" y="2410133"/>
                </a:lnTo>
                <a:lnTo>
                  <a:pt x="0" y="2396862"/>
                </a:lnTo>
                <a:close/>
                <a:moveTo>
                  <a:pt x="4846052" y="2083552"/>
                </a:moveTo>
                <a:lnTo>
                  <a:pt x="4856631" y="2151797"/>
                </a:lnTo>
                <a:lnTo>
                  <a:pt x="4857642" y="2171492"/>
                </a:lnTo>
                <a:close/>
                <a:moveTo>
                  <a:pt x="24028" y="2077884"/>
                </a:moveTo>
                <a:lnTo>
                  <a:pt x="11071" y="2181011"/>
                </a:lnTo>
                <a:lnTo>
                  <a:pt x="12570" y="2151797"/>
                </a:lnTo>
                <a:close/>
                <a:moveTo>
                  <a:pt x="67915" y="1843161"/>
                </a:moveTo>
                <a:lnTo>
                  <a:pt x="42563" y="1958316"/>
                </a:lnTo>
                <a:lnTo>
                  <a:pt x="49463" y="1913811"/>
                </a:lnTo>
                <a:close/>
                <a:moveTo>
                  <a:pt x="4798250" y="1831533"/>
                </a:moveTo>
                <a:lnTo>
                  <a:pt x="4819739" y="1913811"/>
                </a:lnTo>
                <a:lnTo>
                  <a:pt x="4824916" y="1947207"/>
                </a:lnTo>
                <a:close/>
                <a:moveTo>
                  <a:pt x="131826" y="1623934"/>
                </a:moveTo>
                <a:lnTo>
                  <a:pt x="94914" y="1739784"/>
                </a:lnTo>
                <a:lnTo>
                  <a:pt x="109455" y="1684109"/>
                </a:lnTo>
                <a:close/>
                <a:moveTo>
                  <a:pt x="4727610" y="1597667"/>
                </a:moveTo>
                <a:lnTo>
                  <a:pt x="4759746" y="1684109"/>
                </a:lnTo>
                <a:lnTo>
                  <a:pt x="4771270" y="1728231"/>
                </a:lnTo>
                <a:close/>
                <a:moveTo>
                  <a:pt x="214530" y="1416467"/>
                </a:moveTo>
                <a:lnTo>
                  <a:pt x="168807" y="1524461"/>
                </a:lnTo>
                <a:lnTo>
                  <a:pt x="191323" y="1463895"/>
                </a:lnTo>
                <a:close/>
                <a:moveTo>
                  <a:pt x="315853" y="1218709"/>
                </a:moveTo>
                <a:lnTo>
                  <a:pt x="264869" y="1313590"/>
                </a:lnTo>
                <a:lnTo>
                  <a:pt x="293843" y="1254376"/>
                </a:lnTo>
                <a:close/>
                <a:moveTo>
                  <a:pt x="436257" y="1029811"/>
                </a:moveTo>
                <a:lnTo>
                  <a:pt x="382137" y="1111292"/>
                </a:lnTo>
                <a:lnTo>
                  <a:pt x="415792" y="1056754"/>
                </a:lnTo>
                <a:close/>
                <a:moveTo>
                  <a:pt x="576379" y="850101"/>
                </a:moveTo>
                <a:lnTo>
                  <a:pt x="517118" y="923353"/>
                </a:lnTo>
                <a:lnTo>
                  <a:pt x="555945" y="872236"/>
                </a:lnTo>
                <a:close/>
                <a:moveTo>
                  <a:pt x="4165839" y="712550"/>
                </a:moveTo>
                <a:lnTo>
                  <a:pt x="4313257" y="872236"/>
                </a:lnTo>
                <a:cubicBezTo>
                  <a:pt x="4462104" y="1049801"/>
                  <a:pt x="4585480" y="1248828"/>
                  <a:pt x="4677878" y="1463895"/>
                </a:cubicBezTo>
                <a:lnTo>
                  <a:pt x="4706529" y="1540962"/>
                </a:lnTo>
                <a:lnTo>
                  <a:pt x="4363360" y="1670244"/>
                </a:lnTo>
                <a:lnTo>
                  <a:pt x="4335384" y="1593798"/>
                </a:lnTo>
                <a:cubicBezTo>
                  <a:pt x="4257093" y="1408676"/>
                  <a:pt x="4152553" y="1237361"/>
                  <a:pt x="4026431" y="1084519"/>
                </a:cubicBezTo>
                <a:lnTo>
                  <a:pt x="3912439" y="959082"/>
                </a:lnTo>
                <a:close/>
                <a:moveTo>
                  <a:pt x="736291" y="681254"/>
                </a:moveTo>
                <a:lnTo>
                  <a:pt x="665388" y="753684"/>
                </a:lnTo>
                <a:lnTo>
                  <a:pt x="713078" y="702025"/>
                </a:lnTo>
                <a:close/>
                <a:moveTo>
                  <a:pt x="4090515" y="643321"/>
                </a:moveTo>
                <a:lnTo>
                  <a:pt x="4156123" y="702025"/>
                </a:lnTo>
                <a:lnTo>
                  <a:pt x="4160914" y="707215"/>
                </a:lnTo>
                <a:close/>
                <a:moveTo>
                  <a:pt x="914362" y="526424"/>
                </a:moveTo>
                <a:lnTo>
                  <a:pt x="825500" y="601433"/>
                </a:lnTo>
                <a:lnTo>
                  <a:pt x="885969" y="547327"/>
                </a:lnTo>
                <a:close/>
                <a:moveTo>
                  <a:pt x="3921677" y="502010"/>
                </a:moveTo>
                <a:lnTo>
                  <a:pt x="3983233" y="547327"/>
                </a:lnTo>
                <a:lnTo>
                  <a:pt x="3989606" y="553030"/>
                </a:lnTo>
                <a:close/>
                <a:moveTo>
                  <a:pt x="1102309" y="392052"/>
                </a:moveTo>
                <a:lnTo>
                  <a:pt x="1005448" y="459367"/>
                </a:lnTo>
                <a:lnTo>
                  <a:pt x="1073393" y="409347"/>
                </a:lnTo>
                <a:close/>
                <a:moveTo>
                  <a:pt x="3729670" y="369789"/>
                </a:moveTo>
                <a:lnTo>
                  <a:pt x="3795809" y="409347"/>
                </a:lnTo>
                <a:lnTo>
                  <a:pt x="3805858" y="416745"/>
                </a:lnTo>
                <a:close/>
                <a:moveTo>
                  <a:pt x="1300362" y="276846"/>
                </a:moveTo>
                <a:lnTo>
                  <a:pt x="1199785" y="333752"/>
                </a:lnTo>
                <a:lnTo>
                  <a:pt x="1274126" y="289289"/>
                </a:lnTo>
                <a:close/>
                <a:moveTo>
                  <a:pt x="3521557" y="254422"/>
                </a:moveTo>
                <a:lnTo>
                  <a:pt x="3595076" y="289289"/>
                </a:lnTo>
                <a:lnTo>
                  <a:pt x="3611951" y="299382"/>
                </a:lnTo>
                <a:close/>
                <a:moveTo>
                  <a:pt x="1508055" y="180751"/>
                </a:moveTo>
                <a:lnTo>
                  <a:pt x="1406393" y="226559"/>
                </a:lnTo>
                <a:lnTo>
                  <a:pt x="1486945" y="188357"/>
                </a:lnTo>
                <a:close/>
                <a:moveTo>
                  <a:pt x="3306241" y="160966"/>
                </a:moveTo>
                <a:lnTo>
                  <a:pt x="3382257" y="188357"/>
                </a:lnTo>
                <a:lnTo>
                  <a:pt x="3409011" y="201046"/>
                </a:lnTo>
                <a:close/>
                <a:moveTo>
                  <a:pt x="1723932" y="104390"/>
                </a:moveTo>
                <a:lnTo>
                  <a:pt x="1626317" y="138137"/>
                </a:lnTo>
                <a:lnTo>
                  <a:pt x="1710625" y="107758"/>
                </a:lnTo>
                <a:close/>
                <a:moveTo>
                  <a:pt x="3087784" y="89838"/>
                </a:moveTo>
                <a:lnTo>
                  <a:pt x="3158576" y="107758"/>
                </a:lnTo>
                <a:lnTo>
                  <a:pt x="3197125" y="121648"/>
                </a:lnTo>
                <a:close/>
                <a:moveTo>
                  <a:pt x="1971152" y="44608"/>
                </a:moveTo>
                <a:lnTo>
                  <a:pt x="1944685" y="48739"/>
                </a:lnTo>
                <a:lnTo>
                  <a:pt x="1896885" y="60609"/>
                </a:lnTo>
                <a:lnTo>
                  <a:pt x="1943944" y="48696"/>
                </a:lnTo>
                <a:close/>
                <a:moveTo>
                  <a:pt x="2866459" y="39861"/>
                </a:moveTo>
                <a:lnTo>
                  <a:pt x="2925258" y="48696"/>
                </a:lnTo>
                <a:lnTo>
                  <a:pt x="2975513" y="61418"/>
                </a:lnTo>
                <a:close/>
                <a:moveTo>
                  <a:pt x="2640774" y="10250"/>
                </a:moveTo>
                <a:lnTo>
                  <a:pt x="2683525" y="12375"/>
                </a:lnTo>
                <a:lnTo>
                  <a:pt x="2742745" y="21273"/>
                </a:lnTo>
                <a:close/>
                <a:moveTo>
                  <a:pt x="2246556" y="9348"/>
                </a:moveTo>
                <a:lnTo>
                  <a:pt x="2172950" y="14287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97369" y="3121"/>
                </a:lnTo>
                <a:lnTo>
                  <a:pt x="2408373" y="1304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E26DE5D-E29E-C25E-BA85-70EA12BD67D8}"/>
              </a:ext>
            </a:extLst>
          </p:cNvPr>
          <p:cNvSpPr/>
          <p:nvPr/>
        </p:nvSpPr>
        <p:spPr>
          <a:xfrm>
            <a:off x="3524713" y="1046738"/>
            <a:ext cx="4869201" cy="4793724"/>
          </a:xfrm>
          <a:custGeom>
            <a:avLst/>
            <a:gdLst>
              <a:gd name="connsiteX0" fmla="*/ 2513766 w 4869201"/>
              <a:gd name="connsiteY0" fmla="*/ 4789789 h 4793724"/>
              <a:gd name="connsiteX1" fmla="*/ 2434601 w 4869201"/>
              <a:gd name="connsiteY1" fmla="*/ 4793724 h 4793724"/>
              <a:gd name="connsiteX2" fmla="*/ 2416008 w 4869201"/>
              <a:gd name="connsiteY2" fmla="*/ 4792800 h 4793724"/>
              <a:gd name="connsiteX3" fmla="*/ 2177106 w 4869201"/>
              <a:gd name="connsiteY3" fmla="*/ 4780062 h 4793724"/>
              <a:gd name="connsiteX4" fmla="*/ 2246051 w 4869201"/>
              <a:gd name="connsiteY4" fmla="*/ 4784351 h 4793724"/>
              <a:gd name="connsiteX5" fmla="*/ 2185677 w 4869201"/>
              <a:gd name="connsiteY5" fmla="*/ 4781349 h 4793724"/>
              <a:gd name="connsiteX6" fmla="*/ 2770371 w 4869201"/>
              <a:gd name="connsiteY6" fmla="*/ 4768301 h 4793724"/>
              <a:gd name="connsiteX7" fmla="*/ 2683525 w 4869201"/>
              <a:gd name="connsiteY7" fmla="*/ 4781349 h 4793724"/>
              <a:gd name="connsiteX8" fmla="*/ 2653686 w 4869201"/>
              <a:gd name="connsiteY8" fmla="*/ 4782833 h 4793724"/>
              <a:gd name="connsiteX9" fmla="*/ 1942656 w 4869201"/>
              <a:gd name="connsiteY9" fmla="*/ 4744703 h 4793724"/>
              <a:gd name="connsiteX10" fmla="*/ 1967301 w 4869201"/>
              <a:gd name="connsiteY10" fmla="*/ 4748538 h 4793724"/>
              <a:gd name="connsiteX11" fmla="*/ 1943944 w 4869201"/>
              <a:gd name="connsiteY11" fmla="*/ 4745029 h 4793724"/>
              <a:gd name="connsiteX12" fmla="*/ 3005362 w 4869201"/>
              <a:gd name="connsiteY12" fmla="*/ 4724751 h 4793724"/>
              <a:gd name="connsiteX13" fmla="*/ 2925258 w 4869201"/>
              <a:gd name="connsiteY13" fmla="*/ 4745029 h 4793724"/>
              <a:gd name="connsiteX14" fmla="*/ 2888403 w 4869201"/>
              <a:gd name="connsiteY14" fmla="*/ 4750566 h 4793724"/>
              <a:gd name="connsiteX15" fmla="*/ 3228283 w 4869201"/>
              <a:gd name="connsiteY15" fmla="*/ 4660848 h 4793724"/>
              <a:gd name="connsiteX16" fmla="*/ 3158576 w 4869201"/>
              <a:gd name="connsiteY16" fmla="*/ 4685966 h 4793724"/>
              <a:gd name="connsiteX17" fmla="*/ 3117036 w 4869201"/>
              <a:gd name="connsiteY17" fmla="*/ 4696482 h 4793724"/>
              <a:gd name="connsiteX18" fmla="*/ 1621346 w 4869201"/>
              <a:gd name="connsiteY18" fmla="*/ 4653796 h 4793724"/>
              <a:gd name="connsiteX19" fmla="*/ 1720295 w 4869201"/>
              <a:gd name="connsiteY19" fmla="*/ 4688414 h 4793724"/>
              <a:gd name="connsiteX20" fmla="*/ 1710625 w 4869201"/>
              <a:gd name="connsiteY20" fmla="*/ 4685966 h 4793724"/>
              <a:gd name="connsiteX21" fmla="*/ 3441013 w 4869201"/>
              <a:gd name="connsiteY21" fmla="*/ 4577502 h 4793724"/>
              <a:gd name="connsiteX22" fmla="*/ 3382257 w 4869201"/>
              <a:gd name="connsiteY22" fmla="*/ 4605367 h 4793724"/>
              <a:gd name="connsiteX23" fmla="*/ 3337751 w 4869201"/>
              <a:gd name="connsiteY23" fmla="*/ 4621404 h 4793724"/>
              <a:gd name="connsiteX24" fmla="*/ 1400375 w 4869201"/>
              <a:gd name="connsiteY24" fmla="*/ 4564311 h 4793724"/>
              <a:gd name="connsiteX25" fmla="*/ 1505152 w 4869201"/>
              <a:gd name="connsiteY25" fmla="*/ 4611928 h 4793724"/>
              <a:gd name="connsiteX26" fmla="*/ 1486944 w 4869201"/>
              <a:gd name="connsiteY26" fmla="*/ 4605367 h 4793724"/>
              <a:gd name="connsiteX27" fmla="*/ 3643621 w 4869201"/>
              <a:gd name="connsiteY27" fmla="*/ 4475401 h 4793724"/>
              <a:gd name="connsiteX28" fmla="*/ 3595076 w 4869201"/>
              <a:gd name="connsiteY28" fmla="*/ 4504436 h 4793724"/>
              <a:gd name="connsiteX29" fmla="*/ 3548750 w 4869201"/>
              <a:gd name="connsiteY29" fmla="*/ 4526406 h 4793724"/>
              <a:gd name="connsiteX30" fmla="*/ 1199632 w 4869201"/>
              <a:gd name="connsiteY30" fmla="*/ 4459881 h 4793724"/>
              <a:gd name="connsiteX31" fmla="*/ 1298694 w 4869201"/>
              <a:gd name="connsiteY31" fmla="*/ 4516088 h 4793724"/>
              <a:gd name="connsiteX32" fmla="*/ 1274126 w 4869201"/>
              <a:gd name="connsiteY32" fmla="*/ 4504436 h 4793724"/>
              <a:gd name="connsiteX33" fmla="*/ 3835315 w 4869201"/>
              <a:gd name="connsiteY33" fmla="*/ 4355294 h 4793724"/>
              <a:gd name="connsiteX34" fmla="*/ 3795809 w 4869201"/>
              <a:gd name="connsiteY34" fmla="*/ 4384378 h 4793724"/>
              <a:gd name="connsiteX35" fmla="*/ 3748353 w 4869201"/>
              <a:gd name="connsiteY35" fmla="*/ 4412761 h 4793724"/>
              <a:gd name="connsiteX36" fmla="*/ 1012386 w 4869201"/>
              <a:gd name="connsiteY36" fmla="*/ 4339465 h 4793724"/>
              <a:gd name="connsiteX37" fmla="*/ 1101997 w 4869201"/>
              <a:gd name="connsiteY37" fmla="*/ 4401486 h 4793724"/>
              <a:gd name="connsiteX38" fmla="*/ 1073393 w 4869201"/>
              <a:gd name="connsiteY38" fmla="*/ 4384378 h 4793724"/>
              <a:gd name="connsiteX39" fmla="*/ 4014874 w 4869201"/>
              <a:gd name="connsiteY39" fmla="*/ 4218085 h 4793724"/>
              <a:gd name="connsiteX40" fmla="*/ 3983233 w 4869201"/>
              <a:gd name="connsiteY40" fmla="*/ 4246397 h 4793724"/>
              <a:gd name="connsiteX41" fmla="*/ 3935067 w 4869201"/>
              <a:gd name="connsiteY41" fmla="*/ 4281857 h 4793724"/>
              <a:gd name="connsiteX42" fmla="*/ 837358 w 4869201"/>
              <a:gd name="connsiteY42" fmla="*/ 4202902 h 4793724"/>
              <a:gd name="connsiteX43" fmla="*/ 916601 w 4869201"/>
              <a:gd name="connsiteY43" fmla="*/ 4268949 h 4793724"/>
              <a:gd name="connsiteX44" fmla="*/ 885969 w 4869201"/>
              <a:gd name="connsiteY44" fmla="*/ 4246397 h 4793724"/>
              <a:gd name="connsiteX45" fmla="*/ 4180900 w 4869201"/>
              <a:gd name="connsiteY45" fmla="*/ 4064861 h 4793724"/>
              <a:gd name="connsiteX46" fmla="*/ 4156123 w 4869201"/>
              <a:gd name="connsiteY46" fmla="*/ 4091700 h 4793724"/>
              <a:gd name="connsiteX47" fmla="*/ 4107610 w 4869201"/>
              <a:gd name="connsiteY47" fmla="*/ 4135108 h 4793724"/>
              <a:gd name="connsiteX48" fmla="*/ 674765 w 4869201"/>
              <a:gd name="connsiteY48" fmla="*/ 4050198 h 4793724"/>
              <a:gd name="connsiteX49" fmla="*/ 744405 w 4869201"/>
              <a:gd name="connsiteY49" fmla="*/ 4119730 h 4793724"/>
              <a:gd name="connsiteX50" fmla="*/ 713078 w 4869201"/>
              <a:gd name="connsiteY50" fmla="*/ 4091700 h 4793724"/>
              <a:gd name="connsiteX51" fmla="*/ 4331964 w 4869201"/>
              <a:gd name="connsiteY51" fmla="*/ 3896860 h 4793724"/>
              <a:gd name="connsiteX52" fmla="*/ 4313257 w 4869201"/>
              <a:gd name="connsiteY52" fmla="*/ 3921489 h 4793724"/>
              <a:gd name="connsiteX53" fmla="*/ 4264925 w 4869201"/>
              <a:gd name="connsiteY53" fmla="*/ 3973843 h 4793724"/>
              <a:gd name="connsiteX54" fmla="*/ 525631 w 4869201"/>
              <a:gd name="connsiteY54" fmla="*/ 3881580 h 4793724"/>
              <a:gd name="connsiteX55" fmla="*/ 587421 w 4869201"/>
              <a:gd name="connsiteY55" fmla="*/ 3955584 h 4793724"/>
              <a:gd name="connsiteX56" fmla="*/ 555945 w 4869201"/>
              <a:gd name="connsiteY56" fmla="*/ 3921489 h 4793724"/>
              <a:gd name="connsiteX57" fmla="*/ 4466713 w 4869201"/>
              <a:gd name="connsiteY57" fmla="*/ 3715412 h 4793724"/>
              <a:gd name="connsiteX58" fmla="*/ 4453410 w 4869201"/>
              <a:gd name="connsiteY58" fmla="*/ 3736970 h 4793724"/>
              <a:gd name="connsiteX59" fmla="*/ 4406150 w 4869201"/>
              <a:gd name="connsiteY59" fmla="*/ 3799190 h 4793724"/>
              <a:gd name="connsiteX60" fmla="*/ 391544 w 4869201"/>
              <a:gd name="connsiteY60" fmla="*/ 3697676 h 4793724"/>
              <a:gd name="connsiteX61" fmla="*/ 447452 w 4869201"/>
              <a:gd name="connsiteY61" fmla="*/ 3778652 h 4793724"/>
              <a:gd name="connsiteX62" fmla="*/ 415792 w 4869201"/>
              <a:gd name="connsiteY62" fmla="*/ 3736970 h 4793724"/>
              <a:gd name="connsiteX63" fmla="*/ 4583913 w 4869201"/>
              <a:gd name="connsiteY63" fmla="*/ 3521865 h 4793724"/>
              <a:gd name="connsiteX64" fmla="*/ 4575358 w 4869201"/>
              <a:gd name="connsiteY64" fmla="*/ 3539349 h 4793724"/>
              <a:gd name="connsiteX65" fmla="*/ 4530602 w 4869201"/>
              <a:gd name="connsiteY65" fmla="*/ 3611877 h 4793724"/>
              <a:gd name="connsiteX66" fmla="*/ 274452 w 4869201"/>
              <a:gd name="connsiteY66" fmla="*/ 3499719 h 4793724"/>
              <a:gd name="connsiteX67" fmla="*/ 325775 w 4869201"/>
              <a:gd name="connsiteY67" fmla="*/ 3591096 h 4793724"/>
              <a:gd name="connsiteX68" fmla="*/ 293843 w 4869201"/>
              <a:gd name="connsiteY68" fmla="*/ 3539349 h 4793724"/>
              <a:gd name="connsiteX69" fmla="*/ 4682454 w 4869201"/>
              <a:gd name="connsiteY69" fmla="*/ 3317520 h 4793724"/>
              <a:gd name="connsiteX70" fmla="*/ 4677878 w 4869201"/>
              <a:gd name="connsiteY70" fmla="*/ 3329829 h 4793724"/>
              <a:gd name="connsiteX71" fmla="*/ 4637858 w 4869201"/>
              <a:gd name="connsiteY71" fmla="*/ 3411618 h 4793724"/>
              <a:gd name="connsiteX72" fmla="*/ 176395 w 4869201"/>
              <a:gd name="connsiteY72" fmla="*/ 3289673 h 4793724"/>
              <a:gd name="connsiteX73" fmla="*/ 222963 w 4869201"/>
              <a:gd name="connsiteY73" fmla="*/ 3394491 h 4793724"/>
              <a:gd name="connsiteX74" fmla="*/ 191323 w 4869201"/>
              <a:gd name="connsiteY74" fmla="*/ 3329829 h 4793724"/>
              <a:gd name="connsiteX75" fmla="*/ 4761322 w 4869201"/>
              <a:gd name="connsiteY75" fmla="*/ 3103584 h 4793724"/>
              <a:gd name="connsiteX76" fmla="*/ 4759746 w 4869201"/>
              <a:gd name="connsiteY76" fmla="*/ 3109616 h 4793724"/>
              <a:gd name="connsiteX77" fmla="*/ 4728673 w 4869201"/>
              <a:gd name="connsiteY77" fmla="*/ 3193198 h 4793724"/>
              <a:gd name="connsiteX78" fmla="*/ 99168 w 4869201"/>
              <a:gd name="connsiteY78" fmla="*/ 3070230 h 4793724"/>
              <a:gd name="connsiteX79" fmla="*/ 138953 w 4869201"/>
              <a:gd name="connsiteY79" fmla="*/ 3188961 h 4793724"/>
              <a:gd name="connsiteX80" fmla="*/ 109455 w 4869201"/>
              <a:gd name="connsiteY80" fmla="*/ 3109616 h 4793724"/>
              <a:gd name="connsiteX81" fmla="*/ 43994 w 4869201"/>
              <a:gd name="connsiteY81" fmla="*/ 2844634 h 4793724"/>
              <a:gd name="connsiteX82" fmla="*/ 73422 w 4869201"/>
              <a:gd name="connsiteY82" fmla="*/ 2971649 h 4793724"/>
              <a:gd name="connsiteX83" fmla="*/ 49463 w 4869201"/>
              <a:gd name="connsiteY83" fmla="*/ 2879913 h 4793724"/>
              <a:gd name="connsiteX84" fmla="*/ 4830681 w 4869201"/>
              <a:gd name="connsiteY84" fmla="*/ 2809325 h 4793724"/>
              <a:gd name="connsiteX85" fmla="*/ 4819739 w 4869201"/>
              <a:gd name="connsiteY85" fmla="*/ 2879913 h 4793724"/>
              <a:gd name="connsiteX86" fmla="*/ 4818623 w 4869201"/>
              <a:gd name="connsiteY86" fmla="*/ 2884186 h 4793724"/>
              <a:gd name="connsiteX87" fmla="*/ 11263 w 4869201"/>
              <a:gd name="connsiteY87" fmla="*/ 2616457 h 4793724"/>
              <a:gd name="connsiteX88" fmla="*/ 26644 w 4869201"/>
              <a:gd name="connsiteY88" fmla="*/ 2732719 h 4793724"/>
              <a:gd name="connsiteX89" fmla="*/ 12570 w 4869201"/>
              <a:gd name="connsiteY89" fmla="*/ 2641927 h 4793724"/>
              <a:gd name="connsiteX90" fmla="*/ 4860736 w 4869201"/>
              <a:gd name="connsiteY90" fmla="*/ 2561898 h 4793724"/>
              <a:gd name="connsiteX91" fmla="*/ 4856631 w 4869201"/>
              <a:gd name="connsiteY91" fmla="*/ 2641927 h 4793724"/>
              <a:gd name="connsiteX92" fmla="*/ 4854957 w 4869201"/>
              <a:gd name="connsiteY92" fmla="*/ 2652730 h 4793724"/>
              <a:gd name="connsiteX93" fmla="*/ 623 w 4869201"/>
              <a:gd name="connsiteY93" fmla="*/ 2384727 h 4793724"/>
              <a:gd name="connsiteX94" fmla="*/ 3292 w 4869201"/>
              <a:gd name="connsiteY94" fmla="*/ 2461046 h 4793724"/>
              <a:gd name="connsiteX95" fmla="*/ 0 w 4869201"/>
              <a:gd name="connsiteY95" fmla="*/ 2396862 h 4793724"/>
              <a:gd name="connsiteX96" fmla="*/ 12978 w 4869201"/>
              <a:gd name="connsiteY96" fmla="*/ 2149167 h 4793724"/>
              <a:gd name="connsiteX97" fmla="*/ 11259 w 4869201"/>
              <a:gd name="connsiteY97" fmla="*/ 2177363 h 4793724"/>
              <a:gd name="connsiteX98" fmla="*/ 12570 w 4869201"/>
              <a:gd name="connsiteY98" fmla="*/ 2151797 h 4793724"/>
              <a:gd name="connsiteX99" fmla="*/ 66796 w 4869201"/>
              <a:gd name="connsiteY99" fmla="*/ 1847444 h 4793724"/>
              <a:gd name="connsiteX100" fmla="*/ 48827 w 4869201"/>
              <a:gd name="connsiteY100" fmla="*/ 1917911 h 4793724"/>
              <a:gd name="connsiteX101" fmla="*/ 49463 w 4869201"/>
              <a:gd name="connsiteY101" fmla="*/ 1913811 h 4793724"/>
              <a:gd name="connsiteX102" fmla="*/ 145175 w 4869201"/>
              <a:gd name="connsiteY102" fmla="*/ 1588027 h 4793724"/>
              <a:gd name="connsiteX103" fmla="*/ 105467 w 4869201"/>
              <a:gd name="connsiteY103" fmla="*/ 1699380 h 4793724"/>
              <a:gd name="connsiteX104" fmla="*/ 109455 w 4869201"/>
              <a:gd name="connsiteY104" fmla="*/ 1684109 h 4793724"/>
              <a:gd name="connsiteX105" fmla="*/ 4703628 w 4869201"/>
              <a:gd name="connsiteY105" fmla="*/ 1533158 h 4793724"/>
              <a:gd name="connsiteX106" fmla="*/ 4759746 w 4869201"/>
              <a:gd name="connsiteY106" fmla="*/ 1684109 h 4793724"/>
              <a:gd name="connsiteX107" fmla="*/ 4869201 w 4869201"/>
              <a:gd name="connsiteY107" fmla="*/ 2396862 h 4793724"/>
              <a:gd name="connsiteX108" fmla="*/ 4867334 w 4869201"/>
              <a:gd name="connsiteY108" fmla="*/ 2433270 h 4793724"/>
              <a:gd name="connsiteX109" fmla="*/ 4495939 w 4869201"/>
              <a:gd name="connsiteY109" fmla="*/ 2427712 h 4793724"/>
              <a:gd name="connsiteX110" fmla="*/ 4497496 w 4869201"/>
              <a:gd name="connsiteY110" fmla="*/ 2396861 h 4793724"/>
              <a:gd name="connsiteX111" fmla="*/ 4404753 w 4869201"/>
              <a:gd name="connsiteY111" fmla="*/ 1783350 h 4793724"/>
              <a:gd name="connsiteX112" fmla="*/ 4360931 w 4869201"/>
              <a:gd name="connsiteY112" fmla="*/ 1663606 h 4793724"/>
              <a:gd name="connsiteX113" fmla="*/ 4638365 w 4869201"/>
              <a:gd name="connsiteY113" fmla="*/ 1383143 h 4793724"/>
              <a:gd name="connsiteX114" fmla="*/ 4677878 w 4869201"/>
              <a:gd name="connsiteY114" fmla="*/ 1463895 h 4793724"/>
              <a:gd name="connsiteX115" fmla="*/ 4693729 w 4869201"/>
              <a:gd name="connsiteY115" fmla="*/ 1506533 h 4793724"/>
              <a:gd name="connsiteX116" fmla="*/ 234481 w 4869201"/>
              <a:gd name="connsiteY116" fmla="*/ 1375694 h 4793724"/>
              <a:gd name="connsiteX117" fmla="*/ 182385 w 4869201"/>
              <a:gd name="connsiteY117" fmla="*/ 1487938 h 4793724"/>
              <a:gd name="connsiteX118" fmla="*/ 191323 w 4869201"/>
              <a:gd name="connsiteY118" fmla="*/ 1463895 h 4793724"/>
              <a:gd name="connsiteX119" fmla="*/ 4536401 w 4869201"/>
              <a:gd name="connsiteY119" fmla="*/ 1191245 h 4793724"/>
              <a:gd name="connsiteX120" fmla="*/ 4575358 w 4869201"/>
              <a:gd name="connsiteY120" fmla="*/ 1254376 h 4793724"/>
              <a:gd name="connsiteX121" fmla="*/ 4594525 w 4869201"/>
              <a:gd name="connsiteY121" fmla="*/ 1293547 h 4793724"/>
              <a:gd name="connsiteX122" fmla="*/ 339219 w 4869201"/>
              <a:gd name="connsiteY122" fmla="*/ 1180844 h 4793724"/>
              <a:gd name="connsiteX123" fmla="*/ 279366 w 4869201"/>
              <a:gd name="connsiteY123" fmla="*/ 1283963 h 4793724"/>
              <a:gd name="connsiteX124" fmla="*/ 293843 w 4869201"/>
              <a:gd name="connsiteY124" fmla="*/ 1254376 h 4793724"/>
              <a:gd name="connsiteX125" fmla="*/ 4417179 w 4869201"/>
              <a:gd name="connsiteY125" fmla="*/ 1009054 h 4793724"/>
              <a:gd name="connsiteX126" fmla="*/ 4453410 w 4869201"/>
              <a:gd name="connsiteY126" fmla="*/ 1056754 h 4793724"/>
              <a:gd name="connsiteX127" fmla="*/ 4474633 w 4869201"/>
              <a:gd name="connsiteY127" fmla="*/ 1091147 h 4793724"/>
              <a:gd name="connsiteX128" fmla="*/ 460114 w 4869201"/>
              <a:gd name="connsiteY128" fmla="*/ 998402 h 4793724"/>
              <a:gd name="connsiteX129" fmla="*/ 396108 w 4869201"/>
              <a:gd name="connsiteY129" fmla="*/ 1088653 h 4793724"/>
              <a:gd name="connsiteX130" fmla="*/ 415792 w 4869201"/>
              <a:gd name="connsiteY130" fmla="*/ 1056754 h 4793724"/>
              <a:gd name="connsiteX131" fmla="*/ 4278910 w 4869201"/>
              <a:gd name="connsiteY131" fmla="*/ 835030 h 4793724"/>
              <a:gd name="connsiteX132" fmla="*/ 4313257 w 4869201"/>
              <a:gd name="connsiteY132" fmla="*/ 872235 h 4793724"/>
              <a:gd name="connsiteX133" fmla="*/ 4337140 w 4869201"/>
              <a:gd name="connsiteY133" fmla="*/ 903679 h 4793724"/>
              <a:gd name="connsiteX134" fmla="*/ 597720 w 4869201"/>
              <a:gd name="connsiteY134" fmla="*/ 826984 h 4793724"/>
              <a:gd name="connsiteX135" fmla="*/ 531790 w 4869201"/>
              <a:gd name="connsiteY135" fmla="*/ 904036 h 4793724"/>
              <a:gd name="connsiteX136" fmla="*/ 555945 w 4869201"/>
              <a:gd name="connsiteY136" fmla="*/ 872235 h 4793724"/>
              <a:gd name="connsiteX137" fmla="*/ 4121509 w 4869201"/>
              <a:gd name="connsiteY137" fmla="*/ 671053 h 4793724"/>
              <a:gd name="connsiteX138" fmla="*/ 4156123 w 4869201"/>
              <a:gd name="connsiteY138" fmla="*/ 702025 h 4793724"/>
              <a:gd name="connsiteX139" fmla="*/ 4185160 w 4869201"/>
              <a:gd name="connsiteY139" fmla="*/ 733478 h 4793724"/>
              <a:gd name="connsiteX140" fmla="*/ 752576 w 4869201"/>
              <a:gd name="connsiteY140" fmla="*/ 666683 h 4793724"/>
              <a:gd name="connsiteX141" fmla="*/ 684759 w 4869201"/>
              <a:gd name="connsiteY141" fmla="*/ 732701 h 4793724"/>
              <a:gd name="connsiteX142" fmla="*/ 713078 w 4869201"/>
              <a:gd name="connsiteY142" fmla="*/ 702025 h 4793724"/>
              <a:gd name="connsiteX143" fmla="*/ 3946864 w 4869201"/>
              <a:gd name="connsiteY143" fmla="*/ 520552 h 4793724"/>
              <a:gd name="connsiteX144" fmla="*/ 3983233 w 4869201"/>
              <a:gd name="connsiteY144" fmla="*/ 547327 h 4793724"/>
              <a:gd name="connsiteX145" fmla="*/ 4021168 w 4869201"/>
              <a:gd name="connsiteY145" fmla="*/ 581270 h 4793724"/>
              <a:gd name="connsiteX146" fmla="*/ 924971 w 4869201"/>
              <a:gd name="connsiteY146" fmla="*/ 518614 h 4793724"/>
              <a:gd name="connsiteX147" fmla="*/ 852531 w 4869201"/>
              <a:gd name="connsiteY147" fmla="*/ 577247 h 4793724"/>
              <a:gd name="connsiteX148" fmla="*/ 885969 w 4869201"/>
              <a:gd name="connsiteY148" fmla="*/ 547327 h 4793724"/>
              <a:gd name="connsiteX149" fmla="*/ 3758196 w 4869201"/>
              <a:gd name="connsiteY149" fmla="*/ 386850 h 4793724"/>
              <a:gd name="connsiteX150" fmla="*/ 3795809 w 4869201"/>
              <a:gd name="connsiteY150" fmla="*/ 409347 h 4793724"/>
              <a:gd name="connsiteX151" fmla="*/ 3846693 w 4869201"/>
              <a:gd name="connsiteY151" fmla="*/ 446807 h 4793724"/>
              <a:gd name="connsiteX152" fmla="*/ 1114512 w 4869201"/>
              <a:gd name="connsiteY152" fmla="*/ 384753 h 4793724"/>
              <a:gd name="connsiteX153" fmla="*/ 1032288 w 4869201"/>
              <a:gd name="connsiteY153" fmla="*/ 439608 h 4793724"/>
              <a:gd name="connsiteX154" fmla="*/ 1073393 w 4869201"/>
              <a:gd name="connsiteY154" fmla="*/ 409347 h 4793724"/>
              <a:gd name="connsiteX155" fmla="*/ 3558924 w 4869201"/>
              <a:gd name="connsiteY155" fmla="*/ 272143 h 4793724"/>
              <a:gd name="connsiteX156" fmla="*/ 3595076 w 4869201"/>
              <a:gd name="connsiteY156" fmla="*/ 289288 h 4793724"/>
              <a:gd name="connsiteX157" fmla="*/ 3662177 w 4869201"/>
              <a:gd name="connsiteY157" fmla="*/ 329422 h 4793724"/>
              <a:gd name="connsiteX158" fmla="*/ 1319632 w 4869201"/>
              <a:gd name="connsiteY158" fmla="*/ 267707 h 4793724"/>
              <a:gd name="connsiteX159" fmla="*/ 1221791 w 4869201"/>
              <a:gd name="connsiteY159" fmla="*/ 320590 h 4793724"/>
              <a:gd name="connsiteX160" fmla="*/ 1274126 w 4869201"/>
              <a:gd name="connsiteY160" fmla="*/ 289288 h 4793724"/>
              <a:gd name="connsiteX161" fmla="*/ 3351697 w 4869201"/>
              <a:gd name="connsiteY161" fmla="*/ 177346 h 4793724"/>
              <a:gd name="connsiteX162" fmla="*/ 3382257 w 4869201"/>
              <a:gd name="connsiteY162" fmla="*/ 188357 h 4793724"/>
              <a:gd name="connsiteX163" fmla="*/ 3466691 w 4869201"/>
              <a:gd name="connsiteY163" fmla="*/ 228401 h 4793724"/>
              <a:gd name="connsiteX164" fmla="*/ 1537198 w 4869201"/>
              <a:gd name="connsiteY164" fmla="*/ 170249 h 4793724"/>
              <a:gd name="connsiteX165" fmla="*/ 1420462 w 4869201"/>
              <a:gd name="connsiteY165" fmla="*/ 219887 h 4793724"/>
              <a:gd name="connsiteX166" fmla="*/ 1486944 w 4869201"/>
              <a:gd name="connsiteY166" fmla="*/ 188357 h 4793724"/>
              <a:gd name="connsiteX167" fmla="*/ 3137975 w 4869201"/>
              <a:gd name="connsiteY167" fmla="*/ 102543 h 4793724"/>
              <a:gd name="connsiteX168" fmla="*/ 3158576 w 4869201"/>
              <a:gd name="connsiteY168" fmla="*/ 107758 h 4793724"/>
              <a:gd name="connsiteX169" fmla="*/ 3256340 w 4869201"/>
              <a:gd name="connsiteY169" fmla="*/ 142985 h 4793724"/>
              <a:gd name="connsiteX170" fmla="*/ 1762474 w 4869201"/>
              <a:gd name="connsiteY170" fmla="*/ 94633 h 4793724"/>
              <a:gd name="connsiteX171" fmla="*/ 1630549 w 4869201"/>
              <a:gd name="connsiteY171" fmla="*/ 136612 h 4793724"/>
              <a:gd name="connsiteX172" fmla="*/ 1710625 w 4869201"/>
              <a:gd name="connsiteY172" fmla="*/ 107758 h 4793724"/>
              <a:gd name="connsiteX173" fmla="*/ 2918088 w 4869201"/>
              <a:gd name="connsiteY173" fmla="*/ 47619 h 4793724"/>
              <a:gd name="connsiteX174" fmla="*/ 2925258 w 4869201"/>
              <a:gd name="connsiteY174" fmla="*/ 48696 h 4793724"/>
              <a:gd name="connsiteX175" fmla="*/ 3009954 w 4869201"/>
              <a:gd name="connsiteY175" fmla="*/ 70136 h 4793724"/>
              <a:gd name="connsiteX176" fmla="*/ 1986933 w 4869201"/>
              <a:gd name="connsiteY176" fmla="*/ 42237 h 4793724"/>
              <a:gd name="connsiteX177" fmla="*/ 1860584 w 4869201"/>
              <a:gd name="connsiteY177" fmla="*/ 69798 h 4793724"/>
              <a:gd name="connsiteX178" fmla="*/ 1943944 w 4869201"/>
              <a:gd name="connsiteY178" fmla="*/ 48696 h 4793724"/>
              <a:gd name="connsiteX179" fmla="*/ 2657231 w 4869201"/>
              <a:gd name="connsiteY179" fmla="*/ 11068 h 4793724"/>
              <a:gd name="connsiteX180" fmla="*/ 2683525 w 4869201"/>
              <a:gd name="connsiteY180" fmla="*/ 12375 h 4793724"/>
              <a:gd name="connsiteX181" fmla="*/ 2686811 w 4869201"/>
              <a:gd name="connsiteY181" fmla="*/ 12869 h 4793724"/>
              <a:gd name="connsiteX182" fmla="*/ 2213721 w 4869201"/>
              <a:gd name="connsiteY182" fmla="*/ 10981 h 4793724"/>
              <a:gd name="connsiteX183" fmla="*/ 2111308 w 4869201"/>
              <a:gd name="connsiteY183" fmla="*/ 23549 h 4793724"/>
              <a:gd name="connsiteX184" fmla="*/ 2185677 w 4869201"/>
              <a:gd name="connsiteY184" fmla="*/ 12375 h 4793724"/>
              <a:gd name="connsiteX185" fmla="*/ 2434601 w 4869201"/>
              <a:gd name="connsiteY185" fmla="*/ 0 h 4793724"/>
              <a:gd name="connsiteX186" fmla="*/ 2447848 w 4869201"/>
              <a:gd name="connsiteY186" fmla="*/ 659 h 4793724"/>
              <a:gd name="connsiteX187" fmla="*/ 2380271 w 4869201"/>
              <a:gd name="connsiteY187" fmla="*/ 2701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4869201" h="4793724">
                <a:moveTo>
                  <a:pt x="2513766" y="4789789"/>
                </a:moveTo>
                <a:lnTo>
                  <a:pt x="2434601" y="4793724"/>
                </a:lnTo>
                <a:lnTo>
                  <a:pt x="2416008" y="4792800"/>
                </a:lnTo>
                <a:close/>
                <a:moveTo>
                  <a:pt x="2177106" y="4780062"/>
                </a:moveTo>
                <a:lnTo>
                  <a:pt x="2246051" y="4784351"/>
                </a:lnTo>
                <a:lnTo>
                  <a:pt x="2185677" y="4781349"/>
                </a:lnTo>
                <a:close/>
                <a:moveTo>
                  <a:pt x="2770371" y="4768301"/>
                </a:moveTo>
                <a:lnTo>
                  <a:pt x="2683525" y="4781349"/>
                </a:lnTo>
                <a:lnTo>
                  <a:pt x="2653686" y="4782833"/>
                </a:lnTo>
                <a:close/>
                <a:moveTo>
                  <a:pt x="1942656" y="4744703"/>
                </a:moveTo>
                <a:lnTo>
                  <a:pt x="1967301" y="4748538"/>
                </a:lnTo>
                <a:lnTo>
                  <a:pt x="1943944" y="4745029"/>
                </a:lnTo>
                <a:close/>
                <a:moveTo>
                  <a:pt x="3005362" y="4724751"/>
                </a:moveTo>
                <a:lnTo>
                  <a:pt x="2925258" y="4745029"/>
                </a:lnTo>
                <a:lnTo>
                  <a:pt x="2888403" y="4750566"/>
                </a:lnTo>
                <a:close/>
                <a:moveTo>
                  <a:pt x="3228283" y="4660848"/>
                </a:moveTo>
                <a:lnTo>
                  <a:pt x="3158576" y="4685966"/>
                </a:lnTo>
                <a:lnTo>
                  <a:pt x="3117036" y="4696482"/>
                </a:lnTo>
                <a:close/>
                <a:moveTo>
                  <a:pt x="1621346" y="4653796"/>
                </a:moveTo>
                <a:lnTo>
                  <a:pt x="1720295" y="4688414"/>
                </a:lnTo>
                <a:lnTo>
                  <a:pt x="1710625" y="4685966"/>
                </a:lnTo>
                <a:close/>
                <a:moveTo>
                  <a:pt x="3441013" y="4577502"/>
                </a:moveTo>
                <a:lnTo>
                  <a:pt x="3382257" y="4605367"/>
                </a:lnTo>
                <a:lnTo>
                  <a:pt x="3337751" y="4621404"/>
                </a:lnTo>
                <a:close/>
                <a:moveTo>
                  <a:pt x="1400375" y="4564311"/>
                </a:moveTo>
                <a:lnTo>
                  <a:pt x="1505152" y="4611928"/>
                </a:lnTo>
                <a:lnTo>
                  <a:pt x="1486944" y="4605367"/>
                </a:lnTo>
                <a:close/>
                <a:moveTo>
                  <a:pt x="3643621" y="4475401"/>
                </a:moveTo>
                <a:lnTo>
                  <a:pt x="3595076" y="4504436"/>
                </a:lnTo>
                <a:lnTo>
                  <a:pt x="3548750" y="4526406"/>
                </a:lnTo>
                <a:close/>
                <a:moveTo>
                  <a:pt x="1199632" y="4459881"/>
                </a:moveTo>
                <a:lnTo>
                  <a:pt x="1298694" y="4516088"/>
                </a:lnTo>
                <a:lnTo>
                  <a:pt x="1274126" y="4504436"/>
                </a:lnTo>
                <a:close/>
                <a:moveTo>
                  <a:pt x="3835315" y="4355294"/>
                </a:moveTo>
                <a:lnTo>
                  <a:pt x="3795809" y="4384378"/>
                </a:lnTo>
                <a:lnTo>
                  <a:pt x="3748353" y="4412761"/>
                </a:lnTo>
                <a:close/>
                <a:moveTo>
                  <a:pt x="1012386" y="4339465"/>
                </a:moveTo>
                <a:lnTo>
                  <a:pt x="1101997" y="4401486"/>
                </a:lnTo>
                <a:lnTo>
                  <a:pt x="1073393" y="4384378"/>
                </a:lnTo>
                <a:close/>
                <a:moveTo>
                  <a:pt x="4014874" y="4218085"/>
                </a:moveTo>
                <a:lnTo>
                  <a:pt x="3983233" y="4246397"/>
                </a:lnTo>
                <a:lnTo>
                  <a:pt x="3935067" y="4281857"/>
                </a:lnTo>
                <a:close/>
                <a:moveTo>
                  <a:pt x="837358" y="4202902"/>
                </a:moveTo>
                <a:lnTo>
                  <a:pt x="916601" y="4268949"/>
                </a:lnTo>
                <a:lnTo>
                  <a:pt x="885969" y="4246397"/>
                </a:lnTo>
                <a:close/>
                <a:moveTo>
                  <a:pt x="4180900" y="4064861"/>
                </a:moveTo>
                <a:lnTo>
                  <a:pt x="4156123" y="4091700"/>
                </a:lnTo>
                <a:lnTo>
                  <a:pt x="4107610" y="4135108"/>
                </a:lnTo>
                <a:close/>
                <a:moveTo>
                  <a:pt x="674765" y="4050198"/>
                </a:moveTo>
                <a:lnTo>
                  <a:pt x="744405" y="4119730"/>
                </a:lnTo>
                <a:lnTo>
                  <a:pt x="713078" y="4091700"/>
                </a:lnTo>
                <a:close/>
                <a:moveTo>
                  <a:pt x="4331964" y="3896860"/>
                </a:moveTo>
                <a:lnTo>
                  <a:pt x="4313257" y="3921489"/>
                </a:lnTo>
                <a:lnTo>
                  <a:pt x="4264925" y="3973843"/>
                </a:lnTo>
                <a:close/>
                <a:moveTo>
                  <a:pt x="525631" y="3881580"/>
                </a:moveTo>
                <a:lnTo>
                  <a:pt x="587421" y="3955584"/>
                </a:lnTo>
                <a:lnTo>
                  <a:pt x="555945" y="3921489"/>
                </a:lnTo>
                <a:close/>
                <a:moveTo>
                  <a:pt x="4466713" y="3715412"/>
                </a:moveTo>
                <a:lnTo>
                  <a:pt x="4453410" y="3736970"/>
                </a:lnTo>
                <a:lnTo>
                  <a:pt x="4406150" y="3799190"/>
                </a:lnTo>
                <a:close/>
                <a:moveTo>
                  <a:pt x="391544" y="3697676"/>
                </a:moveTo>
                <a:lnTo>
                  <a:pt x="447452" y="3778652"/>
                </a:lnTo>
                <a:lnTo>
                  <a:pt x="415792" y="3736970"/>
                </a:lnTo>
                <a:close/>
                <a:moveTo>
                  <a:pt x="4583913" y="3521865"/>
                </a:moveTo>
                <a:lnTo>
                  <a:pt x="4575358" y="3539349"/>
                </a:lnTo>
                <a:lnTo>
                  <a:pt x="4530602" y="3611877"/>
                </a:lnTo>
                <a:close/>
                <a:moveTo>
                  <a:pt x="274452" y="3499719"/>
                </a:moveTo>
                <a:lnTo>
                  <a:pt x="325775" y="3591096"/>
                </a:lnTo>
                <a:lnTo>
                  <a:pt x="293843" y="3539349"/>
                </a:lnTo>
                <a:close/>
                <a:moveTo>
                  <a:pt x="4682454" y="3317520"/>
                </a:moveTo>
                <a:lnTo>
                  <a:pt x="4677878" y="3329829"/>
                </a:lnTo>
                <a:lnTo>
                  <a:pt x="4637858" y="3411618"/>
                </a:lnTo>
                <a:close/>
                <a:moveTo>
                  <a:pt x="176395" y="3289673"/>
                </a:moveTo>
                <a:lnTo>
                  <a:pt x="222963" y="3394491"/>
                </a:lnTo>
                <a:lnTo>
                  <a:pt x="191323" y="3329829"/>
                </a:lnTo>
                <a:close/>
                <a:moveTo>
                  <a:pt x="4761322" y="3103584"/>
                </a:moveTo>
                <a:lnTo>
                  <a:pt x="4759746" y="3109616"/>
                </a:lnTo>
                <a:lnTo>
                  <a:pt x="4728673" y="3193198"/>
                </a:lnTo>
                <a:close/>
                <a:moveTo>
                  <a:pt x="99168" y="3070230"/>
                </a:moveTo>
                <a:lnTo>
                  <a:pt x="138953" y="3188961"/>
                </a:lnTo>
                <a:lnTo>
                  <a:pt x="109455" y="3109616"/>
                </a:lnTo>
                <a:close/>
                <a:moveTo>
                  <a:pt x="43994" y="2844634"/>
                </a:moveTo>
                <a:lnTo>
                  <a:pt x="73422" y="2971649"/>
                </a:lnTo>
                <a:lnTo>
                  <a:pt x="49463" y="2879913"/>
                </a:lnTo>
                <a:close/>
                <a:moveTo>
                  <a:pt x="4830681" y="2809325"/>
                </a:moveTo>
                <a:lnTo>
                  <a:pt x="4819739" y="2879913"/>
                </a:lnTo>
                <a:lnTo>
                  <a:pt x="4818623" y="2884186"/>
                </a:lnTo>
                <a:close/>
                <a:moveTo>
                  <a:pt x="11263" y="2616457"/>
                </a:moveTo>
                <a:lnTo>
                  <a:pt x="26644" y="2732719"/>
                </a:lnTo>
                <a:lnTo>
                  <a:pt x="12570" y="2641927"/>
                </a:lnTo>
                <a:close/>
                <a:moveTo>
                  <a:pt x="4860736" y="2561898"/>
                </a:moveTo>
                <a:lnTo>
                  <a:pt x="4856631" y="2641927"/>
                </a:lnTo>
                <a:lnTo>
                  <a:pt x="4854957" y="2652730"/>
                </a:lnTo>
                <a:close/>
                <a:moveTo>
                  <a:pt x="623" y="2384727"/>
                </a:moveTo>
                <a:lnTo>
                  <a:pt x="3292" y="2461046"/>
                </a:lnTo>
                <a:lnTo>
                  <a:pt x="0" y="2396862"/>
                </a:lnTo>
                <a:close/>
                <a:moveTo>
                  <a:pt x="12978" y="2149167"/>
                </a:moveTo>
                <a:lnTo>
                  <a:pt x="11259" y="2177363"/>
                </a:lnTo>
                <a:lnTo>
                  <a:pt x="12570" y="2151797"/>
                </a:lnTo>
                <a:close/>
                <a:moveTo>
                  <a:pt x="66796" y="1847444"/>
                </a:moveTo>
                <a:lnTo>
                  <a:pt x="48827" y="1917911"/>
                </a:lnTo>
                <a:lnTo>
                  <a:pt x="49463" y="1913811"/>
                </a:lnTo>
                <a:close/>
                <a:moveTo>
                  <a:pt x="145175" y="1588027"/>
                </a:moveTo>
                <a:lnTo>
                  <a:pt x="105467" y="1699380"/>
                </a:lnTo>
                <a:lnTo>
                  <a:pt x="109455" y="1684109"/>
                </a:lnTo>
                <a:close/>
                <a:moveTo>
                  <a:pt x="4703628" y="1533158"/>
                </a:moveTo>
                <a:lnTo>
                  <a:pt x="4759746" y="1684109"/>
                </a:lnTo>
                <a:cubicBezTo>
                  <a:pt x="4830880" y="1909267"/>
                  <a:pt x="4869201" y="2148659"/>
                  <a:pt x="4869201" y="2396862"/>
                </a:cubicBezTo>
                <a:lnTo>
                  <a:pt x="4867334" y="2433270"/>
                </a:lnTo>
                <a:lnTo>
                  <a:pt x="4495939" y="2427712"/>
                </a:lnTo>
                <a:lnTo>
                  <a:pt x="4497496" y="2396861"/>
                </a:lnTo>
                <a:cubicBezTo>
                  <a:pt x="4497496" y="2183217"/>
                  <a:pt x="4465026" y="1977158"/>
                  <a:pt x="4404753" y="1783350"/>
                </a:cubicBezTo>
                <a:lnTo>
                  <a:pt x="4360931" y="1663606"/>
                </a:lnTo>
                <a:close/>
                <a:moveTo>
                  <a:pt x="4638365" y="1383143"/>
                </a:moveTo>
                <a:lnTo>
                  <a:pt x="4677878" y="1463895"/>
                </a:lnTo>
                <a:lnTo>
                  <a:pt x="4693729" y="1506533"/>
                </a:lnTo>
                <a:close/>
                <a:moveTo>
                  <a:pt x="234481" y="1375694"/>
                </a:moveTo>
                <a:lnTo>
                  <a:pt x="182385" y="1487938"/>
                </a:lnTo>
                <a:lnTo>
                  <a:pt x="191323" y="1463895"/>
                </a:lnTo>
                <a:close/>
                <a:moveTo>
                  <a:pt x="4536401" y="1191245"/>
                </a:moveTo>
                <a:lnTo>
                  <a:pt x="4575358" y="1254376"/>
                </a:lnTo>
                <a:lnTo>
                  <a:pt x="4594525" y="1293547"/>
                </a:lnTo>
                <a:close/>
                <a:moveTo>
                  <a:pt x="339219" y="1180844"/>
                </a:moveTo>
                <a:lnTo>
                  <a:pt x="279366" y="1283963"/>
                </a:lnTo>
                <a:lnTo>
                  <a:pt x="293843" y="1254376"/>
                </a:lnTo>
                <a:close/>
                <a:moveTo>
                  <a:pt x="4417179" y="1009054"/>
                </a:moveTo>
                <a:lnTo>
                  <a:pt x="4453410" y="1056754"/>
                </a:lnTo>
                <a:lnTo>
                  <a:pt x="4474633" y="1091147"/>
                </a:lnTo>
                <a:close/>
                <a:moveTo>
                  <a:pt x="460114" y="998402"/>
                </a:moveTo>
                <a:lnTo>
                  <a:pt x="396108" y="1088653"/>
                </a:lnTo>
                <a:lnTo>
                  <a:pt x="415792" y="1056754"/>
                </a:lnTo>
                <a:close/>
                <a:moveTo>
                  <a:pt x="4278910" y="835030"/>
                </a:moveTo>
                <a:lnTo>
                  <a:pt x="4313257" y="872235"/>
                </a:lnTo>
                <a:lnTo>
                  <a:pt x="4337140" y="903679"/>
                </a:lnTo>
                <a:close/>
                <a:moveTo>
                  <a:pt x="597720" y="826984"/>
                </a:moveTo>
                <a:lnTo>
                  <a:pt x="531790" y="904036"/>
                </a:lnTo>
                <a:lnTo>
                  <a:pt x="555945" y="872235"/>
                </a:lnTo>
                <a:close/>
                <a:moveTo>
                  <a:pt x="4121509" y="671053"/>
                </a:moveTo>
                <a:lnTo>
                  <a:pt x="4156123" y="702025"/>
                </a:lnTo>
                <a:lnTo>
                  <a:pt x="4185160" y="733478"/>
                </a:lnTo>
                <a:close/>
                <a:moveTo>
                  <a:pt x="752576" y="666683"/>
                </a:moveTo>
                <a:lnTo>
                  <a:pt x="684759" y="732701"/>
                </a:lnTo>
                <a:lnTo>
                  <a:pt x="713078" y="702025"/>
                </a:lnTo>
                <a:close/>
                <a:moveTo>
                  <a:pt x="3946864" y="520552"/>
                </a:moveTo>
                <a:lnTo>
                  <a:pt x="3983233" y="547327"/>
                </a:lnTo>
                <a:lnTo>
                  <a:pt x="4021168" y="581270"/>
                </a:lnTo>
                <a:close/>
                <a:moveTo>
                  <a:pt x="924971" y="518614"/>
                </a:moveTo>
                <a:lnTo>
                  <a:pt x="852531" y="577247"/>
                </a:lnTo>
                <a:lnTo>
                  <a:pt x="885969" y="547327"/>
                </a:lnTo>
                <a:close/>
                <a:moveTo>
                  <a:pt x="3758196" y="386850"/>
                </a:moveTo>
                <a:lnTo>
                  <a:pt x="3795809" y="409347"/>
                </a:lnTo>
                <a:lnTo>
                  <a:pt x="3846693" y="446807"/>
                </a:lnTo>
                <a:close/>
                <a:moveTo>
                  <a:pt x="1114512" y="384753"/>
                </a:moveTo>
                <a:lnTo>
                  <a:pt x="1032288" y="439608"/>
                </a:lnTo>
                <a:lnTo>
                  <a:pt x="1073393" y="409347"/>
                </a:lnTo>
                <a:close/>
                <a:moveTo>
                  <a:pt x="3558924" y="272143"/>
                </a:moveTo>
                <a:lnTo>
                  <a:pt x="3595076" y="289288"/>
                </a:lnTo>
                <a:lnTo>
                  <a:pt x="3662177" y="329422"/>
                </a:lnTo>
                <a:close/>
                <a:moveTo>
                  <a:pt x="1319632" y="267707"/>
                </a:moveTo>
                <a:lnTo>
                  <a:pt x="1221791" y="320590"/>
                </a:lnTo>
                <a:lnTo>
                  <a:pt x="1274126" y="289288"/>
                </a:lnTo>
                <a:close/>
                <a:moveTo>
                  <a:pt x="3351697" y="177346"/>
                </a:moveTo>
                <a:lnTo>
                  <a:pt x="3382257" y="188357"/>
                </a:lnTo>
                <a:lnTo>
                  <a:pt x="3466691" y="228401"/>
                </a:lnTo>
                <a:close/>
                <a:moveTo>
                  <a:pt x="1537198" y="170249"/>
                </a:moveTo>
                <a:lnTo>
                  <a:pt x="1420462" y="219887"/>
                </a:lnTo>
                <a:lnTo>
                  <a:pt x="1486944" y="188357"/>
                </a:lnTo>
                <a:close/>
                <a:moveTo>
                  <a:pt x="3137975" y="102543"/>
                </a:moveTo>
                <a:lnTo>
                  <a:pt x="3158576" y="107758"/>
                </a:lnTo>
                <a:lnTo>
                  <a:pt x="3256340" y="142985"/>
                </a:lnTo>
                <a:close/>
                <a:moveTo>
                  <a:pt x="1762474" y="94633"/>
                </a:moveTo>
                <a:lnTo>
                  <a:pt x="1630549" y="136612"/>
                </a:lnTo>
                <a:lnTo>
                  <a:pt x="1710625" y="107758"/>
                </a:lnTo>
                <a:close/>
                <a:moveTo>
                  <a:pt x="2918088" y="47619"/>
                </a:moveTo>
                <a:lnTo>
                  <a:pt x="2925258" y="48696"/>
                </a:lnTo>
                <a:lnTo>
                  <a:pt x="3009954" y="70136"/>
                </a:lnTo>
                <a:close/>
                <a:moveTo>
                  <a:pt x="1986933" y="42237"/>
                </a:moveTo>
                <a:lnTo>
                  <a:pt x="1860584" y="69798"/>
                </a:lnTo>
                <a:lnTo>
                  <a:pt x="1943944" y="48696"/>
                </a:lnTo>
                <a:close/>
                <a:moveTo>
                  <a:pt x="2657231" y="11068"/>
                </a:moveTo>
                <a:lnTo>
                  <a:pt x="2683525" y="12375"/>
                </a:lnTo>
                <a:lnTo>
                  <a:pt x="2686811" y="12869"/>
                </a:lnTo>
                <a:close/>
                <a:moveTo>
                  <a:pt x="2213721" y="10981"/>
                </a:moveTo>
                <a:lnTo>
                  <a:pt x="2111308" y="23549"/>
                </a:lnTo>
                <a:lnTo>
                  <a:pt x="2185677" y="12375"/>
                </a:lnTo>
                <a:close/>
                <a:moveTo>
                  <a:pt x="2434601" y="0"/>
                </a:moveTo>
                <a:lnTo>
                  <a:pt x="2447848" y="659"/>
                </a:lnTo>
                <a:lnTo>
                  <a:pt x="2380271" y="2701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98732646-50B9-6D1C-F3E6-92D37EA1F357}"/>
              </a:ext>
            </a:extLst>
          </p:cNvPr>
          <p:cNvSpPr/>
          <p:nvPr/>
        </p:nvSpPr>
        <p:spPr>
          <a:xfrm>
            <a:off x="3519237" y="1020676"/>
            <a:ext cx="4869201" cy="4793724"/>
          </a:xfrm>
          <a:custGeom>
            <a:avLst/>
            <a:gdLst>
              <a:gd name="connsiteX0" fmla="*/ 2385843 w 4869201"/>
              <a:gd name="connsiteY0" fmla="*/ 4791300 h 4793724"/>
              <a:gd name="connsiteX1" fmla="*/ 2481324 w 4869201"/>
              <a:gd name="connsiteY1" fmla="*/ 4791401 h 4793724"/>
              <a:gd name="connsiteX2" fmla="*/ 2434601 w 4869201"/>
              <a:gd name="connsiteY2" fmla="*/ 4793724 h 4793724"/>
              <a:gd name="connsiteX3" fmla="*/ 2720041 w 4869201"/>
              <a:gd name="connsiteY3" fmla="*/ 4775863 h 4793724"/>
              <a:gd name="connsiteX4" fmla="*/ 2683524 w 4869201"/>
              <a:gd name="connsiteY4" fmla="*/ 4781349 h 4793724"/>
              <a:gd name="connsiteX5" fmla="*/ 2621054 w 4869201"/>
              <a:gd name="connsiteY5" fmla="*/ 4784455 h 4793724"/>
              <a:gd name="connsiteX6" fmla="*/ 2147740 w 4869201"/>
              <a:gd name="connsiteY6" fmla="*/ 4775649 h 4793724"/>
              <a:gd name="connsiteX7" fmla="*/ 2244625 w 4869201"/>
              <a:gd name="connsiteY7" fmla="*/ 4784280 h 4793724"/>
              <a:gd name="connsiteX8" fmla="*/ 2185677 w 4869201"/>
              <a:gd name="connsiteY8" fmla="*/ 4781349 h 4793724"/>
              <a:gd name="connsiteX9" fmla="*/ 2951426 w 4869201"/>
              <a:gd name="connsiteY9" fmla="*/ 4738404 h 4793724"/>
              <a:gd name="connsiteX10" fmla="*/ 2925258 w 4869201"/>
              <a:gd name="connsiteY10" fmla="*/ 4745028 h 4793724"/>
              <a:gd name="connsiteX11" fmla="*/ 2847681 w 4869201"/>
              <a:gd name="connsiteY11" fmla="*/ 4756685 h 4793724"/>
              <a:gd name="connsiteX12" fmla="*/ 1916120 w 4869201"/>
              <a:gd name="connsiteY12" fmla="*/ 4737985 h 4793724"/>
              <a:gd name="connsiteX13" fmla="*/ 2015826 w 4869201"/>
              <a:gd name="connsiteY13" fmla="*/ 4755829 h 4793724"/>
              <a:gd name="connsiteX14" fmla="*/ 1943944 w 4869201"/>
              <a:gd name="connsiteY14" fmla="*/ 4745028 h 4793724"/>
              <a:gd name="connsiteX15" fmla="*/ 3173903 w 4869201"/>
              <a:gd name="connsiteY15" fmla="*/ 4680443 h 4793724"/>
              <a:gd name="connsiteX16" fmla="*/ 3158576 w 4869201"/>
              <a:gd name="connsiteY16" fmla="*/ 4685966 h 4793724"/>
              <a:gd name="connsiteX17" fmla="*/ 3070032 w 4869201"/>
              <a:gd name="connsiteY17" fmla="*/ 4708380 h 4793724"/>
              <a:gd name="connsiteX18" fmla="*/ 1692615 w 4869201"/>
              <a:gd name="connsiteY18" fmla="*/ 4679476 h 4793724"/>
              <a:gd name="connsiteX19" fmla="*/ 1792218 w 4869201"/>
              <a:gd name="connsiteY19" fmla="*/ 4706621 h 4793724"/>
              <a:gd name="connsiteX20" fmla="*/ 1710625 w 4869201"/>
              <a:gd name="connsiteY20" fmla="*/ 4685966 h 4793724"/>
              <a:gd name="connsiteX21" fmla="*/ 3387469 w 4869201"/>
              <a:gd name="connsiteY21" fmla="*/ 4602895 h 4793724"/>
              <a:gd name="connsiteX22" fmla="*/ 3382257 w 4869201"/>
              <a:gd name="connsiteY22" fmla="*/ 4605367 h 4793724"/>
              <a:gd name="connsiteX23" fmla="*/ 3299839 w 4869201"/>
              <a:gd name="connsiteY23" fmla="*/ 4635065 h 4793724"/>
              <a:gd name="connsiteX24" fmla="*/ 1477464 w 4869201"/>
              <a:gd name="connsiteY24" fmla="*/ 4600871 h 4793724"/>
              <a:gd name="connsiteX25" fmla="*/ 1571542 w 4869201"/>
              <a:gd name="connsiteY25" fmla="*/ 4635850 h 4793724"/>
              <a:gd name="connsiteX26" fmla="*/ 1486944 w 4869201"/>
              <a:gd name="connsiteY26" fmla="*/ 4605367 h 4793724"/>
              <a:gd name="connsiteX27" fmla="*/ 1270938 w 4869201"/>
              <a:gd name="connsiteY27" fmla="*/ 4502529 h 4793724"/>
              <a:gd name="connsiteX28" fmla="*/ 1349494 w 4869201"/>
              <a:gd name="connsiteY28" fmla="*/ 4540180 h 4793724"/>
              <a:gd name="connsiteX29" fmla="*/ 1274126 w 4869201"/>
              <a:gd name="connsiteY29" fmla="*/ 4504436 h 4793724"/>
              <a:gd name="connsiteX30" fmla="*/ 3652186 w 4869201"/>
              <a:gd name="connsiteY30" fmla="*/ 4470278 h 4793724"/>
              <a:gd name="connsiteX31" fmla="*/ 3595076 w 4869201"/>
              <a:gd name="connsiteY31" fmla="*/ 4504436 h 4793724"/>
              <a:gd name="connsiteX32" fmla="*/ 3591097 w 4869201"/>
              <a:gd name="connsiteY32" fmla="*/ 4506323 h 4793724"/>
              <a:gd name="connsiteX33" fmla="*/ 3861653 w 4869201"/>
              <a:gd name="connsiteY33" fmla="*/ 4335904 h 4793724"/>
              <a:gd name="connsiteX34" fmla="*/ 3795809 w 4869201"/>
              <a:gd name="connsiteY34" fmla="*/ 4384378 h 4793724"/>
              <a:gd name="connsiteX35" fmla="*/ 3788232 w 4869201"/>
              <a:gd name="connsiteY35" fmla="*/ 4388910 h 4793724"/>
              <a:gd name="connsiteX36" fmla="*/ 979669 w 4869201"/>
              <a:gd name="connsiteY36" fmla="*/ 4315379 h 4793724"/>
              <a:gd name="connsiteX37" fmla="*/ 1076289 w 4869201"/>
              <a:gd name="connsiteY37" fmla="*/ 4386110 h 4793724"/>
              <a:gd name="connsiteX38" fmla="*/ 1073393 w 4869201"/>
              <a:gd name="connsiteY38" fmla="*/ 4384378 h 4793724"/>
              <a:gd name="connsiteX39" fmla="*/ 4052927 w 4869201"/>
              <a:gd name="connsiteY39" fmla="*/ 4184036 h 4793724"/>
              <a:gd name="connsiteX40" fmla="*/ 3983233 w 4869201"/>
              <a:gd name="connsiteY40" fmla="*/ 4246397 h 4793724"/>
              <a:gd name="connsiteX41" fmla="*/ 3972965 w 4869201"/>
              <a:gd name="connsiteY41" fmla="*/ 4253956 h 4793724"/>
              <a:gd name="connsiteX42" fmla="*/ 801095 w 4869201"/>
              <a:gd name="connsiteY42" fmla="*/ 4170455 h 4793724"/>
              <a:gd name="connsiteX43" fmla="*/ 889746 w 4869201"/>
              <a:gd name="connsiteY43" fmla="*/ 4249178 h 4793724"/>
              <a:gd name="connsiteX44" fmla="*/ 885969 w 4869201"/>
              <a:gd name="connsiteY44" fmla="*/ 4246397 h 4793724"/>
              <a:gd name="connsiteX45" fmla="*/ 686583 w 4869201"/>
              <a:gd name="connsiteY45" fmla="*/ 4062999 h 4793724"/>
              <a:gd name="connsiteX46" fmla="*/ 714236 w 4869201"/>
              <a:gd name="connsiteY46" fmla="*/ 4092736 h 4793724"/>
              <a:gd name="connsiteX47" fmla="*/ 713078 w 4869201"/>
              <a:gd name="connsiteY47" fmla="*/ 4091699 h 4793724"/>
              <a:gd name="connsiteX48" fmla="*/ 543216 w 4869201"/>
              <a:gd name="connsiteY48" fmla="*/ 3904730 h 4793724"/>
              <a:gd name="connsiteX49" fmla="*/ 556639 w 4869201"/>
              <a:gd name="connsiteY49" fmla="*/ 3922241 h 4793724"/>
              <a:gd name="connsiteX50" fmla="*/ 555945 w 4869201"/>
              <a:gd name="connsiteY50" fmla="*/ 3921489 h 4793724"/>
              <a:gd name="connsiteX51" fmla="*/ 385267 w 4869201"/>
              <a:gd name="connsiteY51" fmla="*/ 3687503 h 4793724"/>
              <a:gd name="connsiteX52" fmla="*/ 418415 w 4869201"/>
              <a:gd name="connsiteY52" fmla="*/ 3740424 h 4793724"/>
              <a:gd name="connsiteX53" fmla="*/ 415792 w 4869201"/>
              <a:gd name="connsiteY53" fmla="*/ 3736970 h 4793724"/>
              <a:gd name="connsiteX54" fmla="*/ 254388 w 4869201"/>
              <a:gd name="connsiteY54" fmla="*/ 3458713 h 4793724"/>
              <a:gd name="connsiteX55" fmla="*/ 299706 w 4869201"/>
              <a:gd name="connsiteY55" fmla="*/ 3548849 h 4793724"/>
              <a:gd name="connsiteX56" fmla="*/ 293843 w 4869201"/>
              <a:gd name="connsiteY56" fmla="*/ 3539349 h 4793724"/>
              <a:gd name="connsiteX57" fmla="*/ 156938 w 4869201"/>
              <a:gd name="connsiteY57" fmla="*/ 3237337 h 4793724"/>
              <a:gd name="connsiteX58" fmla="*/ 200234 w 4869201"/>
              <a:gd name="connsiteY58" fmla="*/ 3348039 h 4793724"/>
              <a:gd name="connsiteX59" fmla="*/ 191323 w 4869201"/>
              <a:gd name="connsiteY59" fmla="*/ 3329829 h 4793724"/>
              <a:gd name="connsiteX60" fmla="*/ 4330364 w 4869201"/>
              <a:gd name="connsiteY60" fmla="*/ 3210347 h 4793724"/>
              <a:gd name="connsiteX61" fmla="*/ 4665892 w 4869201"/>
              <a:gd name="connsiteY61" fmla="*/ 3354324 h 4793724"/>
              <a:gd name="connsiteX62" fmla="*/ 4575358 w 4869201"/>
              <a:gd name="connsiteY62" fmla="*/ 3539349 h 4793724"/>
              <a:gd name="connsiteX63" fmla="*/ 4156123 w 4869201"/>
              <a:gd name="connsiteY63" fmla="*/ 4091699 h 4793724"/>
              <a:gd name="connsiteX64" fmla="*/ 4133794 w 4869201"/>
              <a:gd name="connsiteY64" fmla="*/ 4111679 h 4793724"/>
              <a:gd name="connsiteX65" fmla="*/ 3886382 w 4869201"/>
              <a:gd name="connsiteY65" fmla="*/ 3861992 h 4793724"/>
              <a:gd name="connsiteX66" fmla="*/ 3893288 w 4869201"/>
              <a:gd name="connsiteY66" fmla="*/ 3855715 h 4793724"/>
              <a:gd name="connsiteX67" fmla="*/ 4248516 w 4869201"/>
              <a:gd name="connsiteY67" fmla="*/ 3380272 h 4793724"/>
              <a:gd name="connsiteX68" fmla="*/ 4727119 w 4869201"/>
              <a:gd name="connsiteY68" fmla="*/ 3197378 h 4793724"/>
              <a:gd name="connsiteX69" fmla="*/ 4677878 w 4869201"/>
              <a:gd name="connsiteY69" fmla="*/ 3329829 h 4793724"/>
              <a:gd name="connsiteX70" fmla="*/ 4668791 w 4869201"/>
              <a:gd name="connsiteY70" fmla="*/ 3348401 h 4793724"/>
              <a:gd name="connsiteX71" fmla="*/ 86353 w 4869201"/>
              <a:gd name="connsiteY71" fmla="*/ 3021160 h 4793724"/>
              <a:gd name="connsiteX72" fmla="*/ 119918 w 4869201"/>
              <a:gd name="connsiteY72" fmla="*/ 3137760 h 4793724"/>
              <a:gd name="connsiteX73" fmla="*/ 109455 w 4869201"/>
              <a:gd name="connsiteY73" fmla="*/ 3109616 h 4793724"/>
              <a:gd name="connsiteX74" fmla="*/ 4786536 w 4869201"/>
              <a:gd name="connsiteY74" fmla="*/ 3007042 h 4793724"/>
              <a:gd name="connsiteX75" fmla="*/ 4759746 w 4869201"/>
              <a:gd name="connsiteY75" fmla="*/ 3109616 h 4793724"/>
              <a:gd name="connsiteX76" fmla="*/ 4752460 w 4869201"/>
              <a:gd name="connsiteY76" fmla="*/ 3129213 h 4793724"/>
              <a:gd name="connsiteX77" fmla="*/ 4831335 w 4869201"/>
              <a:gd name="connsiteY77" fmla="*/ 2805106 h 4793724"/>
              <a:gd name="connsiteX78" fmla="*/ 4819739 w 4869201"/>
              <a:gd name="connsiteY78" fmla="*/ 2879913 h 4793724"/>
              <a:gd name="connsiteX79" fmla="*/ 4814384 w 4869201"/>
              <a:gd name="connsiteY79" fmla="*/ 2900414 h 4793724"/>
              <a:gd name="connsiteX80" fmla="*/ 37808 w 4869201"/>
              <a:gd name="connsiteY80" fmla="*/ 2804731 h 4793724"/>
              <a:gd name="connsiteX81" fmla="*/ 59252 w 4869201"/>
              <a:gd name="connsiteY81" fmla="*/ 2917394 h 4793724"/>
              <a:gd name="connsiteX82" fmla="*/ 49463 w 4869201"/>
              <a:gd name="connsiteY82" fmla="*/ 2879913 h 4793724"/>
              <a:gd name="connsiteX83" fmla="*/ 4859591 w 4869201"/>
              <a:gd name="connsiteY83" fmla="*/ 2584223 h 4793724"/>
              <a:gd name="connsiteX84" fmla="*/ 4856631 w 4869201"/>
              <a:gd name="connsiteY84" fmla="*/ 2641927 h 4793724"/>
              <a:gd name="connsiteX85" fmla="*/ 4853037 w 4869201"/>
              <a:gd name="connsiteY85" fmla="*/ 2665112 h 4793724"/>
              <a:gd name="connsiteX86" fmla="*/ 9569 w 4869201"/>
              <a:gd name="connsiteY86" fmla="*/ 2583421 h 4793724"/>
              <a:gd name="connsiteX87" fmla="*/ 19505 w 4869201"/>
              <a:gd name="connsiteY87" fmla="*/ 2686665 h 4793724"/>
              <a:gd name="connsiteX88" fmla="*/ 12570 w 4869201"/>
              <a:gd name="connsiteY88" fmla="*/ 2641927 h 4793724"/>
              <a:gd name="connsiteX89" fmla="*/ 2253 w 4869201"/>
              <a:gd name="connsiteY89" fmla="*/ 2352943 h 4793724"/>
              <a:gd name="connsiteX90" fmla="*/ 2592 w 4869201"/>
              <a:gd name="connsiteY90" fmla="*/ 2447399 h 4793724"/>
              <a:gd name="connsiteX91" fmla="*/ 0 w 4869201"/>
              <a:gd name="connsiteY91" fmla="*/ 2396862 h 4793724"/>
              <a:gd name="connsiteX92" fmla="*/ 4866532 w 4869201"/>
              <a:gd name="connsiteY92" fmla="*/ 2344828 h 4793724"/>
              <a:gd name="connsiteX93" fmla="*/ 4869201 w 4869201"/>
              <a:gd name="connsiteY93" fmla="*/ 2396862 h 4793724"/>
              <a:gd name="connsiteX94" fmla="*/ 4867638 w 4869201"/>
              <a:gd name="connsiteY94" fmla="*/ 2427337 h 4793724"/>
              <a:gd name="connsiteX95" fmla="*/ 17858 w 4869201"/>
              <a:gd name="connsiteY95" fmla="*/ 2117682 h 4793724"/>
              <a:gd name="connsiteX96" fmla="*/ 9564 w 4869201"/>
              <a:gd name="connsiteY96" fmla="*/ 2210408 h 4793724"/>
              <a:gd name="connsiteX97" fmla="*/ 12570 w 4869201"/>
              <a:gd name="connsiteY97" fmla="*/ 2151797 h 4793724"/>
              <a:gd name="connsiteX98" fmla="*/ 4848573 w 4869201"/>
              <a:gd name="connsiteY98" fmla="*/ 2099816 h 4793724"/>
              <a:gd name="connsiteX99" fmla="*/ 4856631 w 4869201"/>
              <a:gd name="connsiteY99" fmla="*/ 2151797 h 4793724"/>
              <a:gd name="connsiteX100" fmla="*/ 4858915 w 4869201"/>
              <a:gd name="connsiteY100" fmla="*/ 2196327 h 4793724"/>
              <a:gd name="connsiteX101" fmla="*/ 56500 w 4869201"/>
              <a:gd name="connsiteY101" fmla="*/ 1886864 h 4793724"/>
              <a:gd name="connsiteX102" fmla="*/ 38726 w 4869201"/>
              <a:gd name="connsiteY102" fmla="*/ 1983073 h 4793724"/>
              <a:gd name="connsiteX103" fmla="*/ 49463 w 4869201"/>
              <a:gd name="connsiteY103" fmla="*/ 1913811 h 4793724"/>
              <a:gd name="connsiteX104" fmla="*/ 4806907 w 4869201"/>
              <a:gd name="connsiteY104" fmla="*/ 1864679 h 4793724"/>
              <a:gd name="connsiteX105" fmla="*/ 4819739 w 4869201"/>
              <a:gd name="connsiteY105" fmla="*/ 1913811 h 4793724"/>
              <a:gd name="connsiteX106" fmla="*/ 4829324 w 4869201"/>
              <a:gd name="connsiteY106" fmla="*/ 1975642 h 4793724"/>
              <a:gd name="connsiteX107" fmla="*/ 117333 w 4869201"/>
              <a:gd name="connsiteY107" fmla="*/ 1662917 h 4793724"/>
              <a:gd name="connsiteX108" fmla="*/ 88489 w 4869201"/>
              <a:gd name="connsiteY108" fmla="*/ 1764386 h 4793724"/>
              <a:gd name="connsiteX109" fmla="*/ 109455 w 4869201"/>
              <a:gd name="connsiteY109" fmla="*/ 1684109 h 4793724"/>
              <a:gd name="connsiteX110" fmla="*/ 4744183 w 4869201"/>
              <a:gd name="connsiteY110" fmla="*/ 1642245 h 4793724"/>
              <a:gd name="connsiteX111" fmla="*/ 4759746 w 4869201"/>
              <a:gd name="connsiteY111" fmla="*/ 1684109 h 4793724"/>
              <a:gd name="connsiteX112" fmla="*/ 4780032 w 4869201"/>
              <a:gd name="connsiteY112" fmla="*/ 1761778 h 4793724"/>
              <a:gd name="connsiteX113" fmla="*/ 199671 w 4869201"/>
              <a:gd name="connsiteY113" fmla="*/ 1446835 h 4793724"/>
              <a:gd name="connsiteX114" fmla="*/ 157299 w 4869201"/>
              <a:gd name="connsiteY114" fmla="*/ 1555415 h 4793724"/>
              <a:gd name="connsiteX115" fmla="*/ 191323 w 4869201"/>
              <a:gd name="connsiteY115" fmla="*/ 1463895 h 4793724"/>
              <a:gd name="connsiteX116" fmla="*/ 4662372 w 4869201"/>
              <a:gd name="connsiteY116" fmla="*/ 1432206 h 4793724"/>
              <a:gd name="connsiteX117" fmla="*/ 4677878 w 4869201"/>
              <a:gd name="connsiteY117" fmla="*/ 1463895 h 4793724"/>
              <a:gd name="connsiteX118" fmla="*/ 4710413 w 4869201"/>
              <a:gd name="connsiteY118" fmla="*/ 1551409 h 4793724"/>
              <a:gd name="connsiteX119" fmla="*/ 302912 w 4869201"/>
              <a:gd name="connsiteY119" fmla="*/ 1239680 h 4793724"/>
              <a:gd name="connsiteX120" fmla="*/ 243609 w 4869201"/>
              <a:gd name="connsiteY120" fmla="*/ 1357039 h 4793724"/>
              <a:gd name="connsiteX121" fmla="*/ 293843 w 4869201"/>
              <a:gd name="connsiteY121" fmla="*/ 1254376 h 4793724"/>
              <a:gd name="connsiteX122" fmla="*/ 4562516 w 4869201"/>
              <a:gd name="connsiteY122" fmla="*/ 1233565 h 4793724"/>
              <a:gd name="connsiteX123" fmla="*/ 4575358 w 4869201"/>
              <a:gd name="connsiteY123" fmla="*/ 1254376 h 4793724"/>
              <a:gd name="connsiteX124" fmla="*/ 4617800 w 4869201"/>
              <a:gd name="connsiteY124" fmla="*/ 1341114 h 4793724"/>
              <a:gd name="connsiteX125" fmla="*/ 4444882 w 4869201"/>
              <a:gd name="connsiteY125" fmla="*/ 1045527 h 4793724"/>
              <a:gd name="connsiteX126" fmla="*/ 4453410 w 4869201"/>
              <a:gd name="connsiteY126" fmla="*/ 1056754 h 4793724"/>
              <a:gd name="connsiteX127" fmla="*/ 4497555 w 4869201"/>
              <a:gd name="connsiteY127" fmla="*/ 1128293 h 4793724"/>
              <a:gd name="connsiteX128" fmla="*/ 425954 w 4869201"/>
              <a:gd name="connsiteY128" fmla="*/ 1043375 h 4793724"/>
              <a:gd name="connsiteX129" fmla="*/ 349356 w 4869201"/>
              <a:gd name="connsiteY129" fmla="*/ 1164416 h 4793724"/>
              <a:gd name="connsiteX130" fmla="*/ 415792 w 4869201"/>
              <a:gd name="connsiteY130" fmla="*/ 1056754 h 4793724"/>
              <a:gd name="connsiteX131" fmla="*/ 4309234 w 4869201"/>
              <a:gd name="connsiteY131" fmla="*/ 867878 h 4793724"/>
              <a:gd name="connsiteX132" fmla="*/ 4313257 w 4869201"/>
              <a:gd name="connsiteY132" fmla="*/ 872235 h 4793724"/>
              <a:gd name="connsiteX133" fmla="*/ 4345525 w 4869201"/>
              <a:gd name="connsiteY133" fmla="*/ 914718 h 4793724"/>
              <a:gd name="connsiteX134" fmla="*/ 563868 w 4869201"/>
              <a:gd name="connsiteY134" fmla="*/ 863653 h 4793724"/>
              <a:gd name="connsiteX135" fmla="*/ 493421 w 4869201"/>
              <a:gd name="connsiteY135" fmla="*/ 954552 h 4793724"/>
              <a:gd name="connsiteX136" fmla="*/ 555945 w 4869201"/>
              <a:gd name="connsiteY136" fmla="*/ 872235 h 4793724"/>
              <a:gd name="connsiteX137" fmla="*/ 4155191 w 4869201"/>
              <a:gd name="connsiteY137" fmla="*/ 701191 h 4793724"/>
              <a:gd name="connsiteX138" fmla="*/ 4156123 w 4869201"/>
              <a:gd name="connsiteY138" fmla="*/ 702025 h 4793724"/>
              <a:gd name="connsiteX139" fmla="*/ 4167275 w 4869201"/>
              <a:gd name="connsiteY139" fmla="*/ 714104 h 4793724"/>
              <a:gd name="connsiteX140" fmla="*/ 717100 w 4869201"/>
              <a:gd name="connsiteY140" fmla="*/ 698427 h 4793724"/>
              <a:gd name="connsiteX141" fmla="*/ 671490 w 4869201"/>
              <a:gd name="connsiteY141" fmla="*/ 747075 h 4793724"/>
              <a:gd name="connsiteX142" fmla="*/ 713078 w 4869201"/>
              <a:gd name="connsiteY142" fmla="*/ 702025 h 4793724"/>
              <a:gd name="connsiteX143" fmla="*/ 886109 w 4869201"/>
              <a:gd name="connsiteY143" fmla="*/ 547224 h 4793724"/>
              <a:gd name="connsiteX144" fmla="*/ 883727 w 4869201"/>
              <a:gd name="connsiteY144" fmla="*/ 549333 h 4793724"/>
              <a:gd name="connsiteX145" fmla="*/ 885969 w 4869201"/>
              <a:gd name="connsiteY145" fmla="*/ 547327 h 4793724"/>
              <a:gd name="connsiteX146" fmla="*/ 3982741 w 4869201"/>
              <a:gd name="connsiteY146" fmla="*/ 546965 h 4793724"/>
              <a:gd name="connsiteX147" fmla="*/ 3983233 w 4869201"/>
              <a:gd name="connsiteY147" fmla="*/ 547327 h 4793724"/>
              <a:gd name="connsiteX148" fmla="*/ 3991368 w 4869201"/>
              <a:gd name="connsiteY148" fmla="*/ 554606 h 4793724"/>
              <a:gd name="connsiteX149" fmla="*/ 3792924 w 4869201"/>
              <a:gd name="connsiteY149" fmla="*/ 407621 h 4793724"/>
              <a:gd name="connsiteX150" fmla="*/ 3795809 w 4869201"/>
              <a:gd name="connsiteY150" fmla="*/ 409347 h 4793724"/>
              <a:gd name="connsiteX151" fmla="*/ 3856575 w 4869201"/>
              <a:gd name="connsiteY151" fmla="*/ 454082 h 4793724"/>
              <a:gd name="connsiteX152" fmla="*/ 1079930 w 4869201"/>
              <a:gd name="connsiteY152" fmla="*/ 405436 h 4793724"/>
              <a:gd name="connsiteX153" fmla="*/ 1073171 w 4869201"/>
              <a:gd name="connsiteY153" fmla="*/ 409510 h 4793724"/>
              <a:gd name="connsiteX154" fmla="*/ 1073393 w 4869201"/>
              <a:gd name="connsiteY154" fmla="*/ 409347 h 4793724"/>
              <a:gd name="connsiteX155" fmla="*/ 1360152 w 4869201"/>
              <a:gd name="connsiteY155" fmla="*/ 248490 h 4793724"/>
              <a:gd name="connsiteX156" fmla="*/ 1264711 w 4869201"/>
              <a:gd name="connsiteY156" fmla="*/ 294919 h 4793724"/>
              <a:gd name="connsiteX157" fmla="*/ 1274126 w 4869201"/>
              <a:gd name="connsiteY157" fmla="*/ 289288 h 4793724"/>
              <a:gd name="connsiteX158" fmla="*/ 1581143 w 4869201"/>
              <a:gd name="connsiteY158" fmla="*/ 154415 h 4793724"/>
              <a:gd name="connsiteX159" fmla="*/ 1466043 w 4869201"/>
              <a:gd name="connsiteY159" fmla="*/ 198270 h 4793724"/>
              <a:gd name="connsiteX160" fmla="*/ 1486944 w 4869201"/>
              <a:gd name="connsiteY160" fmla="*/ 188357 h 4793724"/>
              <a:gd name="connsiteX161" fmla="*/ 3235483 w 4869201"/>
              <a:gd name="connsiteY161" fmla="*/ 135470 h 4793724"/>
              <a:gd name="connsiteX162" fmla="*/ 3382257 w 4869201"/>
              <a:gd name="connsiteY162" fmla="*/ 188357 h 4793724"/>
              <a:gd name="connsiteX163" fmla="*/ 3595076 w 4869201"/>
              <a:gd name="connsiteY163" fmla="*/ 289288 h 4793724"/>
              <a:gd name="connsiteX164" fmla="*/ 3768964 w 4869201"/>
              <a:gd name="connsiteY164" fmla="*/ 393290 h 4793724"/>
              <a:gd name="connsiteX165" fmla="*/ 3590990 w 4869201"/>
              <a:gd name="connsiteY165" fmla="*/ 287635 h 4793724"/>
              <a:gd name="connsiteX166" fmla="*/ 3383278 w 4869201"/>
              <a:gd name="connsiteY166" fmla="*/ 189327 h 4793724"/>
              <a:gd name="connsiteX167" fmla="*/ 1795562 w 4869201"/>
              <a:gd name="connsiteY167" fmla="*/ 86257 h 4793724"/>
              <a:gd name="connsiteX168" fmla="*/ 1677666 w 4869201"/>
              <a:gd name="connsiteY168" fmla="*/ 119635 h 4793724"/>
              <a:gd name="connsiteX169" fmla="*/ 1710625 w 4869201"/>
              <a:gd name="connsiteY169" fmla="*/ 107758 h 4793724"/>
              <a:gd name="connsiteX170" fmla="*/ 3072096 w 4869201"/>
              <a:gd name="connsiteY170" fmla="*/ 85867 h 4793724"/>
              <a:gd name="connsiteX171" fmla="*/ 3158576 w 4869201"/>
              <a:gd name="connsiteY171" fmla="*/ 107758 h 4793724"/>
              <a:gd name="connsiteX172" fmla="*/ 3167894 w 4869201"/>
              <a:gd name="connsiteY172" fmla="*/ 111116 h 4793724"/>
              <a:gd name="connsiteX173" fmla="*/ 2857534 w 4869201"/>
              <a:gd name="connsiteY173" fmla="*/ 38520 h 4793724"/>
              <a:gd name="connsiteX174" fmla="*/ 2925258 w 4869201"/>
              <a:gd name="connsiteY174" fmla="*/ 48696 h 4793724"/>
              <a:gd name="connsiteX175" fmla="*/ 2939873 w 4869201"/>
              <a:gd name="connsiteY175" fmla="*/ 52396 h 4793724"/>
              <a:gd name="connsiteX176" fmla="*/ 2012209 w 4869201"/>
              <a:gd name="connsiteY176" fmla="*/ 38439 h 4793724"/>
              <a:gd name="connsiteX177" fmla="*/ 1900520 w 4869201"/>
              <a:gd name="connsiteY177" fmla="*/ 59688 h 4793724"/>
              <a:gd name="connsiteX178" fmla="*/ 1943944 w 4869201"/>
              <a:gd name="connsiteY178" fmla="*/ 48696 h 4793724"/>
              <a:gd name="connsiteX179" fmla="*/ 2235108 w 4869201"/>
              <a:gd name="connsiteY179" fmla="*/ 9918 h 4793724"/>
              <a:gd name="connsiteX180" fmla="*/ 2135398 w 4869201"/>
              <a:gd name="connsiteY180" fmla="*/ 19929 h 4793724"/>
              <a:gd name="connsiteX181" fmla="*/ 2185677 w 4869201"/>
              <a:gd name="connsiteY181" fmla="*/ 12375 h 4793724"/>
              <a:gd name="connsiteX182" fmla="*/ 2625621 w 4869201"/>
              <a:gd name="connsiteY182" fmla="*/ 9496 h 4793724"/>
              <a:gd name="connsiteX183" fmla="*/ 2683524 w 4869201"/>
              <a:gd name="connsiteY183" fmla="*/ 12375 h 4793724"/>
              <a:gd name="connsiteX184" fmla="*/ 2705435 w 4869201"/>
              <a:gd name="connsiteY184" fmla="*/ 15667 h 4793724"/>
              <a:gd name="connsiteX185" fmla="*/ 2434601 w 4869201"/>
              <a:gd name="connsiteY185" fmla="*/ 0 h 4793724"/>
              <a:gd name="connsiteX186" fmla="*/ 2467558 w 4869201"/>
              <a:gd name="connsiteY186" fmla="*/ 1639 h 4793724"/>
              <a:gd name="connsiteX187" fmla="*/ 2381178 w 4869201"/>
              <a:gd name="connsiteY187" fmla="*/ 2656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4869201" h="4793724">
                <a:moveTo>
                  <a:pt x="2385843" y="4791300"/>
                </a:moveTo>
                <a:lnTo>
                  <a:pt x="2481324" y="4791401"/>
                </a:lnTo>
                <a:lnTo>
                  <a:pt x="2434601" y="4793724"/>
                </a:lnTo>
                <a:close/>
                <a:moveTo>
                  <a:pt x="2720041" y="4775863"/>
                </a:moveTo>
                <a:lnTo>
                  <a:pt x="2683524" y="4781349"/>
                </a:lnTo>
                <a:lnTo>
                  <a:pt x="2621054" y="4784455"/>
                </a:lnTo>
                <a:close/>
                <a:moveTo>
                  <a:pt x="2147740" y="4775649"/>
                </a:moveTo>
                <a:lnTo>
                  <a:pt x="2244625" y="4784280"/>
                </a:lnTo>
                <a:lnTo>
                  <a:pt x="2185677" y="4781349"/>
                </a:lnTo>
                <a:close/>
                <a:moveTo>
                  <a:pt x="2951426" y="4738404"/>
                </a:moveTo>
                <a:lnTo>
                  <a:pt x="2925258" y="4745028"/>
                </a:lnTo>
                <a:lnTo>
                  <a:pt x="2847681" y="4756685"/>
                </a:lnTo>
                <a:close/>
                <a:moveTo>
                  <a:pt x="1916120" y="4737985"/>
                </a:moveTo>
                <a:lnTo>
                  <a:pt x="2015826" y="4755829"/>
                </a:lnTo>
                <a:lnTo>
                  <a:pt x="1943944" y="4745028"/>
                </a:lnTo>
                <a:close/>
                <a:moveTo>
                  <a:pt x="3173903" y="4680443"/>
                </a:moveTo>
                <a:lnTo>
                  <a:pt x="3158576" y="4685966"/>
                </a:lnTo>
                <a:lnTo>
                  <a:pt x="3070032" y="4708380"/>
                </a:lnTo>
                <a:close/>
                <a:moveTo>
                  <a:pt x="1692615" y="4679476"/>
                </a:moveTo>
                <a:lnTo>
                  <a:pt x="1792218" y="4706621"/>
                </a:lnTo>
                <a:lnTo>
                  <a:pt x="1710625" y="4685966"/>
                </a:lnTo>
                <a:close/>
                <a:moveTo>
                  <a:pt x="3387469" y="4602895"/>
                </a:moveTo>
                <a:lnTo>
                  <a:pt x="3382257" y="4605367"/>
                </a:lnTo>
                <a:lnTo>
                  <a:pt x="3299839" y="4635065"/>
                </a:lnTo>
                <a:close/>
                <a:moveTo>
                  <a:pt x="1477464" y="4600871"/>
                </a:moveTo>
                <a:lnTo>
                  <a:pt x="1571542" y="4635850"/>
                </a:lnTo>
                <a:lnTo>
                  <a:pt x="1486944" y="4605367"/>
                </a:lnTo>
                <a:close/>
                <a:moveTo>
                  <a:pt x="1270938" y="4502529"/>
                </a:moveTo>
                <a:lnTo>
                  <a:pt x="1349494" y="4540180"/>
                </a:lnTo>
                <a:lnTo>
                  <a:pt x="1274126" y="4504436"/>
                </a:lnTo>
                <a:close/>
                <a:moveTo>
                  <a:pt x="3652186" y="4470278"/>
                </a:moveTo>
                <a:lnTo>
                  <a:pt x="3595076" y="4504436"/>
                </a:lnTo>
                <a:lnTo>
                  <a:pt x="3591097" y="4506323"/>
                </a:lnTo>
                <a:close/>
                <a:moveTo>
                  <a:pt x="3861653" y="4335904"/>
                </a:moveTo>
                <a:lnTo>
                  <a:pt x="3795809" y="4384378"/>
                </a:lnTo>
                <a:lnTo>
                  <a:pt x="3788232" y="4388910"/>
                </a:lnTo>
                <a:close/>
                <a:moveTo>
                  <a:pt x="979669" y="4315379"/>
                </a:moveTo>
                <a:lnTo>
                  <a:pt x="1076289" y="4386110"/>
                </a:lnTo>
                <a:lnTo>
                  <a:pt x="1073393" y="4384378"/>
                </a:lnTo>
                <a:close/>
                <a:moveTo>
                  <a:pt x="4052927" y="4184036"/>
                </a:moveTo>
                <a:lnTo>
                  <a:pt x="3983233" y="4246397"/>
                </a:lnTo>
                <a:lnTo>
                  <a:pt x="3972965" y="4253956"/>
                </a:lnTo>
                <a:close/>
                <a:moveTo>
                  <a:pt x="801095" y="4170455"/>
                </a:moveTo>
                <a:lnTo>
                  <a:pt x="889746" y="4249178"/>
                </a:lnTo>
                <a:lnTo>
                  <a:pt x="885969" y="4246397"/>
                </a:lnTo>
                <a:close/>
                <a:moveTo>
                  <a:pt x="686583" y="4062999"/>
                </a:moveTo>
                <a:lnTo>
                  <a:pt x="714236" y="4092736"/>
                </a:lnTo>
                <a:lnTo>
                  <a:pt x="713078" y="4091699"/>
                </a:lnTo>
                <a:close/>
                <a:moveTo>
                  <a:pt x="543216" y="3904730"/>
                </a:moveTo>
                <a:lnTo>
                  <a:pt x="556639" y="3922241"/>
                </a:lnTo>
                <a:lnTo>
                  <a:pt x="555945" y="3921489"/>
                </a:lnTo>
                <a:close/>
                <a:moveTo>
                  <a:pt x="385267" y="3687503"/>
                </a:moveTo>
                <a:lnTo>
                  <a:pt x="418415" y="3740424"/>
                </a:lnTo>
                <a:lnTo>
                  <a:pt x="415792" y="3736970"/>
                </a:lnTo>
                <a:close/>
                <a:moveTo>
                  <a:pt x="254388" y="3458713"/>
                </a:moveTo>
                <a:lnTo>
                  <a:pt x="299706" y="3548849"/>
                </a:lnTo>
                <a:lnTo>
                  <a:pt x="293843" y="3539349"/>
                </a:lnTo>
                <a:close/>
                <a:moveTo>
                  <a:pt x="156938" y="3237337"/>
                </a:moveTo>
                <a:lnTo>
                  <a:pt x="200234" y="3348039"/>
                </a:lnTo>
                <a:lnTo>
                  <a:pt x="191323" y="3329829"/>
                </a:lnTo>
                <a:close/>
                <a:moveTo>
                  <a:pt x="4330364" y="3210347"/>
                </a:moveTo>
                <a:lnTo>
                  <a:pt x="4665892" y="3354324"/>
                </a:lnTo>
                <a:lnTo>
                  <a:pt x="4575358" y="3539349"/>
                </a:lnTo>
                <a:cubicBezTo>
                  <a:pt x="4462920" y="3743120"/>
                  <a:pt x="4321339" y="3929044"/>
                  <a:pt x="4156123" y="4091699"/>
                </a:cubicBezTo>
                <a:lnTo>
                  <a:pt x="4133794" y="4111679"/>
                </a:lnTo>
                <a:lnTo>
                  <a:pt x="3886382" y="3861992"/>
                </a:lnTo>
                <a:lnTo>
                  <a:pt x="3893288" y="3855715"/>
                </a:lnTo>
                <a:cubicBezTo>
                  <a:pt x="4033280" y="3715707"/>
                  <a:pt x="4153244" y="3555671"/>
                  <a:pt x="4248516" y="3380272"/>
                </a:cubicBezTo>
                <a:close/>
                <a:moveTo>
                  <a:pt x="4727119" y="3197378"/>
                </a:moveTo>
                <a:lnTo>
                  <a:pt x="4677878" y="3329829"/>
                </a:lnTo>
                <a:lnTo>
                  <a:pt x="4668791" y="3348401"/>
                </a:lnTo>
                <a:close/>
                <a:moveTo>
                  <a:pt x="86353" y="3021160"/>
                </a:moveTo>
                <a:lnTo>
                  <a:pt x="119918" y="3137760"/>
                </a:lnTo>
                <a:lnTo>
                  <a:pt x="109455" y="3109616"/>
                </a:lnTo>
                <a:close/>
                <a:moveTo>
                  <a:pt x="4786536" y="3007042"/>
                </a:moveTo>
                <a:lnTo>
                  <a:pt x="4759746" y="3109616"/>
                </a:lnTo>
                <a:lnTo>
                  <a:pt x="4752460" y="3129213"/>
                </a:lnTo>
                <a:close/>
                <a:moveTo>
                  <a:pt x="4831335" y="2805106"/>
                </a:moveTo>
                <a:lnTo>
                  <a:pt x="4819739" y="2879913"/>
                </a:lnTo>
                <a:lnTo>
                  <a:pt x="4814384" y="2900414"/>
                </a:lnTo>
                <a:close/>
                <a:moveTo>
                  <a:pt x="37808" y="2804731"/>
                </a:moveTo>
                <a:lnTo>
                  <a:pt x="59252" y="2917394"/>
                </a:lnTo>
                <a:lnTo>
                  <a:pt x="49463" y="2879913"/>
                </a:lnTo>
                <a:close/>
                <a:moveTo>
                  <a:pt x="4859591" y="2584223"/>
                </a:moveTo>
                <a:lnTo>
                  <a:pt x="4856631" y="2641927"/>
                </a:lnTo>
                <a:lnTo>
                  <a:pt x="4853037" y="2665112"/>
                </a:lnTo>
                <a:close/>
                <a:moveTo>
                  <a:pt x="9569" y="2583421"/>
                </a:moveTo>
                <a:lnTo>
                  <a:pt x="19505" y="2686665"/>
                </a:lnTo>
                <a:lnTo>
                  <a:pt x="12570" y="2641927"/>
                </a:lnTo>
                <a:close/>
                <a:moveTo>
                  <a:pt x="2253" y="2352943"/>
                </a:moveTo>
                <a:lnTo>
                  <a:pt x="2592" y="2447399"/>
                </a:lnTo>
                <a:lnTo>
                  <a:pt x="0" y="2396862"/>
                </a:lnTo>
                <a:close/>
                <a:moveTo>
                  <a:pt x="4866532" y="2344828"/>
                </a:moveTo>
                <a:lnTo>
                  <a:pt x="4869201" y="2396862"/>
                </a:lnTo>
                <a:lnTo>
                  <a:pt x="4867638" y="2427337"/>
                </a:lnTo>
                <a:close/>
                <a:moveTo>
                  <a:pt x="17858" y="2117682"/>
                </a:moveTo>
                <a:lnTo>
                  <a:pt x="9564" y="2210408"/>
                </a:lnTo>
                <a:lnTo>
                  <a:pt x="12570" y="2151797"/>
                </a:lnTo>
                <a:close/>
                <a:moveTo>
                  <a:pt x="4848573" y="2099816"/>
                </a:moveTo>
                <a:lnTo>
                  <a:pt x="4856631" y="2151797"/>
                </a:lnTo>
                <a:lnTo>
                  <a:pt x="4858915" y="2196327"/>
                </a:lnTo>
                <a:close/>
                <a:moveTo>
                  <a:pt x="56500" y="1886864"/>
                </a:moveTo>
                <a:lnTo>
                  <a:pt x="38726" y="1983073"/>
                </a:lnTo>
                <a:lnTo>
                  <a:pt x="49463" y="1913811"/>
                </a:lnTo>
                <a:close/>
                <a:moveTo>
                  <a:pt x="4806907" y="1864679"/>
                </a:moveTo>
                <a:lnTo>
                  <a:pt x="4819739" y="1913811"/>
                </a:lnTo>
                <a:lnTo>
                  <a:pt x="4829324" y="1975642"/>
                </a:lnTo>
                <a:close/>
                <a:moveTo>
                  <a:pt x="117333" y="1662917"/>
                </a:moveTo>
                <a:lnTo>
                  <a:pt x="88489" y="1764386"/>
                </a:lnTo>
                <a:lnTo>
                  <a:pt x="109455" y="1684109"/>
                </a:lnTo>
                <a:close/>
                <a:moveTo>
                  <a:pt x="4744183" y="1642245"/>
                </a:moveTo>
                <a:lnTo>
                  <a:pt x="4759746" y="1684109"/>
                </a:lnTo>
                <a:lnTo>
                  <a:pt x="4780032" y="1761778"/>
                </a:lnTo>
                <a:close/>
                <a:moveTo>
                  <a:pt x="199671" y="1446835"/>
                </a:moveTo>
                <a:lnTo>
                  <a:pt x="157299" y="1555415"/>
                </a:lnTo>
                <a:lnTo>
                  <a:pt x="191323" y="1463895"/>
                </a:lnTo>
                <a:close/>
                <a:moveTo>
                  <a:pt x="4662372" y="1432206"/>
                </a:moveTo>
                <a:lnTo>
                  <a:pt x="4677878" y="1463895"/>
                </a:lnTo>
                <a:lnTo>
                  <a:pt x="4710413" y="1551409"/>
                </a:lnTo>
                <a:close/>
                <a:moveTo>
                  <a:pt x="302912" y="1239680"/>
                </a:moveTo>
                <a:lnTo>
                  <a:pt x="243609" y="1357039"/>
                </a:lnTo>
                <a:lnTo>
                  <a:pt x="293843" y="1254376"/>
                </a:lnTo>
                <a:close/>
                <a:moveTo>
                  <a:pt x="4562516" y="1233565"/>
                </a:moveTo>
                <a:lnTo>
                  <a:pt x="4575358" y="1254376"/>
                </a:lnTo>
                <a:lnTo>
                  <a:pt x="4617800" y="1341114"/>
                </a:lnTo>
                <a:close/>
                <a:moveTo>
                  <a:pt x="4444882" y="1045527"/>
                </a:moveTo>
                <a:lnTo>
                  <a:pt x="4453410" y="1056754"/>
                </a:lnTo>
                <a:lnTo>
                  <a:pt x="4497555" y="1128293"/>
                </a:lnTo>
                <a:close/>
                <a:moveTo>
                  <a:pt x="425954" y="1043375"/>
                </a:moveTo>
                <a:lnTo>
                  <a:pt x="349356" y="1164416"/>
                </a:lnTo>
                <a:lnTo>
                  <a:pt x="415792" y="1056754"/>
                </a:lnTo>
                <a:close/>
                <a:moveTo>
                  <a:pt x="4309234" y="867878"/>
                </a:moveTo>
                <a:lnTo>
                  <a:pt x="4313257" y="872235"/>
                </a:lnTo>
                <a:lnTo>
                  <a:pt x="4345525" y="914718"/>
                </a:lnTo>
                <a:close/>
                <a:moveTo>
                  <a:pt x="563868" y="863653"/>
                </a:moveTo>
                <a:lnTo>
                  <a:pt x="493421" y="954552"/>
                </a:lnTo>
                <a:lnTo>
                  <a:pt x="555945" y="872235"/>
                </a:lnTo>
                <a:close/>
                <a:moveTo>
                  <a:pt x="4155191" y="701191"/>
                </a:moveTo>
                <a:lnTo>
                  <a:pt x="4156123" y="702025"/>
                </a:lnTo>
                <a:lnTo>
                  <a:pt x="4167275" y="714104"/>
                </a:lnTo>
                <a:close/>
                <a:moveTo>
                  <a:pt x="717100" y="698427"/>
                </a:moveTo>
                <a:lnTo>
                  <a:pt x="671490" y="747075"/>
                </a:lnTo>
                <a:lnTo>
                  <a:pt x="713078" y="702025"/>
                </a:lnTo>
                <a:close/>
                <a:moveTo>
                  <a:pt x="886109" y="547224"/>
                </a:moveTo>
                <a:lnTo>
                  <a:pt x="883727" y="549333"/>
                </a:lnTo>
                <a:lnTo>
                  <a:pt x="885969" y="547327"/>
                </a:lnTo>
                <a:close/>
                <a:moveTo>
                  <a:pt x="3982741" y="546965"/>
                </a:moveTo>
                <a:lnTo>
                  <a:pt x="3983233" y="547327"/>
                </a:lnTo>
                <a:lnTo>
                  <a:pt x="3991368" y="554606"/>
                </a:lnTo>
                <a:close/>
                <a:moveTo>
                  <a:pt x="3792924" y="407621"/>
                </a:moveTo>
                <a:lnTo>
                  <a:pt x="3795809" y="409347"/>
                </a:lnTo>
                <a:lnTo>
                  <a:pt x="3856575" y="454082"/>
                </a:lnTo>
                <a:close/>
                <a:moveTo>
                  <a:pt x="1079930" y="405436"/>
                </a:moveTo>
                <a:lnTo>
                  <a:pt x="1073171" y="409510"/>
                </a:lnTo>
                <a:lnTo>
                  <a:pt x="1073393" y="409347"/>
                </a:lnTo>
                <a:close/>
                <a:moveTo>
                  <a:pt x="1360152" y="248490"/>
                </a:moveTo>
                <a:lnTo>
                  <a:pt x="1264711" y="294919"/>
                </a:lnTo>
                <a:lnTo>
                  <a:pt x="1274126" y="289288"/>
                </a:lnTo>
                <a:close/>
                <a:moveTo>
                  <a:pt x="1581143" y="154415"/>
                </a:moveTo>
                <a:lnTo>
                  <a:pt x="1466043" y="198270"/>
                </a:lnTo>
                <a:lnTo>
                  <a:pt x="1486944" y="188357"/>
                </a:lnTo>
                <a:close/>
                <a:moveTo>
                  <a:pt x="3235483" y="135470"/>
                </a:moveTo>
                <a:lnTo>
                  <a:pt x="3382257" y="188357"/>
                </a:lnTo>
                <a:cubicBezTo>
                  <a:pt x="3455075" y="218679"/>
                  <a:pt x="3526083" y="252390"/>
                  <a:pt x="3595076" y="289288"/>
                </a:cubicBezTo>
                <a:lnTo>
                  <a:pt x="3768964" y="393290"/>
                </a:lnTo>
                <a:lnTo>
                  <a:pt x="3590990" y="287635"/>
                </a:lnTo>
                <a:cubicBezTo>
                  <a:pt x="3522727" y="251361"/>
                  <a:pt x="3453414" y="218609"/>
                  <a:pt x="3383278" y="189327"/>
                </a:cubicBezTo>
                <a:close/>
                <a:moveTo>
                  <a:pt x="1795562" y="86257"/>
                </a:moveTo>
                <a:lnTo>
                  <a:pt x="1677666" y="119635"/>
                </a:lnTo>
                <a:lnTo>
                  <a:pt x="1710625" y="107758"/>
                </a:lnTo>
                <a:close/>
                <a:moveTo>
                  <a:pt x="3072096" y="85867"/>
                </a:moveTo>
                <a:lnTo>
                  <a:pt x="3158576" y="107758"/>
                </a:lnTo>
                <a:lnTo>
                  <a:pt x="3167894" y="111116"/>
                </a:lnTo>
                <a:close/>
                <a:moveTo>
                  <a:pt x="2857534" y="38520"/>
                </a:moveTo>
                <a:lnTo>
                  <a:pt x="2925258" y="48696"/>
                </a:lnTo>
                <a:lnTo>
                  <a:pt x="2939873" y="52396"/>
                </a:lnTo>
                <a:close/>
                <a:moveTo>
                  <a:pt x="2012209" y="38439"/>
                </a:moveTo>
                <a:lnTo>
                  <a:pt x="1900520" y="59688"/>
                </a:lnTo>
                <a:lnTo>
                  <a:pt x="1943944" y="48696"/>
                </a:lnTo>
                <a:close/>
                <a:moveTo>
                  <a:pt x="2235108" y="9918"/>
                </a:moveTo>
                <a:lnTo>
                  <a:pt x="2135398" y="19929"/>
                </a:lnTo>
                <a:lnTo>
                  <a:pt x="2185677" y="12375"/>
                </a:lnTo>
                <a:close/>
                <a:moveTo>
                  <a:pt x="2625621" y="9496"/>
                </a:moveTo>
                <a:lnTo>
                  <a:pt x="2683524" y="12375"/>
                </a:lnTo>
                <a:lnTo>
                  <a:pt x="2705435" y="15667"/>
                </a:lnTo>
                <a:close/>
                <a:moveTo>
                  <a:pt x="2434601" y="0"/>
                </a:moveTo>
                <a:lnTo>
                  <a:pt x="2467558" y="1639"/>
                </a:lnTo>
                <a:lnTo>
                  <a:pt x="2381178" y="2656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18E2C5D-2402-42B2-76B8-CA67C1AAFBD3}"/>
              </a:ext>
            </a:extLst>
          </p:cNvPr>
          <p:cNvSpPr/>
          <p:nvPr/>
        </p:nvSpPr>
        <p:spPr>
          <a:xfrm>
            <a:off x="3575071" y="1027299"/>
            <a:ext cx="4869201" cy="4793724"/>
          </a:xfrm>
          <a:custGeom>
            <a:avLst/>
            <a:gdLst>
              <a:gd name="connsiteX0" fmla="*/ 2356227 w 4869201"/>
              <a:gd name="connsiteY0" fmla="*/ 4789828 h 4793724"/>
              <a:gd name="connsiteX1" fmla="*/ 2449104 w 4869201"/>
              <a:gd name="connsiteY1" fmla="*/ 4793003 h 4793724"/>
              <a:gd name="connsiteX2" fmla="*/ 2434601 w 4869201"/>
              <a:gd name="connsiteY2" fmla="*/ 4793724 h 4793724"/>
              <a:gd name="connsiteX3" fmla="*/ 2687814 w 4869201"/>
              <a:gd name="connsiteY3" fmla="*/ 4780705 h 4793724"/>
              <a:gd name="connsiteX4" fmla="*/ 2683525 w 4869201"/>
              <a:gd name="connsiteY4" fmla="*/ 4781350 h 4793724"/>
              <a:gd name="connsiteX5" fmla="*/ 2639583 w 4869201"/>
              <a:gd name="connsiteY5" fmla="*/ 4783534 h 4793724"/>
              <a:gd name="connsiteX6" fmla="*/ 2095297 w 4869201"/>
              <a:gd name="connsiteY6" fmla="*/ 4767770 h 4793724"/>
              <a:gd name="connsiteX7" fmla="*/ 2211629 w 4869201"/>
              <a:gd name="connsiteY7" fmla="*/ 4782640 h 4793724"/>
              <a:gd name="connsiteX8" fmla="*/ 2185677 w 4869201"/>
              <a:gd name="connsiteY8" fmla="*/ 4781350 h 4793724"/>
              <a:gd name="connsiteX9" fmla="*/ 2986512 w 4869201"/>
              <a:gd name="connsiteY9" fmla="*/ 4729522 h 4793724"/>
              <a:gd name="connsiteX10" fmla="*/ 2925258 w 4869201"/>
              <a:gd name="connsiteY10" fmla="*/ 4745029 h 4793724"/>
              <a:gd name="connsiteX11" fmla="*/ 2921255 w 4869201"/>
              <a:gd name="connsiteY11" fmla="*/ 4745630 h 4793724"/>
              <a:gd name="connsiteX12" fmla="*/ 1860169 w 4869201"/>
              <a:gd name="connsiteY12" fmla="*/ 4723822 h 4793724"/>
              <a:gd name="connsiteX13" fmla="*/ 1977117 w 4869201"/>
              <a:gd name="connsiteY13" fmla="*/ 4750013 h 4793724"/>
              <a:gd name="connsiteX14" fmla="*/ 1943944 w 4869201"/>
              <a:gd name="connsiteY14" fmla="*/ 4745029 h 4793724"/>
              <a:gd name="connsiteX15" fmla="*/ 1637709 w 4869201"/>
              <a:gd name="connsiteY15" fmla="*/ 4659692 h 4793724"/>
              <a:gd name="connsiteX16" fmla="*/ 1748713 w 4869201"/>
              <a:gd name="connsiteY16" fmla="*/ 4695608 h 4793724"/>
              <a:gd name="connsiteX17" fmla="*/ 1710625 w 4869201"/>
              <a:gd name="connsiteY17" fmla="*/ 4685966 h 4793724"/>
              <a:gd name="connsiteX18" fmla="*/ 3246556 w 4869201"/>
              <a:gd name="connsiteY18" fmla="*/ 4654264 h 4793724"/>
              <a:gd name="connsiteX19" fmla="*/ 3158576 w 4869201"/>
              <a:gd name="connsiteY19" fmla="*/ 4685966 h 4793724"/>
              <a:gd name="connsiteX20" fmla="*/ 3144275 w 4869201"/>
              <a:gd name="connsiteY20" fmla="*/ 4689586 h 4793724"/>
              <a:gd name="connsiteX21" fmla="*/ 1425456 w 4869201"/>
              <a:gd name="connsiteY21" fmla="*/ 4576206 h 4793724"/>
              <a:gd name="connsiteX22" fmla="*/ 1528267 w 4869201"/>
              <a:gd name="connsiteY22" fmla="*/ 4620257 h 4793724"/>
              <a:gd name="connsiteX23" fmla="*/ 1486945 w 4869201"/>
              <a:gd name="connsiteY23" fmla="*/ 4605367 h 4793724"/>
              <a:gd name="connsiteX24" fmla="*/ 3464661 w 4869201"/>
              <a:gd name="connsiteY24" fmla="*/ 4566286 h 4793724"/>
              <a:gd name="connsiteX25" fmla="*/ 3382257 w 4869201"/>
              <a:gd name="connsiteY25" fmla="*/ 4605367 h 4793724"/>
              <a:gd name="connsiteX26" fmla="*/ 3359287 w 4869201"/>
              <a:gd name="connsiteY26" fmla="*/ 4613644 h 4793724"/>
              <a:gd name="connsiteX27" fmla="*/ 1223220 w 4869201"/>
              <a:gd name="connsiteY27" fmla="*/ 4473989 h 4793724"/>
              <a:gd name="connsiteX28" fmla="*/ 1317575 w 4869201"/>
              <a:gd name="connsiteY28" fmla="*/ 4525042 h 4793724"/>
              <a:gd name="connsiteX29" fmla="*/ 1274126 w 4869201"/>
              <a:gd name="connsiteY29" fmla="*/ 4504436 h 4793724"/>
              <a:gd name="connsiteX30" fmla="*/ 3665433 w 4869201"/>
              <a:gd name="connsiteY30" fmla="*/ 4462356 h 4793724"/>
              <a:gd name="connsiteX31" fmla="*/ 3595076 w 4869201"/>
              <a:gd name="connsiteY31" fmla="*/ 4504436 h 4793724"/>
              <a:gd name="connsiteX32" fmla="*/ 3565750 w 4869201"/>
              <a:gd name="connsiteY32" fmla="*/ 4518344 h 4793724"/>
              <a:gd name="connsiteX33" fmla="*/ 1031801 w 4869201"/>
              <a:gd name="connsiteY33" fmla="*/ 4353758 h 4793724"/>
              <a:gd name="connsiteX34" fmla="*/ 1118316 w 4869201"/>
              <a:gd name="connsiteY34" fmla="*/ 4411246 h 4793724"/>
              <a:gd name="connsiteX35" fmla="*/ 1073393 w 4869201"/>
              <a:gd name="connsiteY35" fmla="*/ 4384378 h 4793724"/>
              <a:gd name="connsiteX36" fmla="*/ 3852997 w 4869201"/>
              <a:gd name="connsiteY36" fmla="*/ 4342277 h 4793724"/>
              <a:gd name="connsiteX37" fmla="*/ 3795809 w 4869201"/>
              <a:gd name="connsiteY37" fmla="*/ 4384378 h 4793724"/>
              <a:gd name="connsiteX38" fmla="*/ 3762632 w 4869201"/>
              <a:gd name="connsiteY38" fmla="*/ 4404221 h 4793724"/>
              <a:gd name="connsiteX39" fmla="*/ 852458 w 4869201"/>
              <a:gd name="connsiteY39" fmla="*/ 4216413 h 4793724"/>
              <a:gd name="connsiteX40" fmla="*/ 931970 w 4869201"/>
              <a:gd name="connsiteY40" fmla="*/ 4280263 h 4793724"/>
              <a:gd name="connsiteX41" fmla="*/ 885969 w 4869201"/>
              <a:gd name="connsiteY41" fmla="*/ 4246397 h 4793724"/>
              <a:gd name="connsiteX42" fmla="*/ 4028299 w 4869201"/>
              <a:gd name="connsiteY42" fmla="*/ 4206073 h 4793724"/>
              <a:gd name="connsiteX43" fmla="*/ 3983233 w 4869201"/>
              <a:gd name="connsiteY43" fmla="*/ 4246397 h 4793724"/>
              <a:gd name="connsiteX44" fmla="*/ 3948394 w 4869201"/>
              <a:gd name="connsiteY44" fmla="*/ 4272045 h 4793724"/>
              <a:gd name="connsiteX45" fmla="*/ 686634 w 4869201"/>
              <a:gd name="connsiteY45" fmla="*/ 4063055 h 4793724"/>
              <a:gd name="connsiteX46" fmla="*/ 759802 w 4869201"/>
              <a:gd name="connsiteY46" fmla="*/ 4133506 h 4793724"/>
              <a:gd name="connsiteX47" fmla="*/ 713078 w 4869201"/>
              <a:gd name="connsiteY47" fmla="*/ 4091700 h 4793724"/>
              <a:gd name="connsiteX48" fmla="*/ 4191098 w 4869201"/>
              <a:gd name="connsiteY48" fmla="*/ 4053813 h 4793724"/>
              <a:gd name="connsiteX49" fmla="*/ 4156123 w 4869201"/>
              <a:gd name="connsiteY49" fmla="*/ 4091700 h 4793724"/>
              <a:gd name="connsiteX50" fmla="*/ 4121084 w 4869201"/>
              <a:gd name="connsiteY50" fmla="*/ 4123051 h 4793724"/>
              <a:gd name="connsiteX51" fmla="*/ 535784 w 4869201"/>
              <a:gd name="connsiteY51" fmla="*/ 3894946 h 4793724"/>
              <a:gd name="connsiteX52" fmla="*/ 602851 w 4869201"/>
              <a:gd name="connsiteY52" fmla="*/ 3972299 h 4793724"/>
              <a:gd name="connsiteX53" fmla="*/ 555945 w 4869201"/>
              <a:gd name="connsiteY53" fmla="*/ 3921489 h 4793724"/>
              <a:gd name="connsiteX54" fmla="*/ 4340408 w 4869201"/>
              <a:gd name="connsiteY54" fmla="*/ 3885743 h 4793724"/>
              <a:gd name="connsiteX55" fmla="*/ 4313257 w 4869201"/>
              <a:gd name="connsiteY55" fmla="*/ 3921489 h 4793724"/>
              <a:gd name="connsiteX56" fmla="*/ 4278583 w 4869201"/>
              <a:gd name="connsiteY56" fmla="*/ 3959049 h 4793724"/>
              <a:gd name="connsiteX57" fmla="*/ 401269 w 4869201"/>
              <a:gd name="connsiteY57" fmla="*/ 3713435 h 4793724"/>
              <a:gd name="connsiteX58" fmla="*/ 461970 w 4869201"/>
              <a:gd name="connsiteY58" fmla="*/ 3797766 h 4793724"/>
              <a:gd name="connsiteX59" fmla="*/ 415792 w 4869201"/>
              <a:gd name="connsiteY59" fmla="*/ 3736970 h 4793724"/>
              <a:gd name="connsiteX60" fmla="*/ 4474697 w 4869201"/>
              <a:gd name="connsiteY60" fmla="*/ 3702474 h 4793724"/>
              <a:gd name="connsiteX61" fmla="*/ 4453410 w 4869201"/>
              <a:gd name="connsiteY61" fmla="*/ 3736970 h 4793724"/>
              <a:gd name="connsiteX62" fmla="*/ 4418955 w 4869201"/>
              <a:gd name="connsiteY62" fmla="*/ 3782332 h 4793724"/>
              <a:gd name="connsiteX63" fmla="*/ 284320 w 4869201"/>
              <a:gd name="connsiteY63" fmla="*/ 3519887 h 4793724"/>
              <a:gd name="connsiteX64" fmla="*/ 337847 w 4869201"/>
              <a:gd name="connsiteY64" fmla="*/ 3610658 h 4793724"/>
              <a:gd name="connsiteX65" fmla="*/ 293843 w 4869201"/>
              <a:gd name="connsiteY65" fmla="*/ 3539349 h 4793724"/>
              <a:gd name="connsiteX66" fmla="*/ 4592072 w 4869201"/>
              <a:gd name="connsiteY66" fmla="*/ 3505189 h 4793724"/>
              <a:gd name="connsiteX67" fmla="*/ 4575358 w 4869201"/>
              <a:gd name="connsiteY67" fmla="*/ 3539349 h 4793724"/>
              <a:gd name="connsiteX68" fmla="*/ 4540827 w 4869201"/>
              <a:gd name="connsiteY68" fmla="*/ 3595308 h 4793724"/>
              <a:gd name="connsiteX69" fmla="*/ 186036 w 4869201"/>
              <a:gd name="connsiteY69" fmla="*/ 3315606 h 4793724"/>
              <a:gd name="connsiteX70" fmla="*/ 230978 w 4869201"/>
              <a:gd name="connsiteY70" fmla="*/ 3410871 h 4793724"/>
              <a:gd name="connsiteX71" fmla="*/ 191323 w 4869201"/>
              <a:gd name="connsiteY71" fmla="*/ 3329829 h 4793724"/>
              <a:gd name="connsiteX72" fmla="*/ 4690537 w 4869201"/>
              <a:gd name="connsiteY72" fmla="*/ 3295778 h 4793724"/>
              <a:gd name="connsiteX73" fmla="*/ 4677878 w 4869201"/>
              <a:gd name="connsiteY73" fmla="*/ 3329829 h 4793724"/>
              <a:gd name="connsiteX74" fmla="*/ 4643632 w 4869201"/>
              <a:gd name="connsiteY74" fmla="*/ 3399817 h 4793724"/>
              <a:gd name="connsiteX75" fmla="*/ 107412 w 4869201"/>
              <a:gd name="connsiteY75" fmla="*/ 3101792 h 4793724"/>
              <a:gd name="connsiteX76" fmla="*/ 141149 w 4869201"/>
              <a:gd name="connsiteY76" fmla="*/ 3194868 h 4793724"/>
              <a:gd name="connsiteX77" fmla="*/ 109455 w 4869201"/>
              <a:gd name="connsiteY77" fmla="*/ 3109616 h 4793724"/>
              <a:gd name="connsiteX78" fmla="*/ 4768307 w 4869201"/>
              <a:gd name="connsiteY78" fmla="*/ 3076836 h 4793724"/>
              <a:gd name="connsiteX79" fmla="*/ 4759746 w 4869201"/>
              <a:gd name="connsiteY79" fmla="*/ 3109616 h 4793724"/>
              <a:gd name="connsiteX80" fmla="*/ 4727600 w 4869201"/>
              <a:gd name="connsiteY80" fmla="*/ 3196083 h 4793724"/>
              <a:gd name="connsiteX81" fmla="*/ 4824140 w 4869201"/>
              <a:gd name="connsiteY81" fmla="*/ 2851521 h 4793724"/>
              <a:gd name="connsiteX82" fmla="*/ 4819739 w 4869201"/>
              <a:gd name="connsiteY82" fmla="*/ 2879913 h 4793724"/>
              <a:gd name="connsiteX83" fmla="*/ 4793439 w 4869201"/>
              <a:gd name="connsiteY83" fmla="*/ 2980610 h 4793724"/>
              <a:gd name="connsiteX84" fmla="*/ 40505 w 4869201"/>
              <a:gd name="connsiteY84" fmla="*/ 2822130 h 4793724"/>
              <a:gd name="connsiteX85" fmla="*/ 50101 w 4869201"/>
              <a:gd name="connsiteY85" fmla="*/ 2882214 h 4793724"/>
              <a:gd name="connsiteX86" fmla="*/ 54849 w 4869201"/>
              <a:gd name="connsiteY86" fmla="*/ 2900538 h 4793724"/>
              <a:gd name="connsiteX87" fmla="*/ 49463 w 4869201"/>
              <a:gd name="connsiteY87" fmla="*/ 2879913 h 4793724"/>
              <a:gd name="connsiteX88" fmla="*/ 4857587 w 4869201"/>
              <a:gd name="connsiteY88" fmla="*/ 2623303 h 4793724"/>
              <a:gd name="connsiteX89" fmla="*/ 4856631 w 4869201"/>
              <a:gd name="connsiteY89" fmla="*/ 2641927 h 4793724"/>
              <a:gd name="connsiteX90" fmla="*/ 4841519 w 4869201"/>
              <a:gd name="connsiteY90" fmla="*/ 2739412 h 4793724"/>
              <a:gd name="connsiteX91" fmla="*/ 8596 w 4869201"/>
              <a:gd name="connsiteY91" fmla="*/ 2564452 h 4793724"/>
              <a:gd name="connsiteX92" fmla="*/ 14015 w 4869201"/>
              <a:gd name="connsiteY92" fmla="*/ 2651252 h 4793724"/>
              <a:gd name="connsiteX93" fmla="*/ 12570 w 4869201"/>
              <a:gd name="connsiteY93" fmla="*/ 2641927 h 4793724"/>
              <a:gd name="connsiteX94" fmla="*/ 4868928 w 4869201"/>
              <a:gd name="connsiteY94" fmla="*/ 2391550 h 4793724"/>
              <a:gd name="connsiteX95" fmla="*/ 4869201 w 4869201"/>
              <a:gd name="connsiteY95" fmla="*/ 2396862 h 4793724"/>
              <a:gd name="connsiteX96" fmla="*/ 4866727 w 4869201"/>
              <a:gd name="connsiteY96" fmla="*/ 2445102 h 4793724"/>
              <a:gd name="connsiteX97" fmla="*/ 4798868 w 4869201"/>
              <a:gd name="connsiteY97" fmla="*/ 1833902 h 4793724"/>
              <a:gd name="connsiteX98" fmla="*/ 4819739 w 4869201"/>
              <a:gd name="connsiteY98" fmla="*/ 1913811 h 4793724"/>
              <a:gd name="connsiteX99" fmla="*/ 4821486 w 4869201"/>
              <a:gd name="connsiteY99" fmla="*/ 1925083 h 4793724"/>
              <a:gd name="connsiteX100" fmla="*/ 4726945 w 4869201"/>
              <a:gd name="connsiteY100" fmla="*/ 1595878 h 4793724"/>
              <a:gd name="connsiteX101" fmla="*/ 4759746 w 4869201"/>
              <a:gd name="connsiteY101" fmla="*/ 1684109 h 4793724"/>
              <a:gd name="connsiteX102" fmla="*/ 4765681 w 4869201"/>
              <a:gd name="connsiteY102" fmla="*/ 1706831 h 4793724"/>
              <a:gd name="connsiteX103" fmla="*/ 174362 w 4869201"/>
              <a:gd name="connsiteY103" fmla="*/ 1509519 h 4793724"/>
              <a:gd name="connsiteX104" fmla="*/ 515629 w 4869201"/>
              <a:gd name="connsiteY104" fmla="*/ 1643496 h 4793724"/>
              <a:gd name="connsiteX105" fmla="*/ 464447 w 4869201"/>
              <a:gd name="connsiteY105" fmla="*/ 1783350 h 4793724"/>
              <a:gd name="connsiteX106" fmla="*/ 371704 w 4869201"/>
              <a:gd name="connsiteY106" fmla="*/ 2396861 h 4793724"/>
              <a:gd name="connsiteX107" fmla="*/ 373149 w 4869201"/>
              <a:gd name="connsiteY107" fmla="*/ 2425489 h 4793724"/>
              <a:gd name="connsiteX108" fmla="*/ 1733 w 4869201"/>
              <a:gd name="connsiteY108" fmla="*/ 2430646 h 4793724"/>
              <a:gd name="connsiteX109" fmla="*/ 0 w 4869201"/>
              <a:gd name="connsiteY109" fmla="*/ 2396862 h 4793724"/>
              <a:gd name="connsiteX110" fmla="*/ 109455 w 4869201"/>
              <a:gd name="connsiteY110" fmla="*/ 1684109 h 4793724"/>
              <a:gd name="connsiteX111" fmla="*/ 4638824 w 4869201"/>
              <a:gd name="connsiteY111" fmla="*/ 1384080 h 4793724"/>
              <a:gd name="connsiteX112" fmla="*/ 4677878 w 4869201"/>
              <a:gd name="connsiteY112" fmla="*/ 1463895 h 4793724"/>
              <a:gd name="connsiteX113" fmla="*/ 4689646 w 4869201"/>
              <a:gd name="connsiteY113" fmla="*/ 1495549 h 4793724"/>
              <a:gd name="connsiteX114" fmla="*/ 238410 w 4869201"/>
              <a:gd name="connsiteY114" fmla="*/ 1367664 h 4793724"/>
              <a:gd name="connsiteX115" fmla="*/ 180185 w 4869201"/>
              <a:gd name="connsiteY115" fmla="*/ 1493855 h 4793724"/>
              <a:gd name="connsiteX116" fmla="*/ 191323 w 4869201"/>
              <a:gd name="connsiteY116" fmla="*/ 1463895 h 4793724"/>
              <a:gd name="connsiteX117" fmla="*/ 4534427 w 4869201"/>
              <a:gd name="connsiteY117" fmla="*/ 1188046 h 4793724"/>
              <a:gd name="connsiteX118" fmla="*/ 4575358 w 4869201"/>
              <a:gd name="connsiteY118" fmla="*/ 1254376 h 4793724"/>
              <a:gd name="connsiteX119" fmla="*/ 4593504 w 4869201"/>
              <a:gd name="connsiteY119" fmla="*/ 1291460 h 4793724"/>
              <a:gd name="connsiteX120" fmla="*/ 338909 w 4869201"/>
              <a:gd name="connsiteY120" fmla="*/ 1181346 h 4793724"/>
              <a:gd name="connsiteX121" fmla="*/ 280269 w 4869201"/>
              <a:gd name="connsiteY121" fmla="*/ 1282117 h 4793724"/>
              <a:gd name="connsiteX122" fmla="*/ 293843 w 4869201"/>
              <a:gd name="connsiteY122" fmla="*/ 1254376 h 4793724"/>
              <a:gd name="connsiteX123" fmla="*/ 4413699 w 4869201"/>
              <a:gd name="connsiteY123" fmla="*/ 1004473 h 4793724"/>
              <a:gd name="connsiteX124" fmla="*/ 4453410 w 4869201"/>
              <a:gd name="connsiteY124" fmla="*/ 1056754 h 4793724"/>
              <a:gd name="connsiteX125" fmla="*/ 4477426 w 4869201"/>
              <a:gd name="connsiteY125" fmla="*/ 1095674 h 4793724"/>
              <a:gd name="connsiteX126" fmla="*/ 456879 w 4869201"/>
              <a:gd name="connsiteY126" fmla="*/ 1002660 h 4793724"/>
              <a:gd name="connsiteX127" fmla="*/ 400640 w 4869201"/>
              <a:gd name="connsiteY127" fmla="*/ 1081308 h 4793724"/>
              <a:gd name="connsiteX128" fmla="*/ 415792 w 4869201"/>
              <a:gd name="connsiteY128" fmla="*/ 1056754 h 4793724"/>
              <a:gd name="connsiteX129" fmla="*/ 4276336 w 4869201"/>
              <a:gd name="connsiteY129" fmla="*/ 832242 h 4793724"/>
              <a:gd name="connsiteX130" fmla="*/ 4313257 w 4869201"/>
              <a:gd name="connsiteY130" fmla="*/ 872235 h 4793724"/>
              <a:gd name="connsiteX131" fmla="*/ 4342131 w 4869201"/>
              <a:gd name="connsiteY131" fmla="*/ 910250 h 4793724"/>
              <a:gd name="connsiteX132" fmla="*/ 595075 w 4869201"/>
              <a:gd name="connsiteY132" fmla="*/ 829849 h 4793724"/>
              <a:gd name="connsiteX133" fmla="*/ 538406 w 4869201"/>
              <a:gd name="connsiteY133" fmla="*/ 895326 h 4793724"/>
              <a:gd name="connsiteX134" fmla="*/ 555945 w 4869201"/>
              <a:gd name="connsiteY134" fmla="*/ 872235 h 4793724"/>
              <a:gd name="connsiteX135" fmla="*/ 4121932 w 4869201"/>
              <a:gd name="connsiteY135" fmla="*/ 671431 h 4793724"/>
              <a:gd name="connsiteX136" fmla="*/ 4156123 w 4869201"/>
              <a:gd name="connsiteY136" fmla="*/ 702025 h 4793724"/>
              <a:gd name="connsiteX137" fmla="*/ 4189299 w 4869201"/>
              <a:gd name="connsiteY137" fmla="*/ 737962 h 4793724"/>
              <a:gd name="connsiteX138" fmla="*/ 753635 w 4869201"/>
              <a:gd name="connsiteY138" fmla="*/ 665736 h 4793724"/>
              <a:gd name="connsiteX139" fmla="*/ 690698 w 4869201"/>
              <a:gd name="connsiteY139" fmla="*/ 726267 h 4793724"/>
              <a:gd name="connsiteX140" fmla="*/ 713078 w 4869201"/>
              <a:gd name="connsiteY140" fmla="*/ 702025 h 4793724"/>
              <a:gd name="connsiteX141" fmla="*/ 3950276 w 4869201"/>
              <a:gd name="connsiteY141" fmla="*/ 523065 h 4793724"/>
              <a:gd name="connsiteX142" fmla="*/ 3983233 w 4869201"/>
              <a:gd name="connsiteY142" fmla="*/ 547327 h 4793724"/>
              <a:gd name="connsiteX143" fmla="*/ 4021653 w 4869201"/>
              <a:gd name="connsiteY143" fmla="*/ 581705 h 4793724"/>
              <a:gd name="connsiteX144" fmla="*/ 930057 w 4869201"/>
              <a:gd name="connsiteY144" fmla="*/ 514869 h 4793724"/>
              <a:gd name="connsiteX145" fmla="*/ 855250 w 4869201"/>
              <a:gd name="connsiteY145" fmla="*/ 574814 h 4793724"/>
              <a:gd name="connsiteX146" fmla="*/ 885969 w 4869201"/>
              <a:gd name="connsiteY146" fmla="*/ 547327 h 4793724"/>
              <a:gd name="connsiteX147" fmla="*/ 3761759 w 4869201"/>
              <a:gd name="connsiteY147" fmla="*/ 388981 h 4793724"/>
              <a:gd name="connsiteX148" fmla="*/ 3795809 w 4869201"/>
              <a:gd name="connsiteY148" fmla="*/ 409347 h 4793724"/>
              <a:gd name="connsiteX149" fmla="*/ 3842429 w 4869201"/>
              <a:gd name="connsiteY149" fmla="*/ 443668 h 4793724"/>
              <a:gd name="connsiteX150" fmla="*/ 1120350 w 4869201"/>
              <a:gd name="connsiteY150" fmla="*/ 381261 h 4793724"/>
              <a:gd name="connsiteX151" fmla="*/ 1030680 w 4869201"/>
              <a:gd name="connsiteY151" fmla="*/ 440791 h 4793724"/>
              <a:gd name="connsiteX152" fmla="*/ 1073393 w 4869201"/>
              <a:gd name="connsiteY152" fmla="*/ 409347 h 4793724"/>
              <a:gd name="connsiteX153" fmla="*/ 3557830 w 4869201"/>
              <a:gd name="connsiteY153" fmla="*/ 271625 h 4793724"/>
              <a:gd name="connsiteX154" fmla="*/ 3595076 w 4869201"/>
              <a:gd name="connsiteY154" fmla="*/ 289289 h 4793724"/>
              <a:gd name="connsiteX155" fmla="*/ 3654279 w 4869201"/>
              <a:gd name="connsiteY155" fmla="*/ 324698 h 4793724"/>
              <a:gd name="connsiteX156" fmla="*/ 1320622 w 4869201"/>
              <a:gd name="connsiteY156" fmla="*/ 267237 h 4793724"/>
              <a:gd name="connsiteX157" fmla="*/ 1216619 w 4869201"/>
              <a:gd name="connsiteY157" fmla="*/ 323683 h 4793724"/>
              <a:gd name="connsiteX158" fmla="*/ 1274126 w 4869201"/>
              <a:gd name="connsiteY158" fmla="*/ 289289 h 4793724"/>
              <a:gd name="connsiteX159" fmla="*/ 3341367 w 4869201"/>
              <a:gd name="connsiteY159" fmla="*/ 173623 h 4793724"/>
              <a:gd name="connsiteX160" fmla="*/ 3382257 w 4869201"/>
              <a:gd name="connsiteY160" fmla="*/ 188357 h 4793724"/>
              <a:gd name="connsiteX161" fmla="*/ 3457905 w 4869201"/>
              <a:gd name="connsiteY161" fmla="*/ 224234 h 4793724"/>
              <a:gd name="connsiteX162" fmla="*/ 1528154 w 4869201"/>
              <a:gd name="connsiteY162" fmla="*/ 173508 h 4793724"/>
              <a:gd name="connsiteX163" fmla="*/ 1413868 w 4869201"/>
              <a:gd name="connsiteY163" fmla="*/ 223015 h 4793724"/>
              <a:gd name="connsiteX164" fmla="*/ 1486945 w 4869201"/>
              <a:gd name="connsiteY164" fmla="*/ 188357 h 4793724"/>
              <a:gd name="connsiteX165" fmla="*/ 1741678 w 4869201"/>
              <a:gd name="connsiteY165" fmla="*/ 99898 h 4793724"/>
              <a:gd name="connsiteX166" fmla="*/ 1625135 w 4869201"/>
              <a:gd name="connsiteY166" fmla="*/ 138563 h 4793724"/>
              <a:gd name="connsiteX167" fmla="*/ 1710625 w 4869201"/>
              <a:gd name="connsiteY167" fmla="*/ 107758 h 4793724"/>
              <a:gd name="connsiteX168" fmla="*/ 3116752 w 4869201"/>
              <a:gd name="connsiteY168" fmla="*/ 97171 h 4793724"/>
              <a:gd name="connsiteX169" fmla="*/ 3158576 w 4869201"/>
              <a:gd name="connsiteY169" fmla="*/ 107758 h 4793724"/>
              <a:gd name="connsiteX170" fmla="*/ 3250439 w 4869201"/>
              <a:gd name="connsiteY170" fmla="*/ 140859 h 4793724"/>
              <a:gd name="connsiteX171" fmla="*/ 1961156 w 4869201"/>
              <a:gd name="connsiteY171" fmla="*/ 46110 h 4793724"/>
              <a:gd name="connsiteX172" fmla="*/ 1858609 w 4869201"/>
              <a:gd name="connsiteY172" fmla="*/ 70298 h 4793724"/>
              <a:gd name="connsiteX173" fmla="*/ 1943944 w 4869201"/>
              <a:gd name="connsiteY173" fmla="*/ 48696 h 4793724"/>
              <a:gd name="connsiteX174" fmla="*/ 2891997 w 4869201"/>
              <a:gd name="connsiteY174" fmla="*/ 43698 h 4793724"/>
              <a:gd name="connsiteX175" fmla="*/ 2925258 w 4869201"/>
              <a:gd name="connsiteY175" fmla="*/ 48696 h 4793724"/>
              <a:gd name="connsiteX176" fmla="*/ 3020204 w 4869201"/>
              <a:gd name="connsiteY176" fmla="*/ 72731 h 4793724"/>
              <a:gd name="connsiteX177" fmla="*/ 2187405 w 4869201"/>
              <a:gd name="connsiteY177" fmla="*/ 12289 h 4793724"/>
              <a:gd name="connsiteX178" fmla="*/ 2162193 w 4869201"/>
              <a:gd name="connsiteY178" fmla="*/ 15903 h 4793724"/>
              <a:gd name="connsiteX179" fmla="*/ 2185677 w 4869201"/>
              <a:gd name="connsiteY179" fmla="*/ 12375 h 4793724"/>
              <a:gd name="connsiteX180" fmla="*/ 2664659 w 4869201"/>
              <a:gd name="connsiteY180" fmla="*/ 11437 h 4793724"/>
              <a:gd name="connsiteX181" fmla="*/ 2683525 w 4869201"/>
              <a:gd name="connsiteY181" fmla="*/ 12375 h 4793724"/>
              <a:gd name="connsiteX182" fmla="*/ 2762846 w 4869201"/>
              <a:gd name="connsiteY182" fmla="*/ 24293 h 4793724"/>
              <a:gd name="connsiteX183" fmla="*/ 2434601 w 4869201"/>
              <a:gd name="connsiteY183" fmla="*/ 0 h 4793724"/>
              <a:gd name="connsiteX184" fmla="*/ 2466073 w 4869201"/>
              <a:gd name="connsiteY184" fmla="*/ 1565 h 4793724"/>
              <a:gd name="connsiteX185" fmla="*/ 2430592 w 4869201"/>
              <a:gd name="connsiteY185" fmla="*/ 199 h 4793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869201" h="4793724">
                <a:moveTo>
                  <a:pt x="2356227" y="4789828"/>
                </a:moveTo>
                <a:lnTo>
                  <a:pt x="2449104" y="4793003"/>
                </a:lnTo>
                <a:lnTo>
                  <a:pt x="2434601" y="4793724"/>
                </a:lnTo>
                <a:close/>
                <a:moveTo>
                  <a:pt x="2687814" y="4780705"/>
                </a:moveTo>
                <a:lnTo>
                  <a:pt x="2683525" y="4781350"/>
                </a:lnTo>
                <a:lnTo>
                  <a:pt x="2639583" y="4783534"/>
                </a:lnTo>
                <a:close/>
                <a:moveTo>
                  <a:pt x="2095297" y="4767770"/>
                </a:moveTo>
                <a:lnTo>
                  <a:pt x="2211629" y="4782640"/>
                </a:lnTo>
                <a:lnTo>
                  <a:pt x="2185677" y="4781350"/>
                </a:lnTo>
                <a:close/>
                <a:moveTo>
                  <a:pt x="2986512" y="4729522"/>
                </a:moveTo>
                <a:lnTo>
                  <a:pt x="2925258" y="4745029"/>
                </a:lnTo>
                <a:lnTo>
                  <a:pt x="2921255" y="4745630"/>
                </a:lnTo>
                <a:close/>
                <a:moveTo>
                  <a:pt x="1860169" y="4723822"/>
                </a:moveTo>
                <a:lnTo>
                  <a:pt x="1977117" y="4750013"/>
                </a:lnTo>
                <a:lnTo>
                  <a:pt x="1943944" y="4745029"/>
                </a:lnTo>
                <a:close/>
                <a:moveTo>
                  <a:pt x="1637709" y="4659692"/>
                </a:moveTo>
                <a:lnTo>
                  <a:pt x="1748713" y="4695608"/>
                </a:lnTo>
                <a:lnTo>
                  <a:pt x="1710625" y="4685966"/>
                </a:lnTo>
                <a:close/>
                <a:moveTo>
                  <a:pt x="3246556" y="4654264"/>
                </a:moveTo>
                <a:lnTo>
                  <a:pt x="3158576" y="4685966"/>
                </a:lnTo>
                <a:lnTo>
                  <a:pt x="3144275" y="4689586"/>
                </a:lnTo>
                <a:close/>
                <a:moveTo>
                  <a:pt x="1425456" y="4576206"/>
                </a:moveTo>
                <a:lnTo>
                  <a:pt x="1528267" y="4620257"/>
                </a:lnTo>
                <a:lnTo>
                  <a:pt x="1486945" y="4605367"/>
                </a:lnTo>
                <a:close/>
                <a:moveTo>
                  <a:pt x="3464661" y="4566286"/>
                </a:moveTo>
                <a:lnTo>
                  <a:pt x="3382257" y="4605367"/>
                </a:lnTo>
                <a:lnTo>
                  <a:pt x="3359287" y="4613644"/>
                </a:lnTo>
                <a:close/>
                <a:moveTo>
                  <a:pt x="1223220" y="4473989"/>
                </a:moveTo>
                <a:lnTo>
                  <a:pt x="1317575" y="4525042"/>
                </a:lnTo>
                <a:lnTo>
                  <a:pt x="1274126" y="4504436"/>
                </a:lnTo>
                <a:close/>
                <a:moveTo>
                  <a:pt x="3665433" y="4462356"/>
                </a:moveTo>
                <a:lnTo>
                  <a:pt x="3595076" y="4504436"/>
                </a:lnTo>
                <a:lnTo>
                  <a:pt x="3565750" y="4518344"/>
                </a:lnTo>
                <a:close/>
                <a:moveTo>
                  <a:pt x="1031801" y="4353758"/>
                </a:moveTo>
                <a:lnTo>
                  <a:pt x="1118316" y="4411246"/>
                </a:lnTo>
                <a:lnTo>
                  <a:pt x="1073393" y="4384378"/>
                </a:lnTo>
                <a:close/>
                <a:moveTo>
                  <a:pt x="3852997" y="4342277"/>
                </a:moveTo>
                <a:lnTo>
                  <a:pt x="3795809" y="4384378"/>
                </a:lnTo>
                <a:lnTo>
                  <a:pt x="3762632" y="4404221"/>
                </a:lnTo>
                <a:close/>
                <a:moveTo>
                  <a:pt x="852458" y="4216413"/>
                </a:moveTo>
                <a:lnTo>
                  <a:pt x="931970" y="4280263"/>
                </a:lnTo>
                <a:lnTo>
                  <a:pt x="885969" y="4246397"/>
                </a:lnTo>
                <a:close/>
                <a:moveTo>
                  <a:pt x="4028299" y="4206073"/>
                </a:moveTo>
                <a:lnTo>
                  <a:pt x="3983233" y="4246397"/>
                </a:lnTo>
                <a:lnTo>
                  <a:pt x="3948394" y="4272045"/>
                </a:lnTo>
                <a:close/>
                <a:moveTo>
                  <a:pt x="686634" y="4063055"/>
                </a:moveTo>
                <a:lnTo>
                  <a:pt x="759802" y="4133506"/>
                </a:lnTo>
                <a:lnTo>
                  <a:pt x="713078" y="4091700"/>
                </a:lnTo>
                <a:close/>
                <a:moveTo>
                  <a:pt x="4191098" y="4053813"/>
                </a:moveTo>
                <a:lnTo>
                  <a:pt x="4156123" y="4091700"/>
                </a:lnTo>
                <a:lnTo>
                  <a:pt x="4121084" y="4123051"/>
                </a:lnTo>
                <a:close/>
                <a:moveTo>
                  <a:pt x="535784" y="3894946"/>
                </a:moveTo>
                <a:lnTo>
                  <a:pt x="602851" y="3972299"/>
                </a:lnTo>
                <a:lnTo>
                  <a:pt x="555945" y="3921489"/>
                </a:lnTo>
                <a:close/>
                <a:moveTo>
                  <a:pt x="4340408" y="3885743"/>
                </a:moveTo>
                <a:lnTo>
                  <a:pt x="4313257" y="3921489"/>
                </a:lnTo>
                <a:lnTo>
                  <a:pt x="4278583" y="3959049"/>
                </a:lnTo>
                <a:close/>
                <a:moveTo>
                  <a:pt x="401269" y="3713435"/>
                </a:moveTo>
                <a:lnTo>
                  <a:pt x="461970" y="3797766"/>
                </a:lnTo>
                <a:lnTo>
                  <a:pt x="415792" y="3736970"/>
                </a:lnTo>
                <a:close/>
                <a:moveTo>
                  <a:pt x="4474697" y="3702474"/>
                </a:moveTo>
                <a:lnTo>
                  <a:pt x="4453410" y="3736970"/>
                </a:lnTo>
                <a:lnTo>
                  <a:pt x="4418955" y="3782332"/>
                </a:lnTo>
                <a:close/>
                <a:moveTo>
                  <a:pt x="284320" y="3519887"/>
                </a:moveTo>
                <a:lnTo>
                  <a:pt x="337847" y="3610658"/>
                </a:lnTo>
                <a:lnTo>
                  <a:pt x="293843" y="3539349"/>
                </a:lnTo>
                <a:close/>
                <a:moveTo>
                  <a:pt x="4592072" y="3505189"/>
                </a:moveTo>
                <a:lnTo>
                  <a:pt x="4575358" y="3539349"/>
                </a:lnTo>
                <a:lnTo>
                  <a:pt x="4540827" y="3595308"/>
                </a:lnTo>
                <a:close/>
                <a:moveTo>
                  <a:pt x="186036" y="3315606"/>
                </a:moveTo>
                <a:lnTo>
                  <a:pt x="230978" y="3410871"/>
                </a:lnTo>
                <a:lnTo>
                  <a:pt x="191323" y="3329829"/>
                </a:lnTo>
                <a:close/>
                <a:moveTo>
                  <a:pt x="4690537" y="3295778"/>
                </a:moveTo>
                <a:lnTo>
                  <a:pt x="4677878" y="3329829"/>
                </a:lnTo>
                <a:lnTo>
                  <a:pt x="4643632" y="3399817"/>
                </a:lnTo>
                <a:close/>
                <a:moveTo>
                  <a:pt x="107412" y="3101792"/>
                </a:moveTo>
                <a:lnTo>
                  <a:pt x="141149" y="3194868"/>
                </a:lnTo>
                <a:lnTo>
                  <a:pt x="109455" y="3109616"/>
                </a:lnTo>
                <a:close/>
                <a:moveTo>
                  <a:pt x="4768307" y="3076836"/>
                </a:moveTo>
                <a:lnTo>
                  <a:pt x="4759746" y="3109616"/>
                </a:lnTo>
                <a:lnTo>
                  <a:pt x="4727600" y="3196083"/>
                </a:lnTo>
                <a:close/>
                <a:moveTo>
                  <a:pt x="4824140" y="2851521"/>
                </a:moveTo>
                <a:lnTo>
                  <a:pt x="4819739" y="2879913"/>
                </a:lnTo>
                <a:lnTo>
                  <a:pt x="4793439" y="2980610"/>
                </a:lnTo>
                <a:close/>
                <a:moveTo>
                  <a:pt x="40505" y="2822130"/>
                </a:moveTo>
                <a:lnTo>
                  <a:pt x="50101" y="2882214"/>
                </a:lnTo>
                <a:lnTo>
                  <a:pt x="54849" y="2900538"/>
                </a:lnTo>
                <a:lnTo>
                  <a:pt x="49463" y="2879913"/>
                </a:lnTo>
                <a:close/>
                <a:moveTo>
                  <a:pt x="4857587" y="2623303"/>
                </a:moveTo>
                <a:lnTo>
                  <a:pt x="4856631" y="2641927"/>
                </a:lnTo>
                <a:lnTo>
                  <a:pt x="4841519" y="2739412"/>
                </a:lnTo>
                <a:close/>
                <a:moveTo>
                  <a:pt x="8596" y="2564452"/>
                </a:moveTo>
                <a:lnTo>
                  <a:pt x="14015" y="2651252"/>
                </a:lnTo>
                <a:lnTo>
                  <a:pt x="12570" y="2641927"/>
                </a:lnTo>
                <a:close/>
                <a:moveTo>
                  <a:pt x="4868928" y="2391550"/>
                </a:moveTo>
                <a:lnTo>
                  <a:pt x="4869201" y="2396862"/>
                </a:lnTo>
                <a:lnTo>
                  <a:pt x="4866727" y="2445102"/>
                </a:lnTo>
                <a:close/>
                <a:moveTo>
                  <a:pt x="4798868" y="1833902"/>
                </a:moveTo>
                <a:lnTo>
                  <a:pt x="4819739" y="1913811"/>
                </a:lnTo>
                <a:lnTo>
                  <a:pt x="4821486" y="1925083"/>
                </a:lnTo>
                <a:close/>
                <a:moveTo>
                  <a:pt x="4726945" y="1595878"/>
                </a:moveTo>
                <a:lnTo>
                  <a:pt x="4759746" y="1684109"/>
                </a:lnTo>
                <a:lnTo>
                  <a:pt x="4765681" y="1706831"/>
                </a:lnTo>
                <a:close/>
                <a:moveTo>
                  <a:pt x="174362" y="1509519"/>
                </a:moveTo>
                <a:lnTo>
                  <a:pt x="515629" y="1643496"/>
                </a:lnTo>
                <a:lnTo>
                  <a:pt x="464447" y="1783350"/>
                </a:lnTo>
                <a:cubicBezTo>
                  <a:pt x="404174" y="1977158"/>
                  <a:pt x="371704" y="2183217"/>
                  <a:pt x="371704" y="2396861"/>
                </a:cubicBezTo>
                <a:lnTo>
                  <a:pt x="373149" y="2425489"/>
                </a:lnTo>
                <a:lnTo>
                  <a:pt x="1733" y="2430646"/>
                </a:lnTo>
                <a:lnTo>
                  <a:pt x="0" y="2396862"/>
                </a:lnTo>
                <a:cubicBezTo>
                  <a:pt x="0" y="2148659"/>
                  <a:pt x="38321" y="1909267"/>
                  <a:pt x="109455" y="1684109"/>
                </a:cubicBezTo>
                <a:close/>
                <a:moveTo>
                  <a:pt x="4638824" y="1384080"/>
                </a:moveTo>
                <a:lnTo>
                  <a:pt x="4677878" y="1463895"/>
                </a:lnTo>
                <a:lnTo>
                  <a:pt x="4689646" y="1495549"/>
                </a:lnTo>
                <a:close/>
                <a:moveTo>
                  <a:pt x="238410" y="1367664"/>
                </a:moveTo>
                <a:lnTo>
                  <a:pt x="180185" y="1493855"/>
                </a:lnTo>
                <a:lnTo>
                  <a:pt x="191323" y="1463895"/>
                </a:lnTo>
                <a:close/>
                <a:moveTo>
                  <a:pt x="4534427" y="1188046"/>
                </a:moveTo>
                <a:lnTo>
                  <a:pt x="4575358" y="1254376"/>
                </a:lnTo>
                <a:lnTo>
                  <a:pt x="4593504" y="1291460"/>
                </a:lnTo>
                <a:close/>
                <a:moveTo>
                  <a:pt x="338909" y="1181346"/>
                </a:moveTo>
                <a:lnTo>
                  <a:pt x="280269" y="1282117"/>
                </a:lnTo>
                <a:lnTo>
                  <a:pt x="293843" y="1254376"/>
                </a:lnTo>
                <a:close/>
                <a:moveTo>
                  <a:pt x="4413699" y="1004473"/>
                </a:moveTo>
                <a:lnTo>
                  <a:pt x="4453410" y="1056754"/>
                </a:lnTo>
                <a:lnTo>
                  <a:pt x="4477426" y="1095674"/>
                </a:lnTo>
                <a:close/>
                <a:moveTo>
                  <a:pt x="456879" y="1002660"/>
                </a:moveTo>
                <a:lnTo>
                  <a:pt x="400640" y="1081308"/>
                </a:lnTo>
                <a:lnTo>
                  <a:pt x="415792" y="1056754"/>
                </a:lnTo>
                <a:close/>
                <a:moveTo>
                  <a:pt x="4276336" y="832242"/>
                </a:moveTo>
                <a:lnTo>
                  <a:pt x="4313257" y="872235"/>
                </a:lnTo>
                <a:lnTo>
                  <a:pt x="4342131" y="910250"/>
                </a:lnTo>
                <a:close/>
                <a:moveTo>
                  <a:pt x="595075" y="829849"/>
                </a:moveTo>
                <a:lnTo>
                  <a:pt x="538406" y="895326"/>
                </a:lnTo>
                <a:lnTo>
                  <a:pt x="555945" y="872235"/>
                </a:lnTo>
                <a:close/>
                <a:moveTo>
                  <a:pt x="4121932" y="671431"/>
                </a:moveTo>
                <a:lnTo>
                  <a:pt x="4156123" y="702025"/>
                </a:lnTo>
                <a:lnTo>
                  <a:pt x="4189299" y="737962"/>
                </a:lnTo>
                <a:close/>
                <a:moveTo>
                  <a:pt x="753635" y="665736"/>
                </a:moveTo>
                <a:lnTo>
                  <a:pt x="690698" y="726267"/>
                </a:lnTo>
                <a:lnTo>
                  <a:pt x="713078" y="702025"/>
                </a:lnTo>
                <a:close/>
                <a:moveTo>
                  <a:pt x="3950276" y="523065"/>
                </a:moveTo>
                <a:lnTo>
                  <a:pt x="3983233" y="547327"/>
                </a:lnTo>
                <a:lnTo>
                  <a:pt x="4021653" y="581705"/>
                </a:lnTo>
                <a:close/>
                <a:moveTo>
                  <a:pt x="930057" y="514869"/>
                </a:moveTo>
                <a:lnTo>
                  <a:pt x="855250" y="574814"/>
                </a:lnTo>
                <a:lnTo>
                  <a:pt x="885969" y="547327"/>
                </a:lnTo>
                <a:close/>
                <a:moveTo>
                  <a:pt x="3761759" y="388981"/>
                </a:moveTo>
                <a:lnTo>
                  <a:pt x="3795809" y="409347"/>
                </a:lnTo>
                <a:lnTo>
                  <a:pt x="3842429" y="443668"/>
                </a:lnTo>
                <a:close/>
                <a:moveTo>
                  <a:pt x="1120350" y="381261"/>
                </a:moveTo>
                <a:lnTo>
                  <a:pt x="1030680" y="440791"/>
                </a:lnTo>
                <a:lnTo>
                  <a:pt x="1073393" y="409347"/>
                </a:lnTo>
                <a:close/>
                <a:moveTo>
                  <a:pt x="3557830" y="271625"/>
                </a:moveTo>
                <a:lnTo>
                  <a:pt x="3595076" y="289289"/>
                </a:lnTo>
                <a:lnTo>
                  <a:pt x="3654279" y="324698"/>
                </a:lnTo>
                <a:close/>
                <a:moveTo>
                  <a:pt x="1320622" y="267237"/>
                </a:moveTo>
                <a:lnTo>
                  <a:pt x="1216619" y="323683"/>
                </a:lnTo>
                <a:lnTo>
                  <a:pt x="1274126" y="289289"/>
                </a:lnTo>
                <a:close/>
                <a:moveTo>
                  <a:pt x="3341367" y="173623"/>
                </a:moveTo>
                <a:lnTo>
                  <a:pt x="3382257" y="188357"/>
                </a:lnTo>
                <a:lnTo>
                  <a:pt x="3457905" y="224234"/>
                </a:lnTo>
                <a:close/>
                <a:moveTo>
                  <a:pt x="1528154" y="173508"/>
                </a:moveTo>
                <a:lnTo>
                  <a:pt x="1413868" y="223015"/>
                </a:lnTo>
                <a:lnTo>
                  <a:pt x="1486945" y="188357"/>
                </a:lnTo>
                <a:close/>
                <a:moveTo>
                  <a:pt x="1741678" y="99898"/>
                </a:moveTo>
                <a:lnTo>
                  <a:pt x="1625135" y="138563"/>
                </a:lnTo>
                <a:lnTo>
                  <a:pt x="1710625" y="107758"/>
                </a:lnTo>
                <a:close/>
                <a:moveTo>
                  <a:pt x="3116752" y="97171"/>
                </a:moveTo>
                <a:lnTo>
                  <a:pt x="3158576" y="107758"/>
                </a:lnTo>
                <a:lnTo>
                  <a:pt x="3250439" y="140859"/>
                </a:lnTo>
                <a:close/>
                <a:moveTo>
                  <a:pt x="1961156" y="46110"/>
                </a:moveTo>
                <a:lnTo>
                  <a:pt x="1858609" y="70298"/>
                </a:lnTo>
                <a:lnTo>
                  <a:pt x="1943944" y="48696"/>
                </a:lnTo>
                <a:close/>
                <a:moveTo>
                  <a:pt x="2891997" y="43698"/>
                </a:moveTo>
                <a:lnTo>
                  <a:pt x="2925258" y="48696"/>
                </a:lnTo>
                <a:lnTo>
                  <a:pt x="3020204" y="72731"/>
                </a:lnTo>
                <a:close/>
                <a:moveTo>
                  <a:pt x="2187405" y="12289"/>
                </a:moveTo>
                <a:lnTo>
                  <a:pt x="2162193" y="15903"/>
                </a:lnTo>
                <a:lnTo>
                  <a:pt x="2185677" y="12375"/>
                </a:lnTo>
                <a:close/>
                <a:moveTo>
                  <a:pt x="2664659" y="11437"/>
                </a:moveTo>
                <a:lnTo>
                  <a:pt x="2683525" y="12375"/>
                </a:lnTo>
                <a:lnTo>
                  <a:pt x="2762846" y="24293"/>
                </a:lnTo>
                <a:close/>
                <a:moveTo>
                  <a:pt x="2434601" y="0"/>
                </a:moveTo>
                <a:lnTo>
                  <a:pt x="2466073" y="1565"/>
                </a:lnTo>
                <a:lnTo>
                  <a:pt x="2430592" y="199"/>
                </a:lnTo>
                <a:close/>
              </a:path>
            </a:pathLst>
          </a:cu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79DF682B-1093-C313-06B9-41B1247E0C26}"/>
              </a:ext>
            </a:extLst>
          </p:cNvPr>
          <p:cNvSpPr/>
          <p:nvPr/>
        </p:nvSpPr>
        <p:spPr>
          <a:xfrm>
            <a:off x="4008256" y="1490264"/>
            <a:ext cx="2185863" cy="2177354"/>
          </a:xfrm>
          <a:custGeom>
            <a:avLst/>
            <a:gdLst>
              <a:gd name="connsiteX0" fmla="*/ 9714 w 2185863"/>
              <a:gd name="connsiteY0" fmla="*/ 2150898 h 2177354"/>
              <a:gd name="connsiteX1" fmla="*/ 12812 w 2185863"/>
              <a:gd name="connsiteY1" fmla="*/ 2177354 h 2177354"/>
              <a:gd name="connsiteX2" fmla="*/ 10193 w 2185863"/>
              <a:gd name="connsiteY2" fmla="*/ 2160317 h 2177354"/>
              <a:gd name="connsiteX3" fmla="*/ 745 w 2185863"/>
              <a:gd name="connsiteY3" fmla="*/ 1945286 h 2177354"/>
              <a:gd name="connsiteX4" fmla="*/ 2240 w 2185863"/>
              <a:gd name="connsiteY4" fmla="*/ 2003969 h 2177354"/>
              <a:gd name="connsiteX5" fmla="*/ 0 w 2185863"/>
              <a:gd name="connsiteY5" fmla="*/ 1959926 h 2177354"/>
              <a:gd name="connsiteX6" fmla="*/ 1506821 w 2185863"/>
              <a:gd name="connsiteY6" fmla="*/ 57564 h 2177354"/>
              <a:gd name="connsiteX7" fmla="*/ 1330319 w 2185863"/>
              <a:gd name="connsiteY7" fmla="*/ 109796 h 2177354"/>
              <a:gd name="connsiteX8" fmla="*/ 1154964 w 2185863"/>
              <a:gd name="connsiteY8" fmla="*/ 180142 h 2177354"/>
              <a:gd name="connsiteX9" fmla="*/ 1270952 w 2185863"/>
              <a:gd name="connsiteY9" fmla="*/ 430794 h 2177354"/>
              <a:gd name="connsiteX10" fmla="*/ 1176854 w 2185863"/>
              <a:gd name="connsiteY10" fmla="*/ 476509 h 2177354"/>
              <a:gd name="connsiteX11" fmla="*/ 791363 w 2185863"/>
              <a:gd name="connsiteY11" fmla="*/ 767014 h 2177354"/>
              <a:gd name="connsiteX12" fmla="*/ 754651 w 2185863"/>
              <a:gd name="connsiteY12" fmla="*/ 807751 h 2177354"/>
              <a:gd name="connsiteX13" fmla="*/ 547234 w 2185863"/>
              <a:gd name="connsiteY13" fmla="*/ 611477 h 2177354"/>
              <a:gd name="connsiteX14" fmla="*/ 12092 w 2185863"/>
              <a:gd name="connsiteY14" fmla="*/ 1752940 h 2177354"/>
              <a:gd name="connsiteX15" fmla="*/ 5117 w 2185863"/>
              <a:gd name="connsiteY15" fmla="*/ 1859335 h 2177354"/>
              <a:gd name="connsiteX16" fmla="*/ 10193 w 2185863"/>
              <a:gd name="connsiteY16" fmla="*/ 1759535 h 2177354"/>
              <a:gd name="connsiteX17" fmla="*/ 1387139 w 2185863"/>
              <a:gd name="connsiteY17" fmla="*/ 88115 h 2177354"/>
              <a:gd name="connsiteX18" fmla="*/ 1660891 w 2185863"/>
              <a:gd name="connsiteY18" fmla="*/ 27008 h 2177354"/>
              <a:gd name="connsiteX19" fmla="*/ 1509841 w 2185863"/>
              <a:gd name="connsiteY19" fmla="*/ 56793 h 2177354"/>
              <a:gd name="connsiteX20" fmla="*/ 1576336 w 2185863"/>
              <a:gd name="connsiteY20" fmla="*/ 39819 h 2177354"/>
              <a:gd name="connsiteX21" fmla="*/ 2151550 w 2185863"/>
              <a:gd name="connsiteY21" fmla="*/ 8890 h 2177354"/>
              <a:gd name="connsiteX22" fmla="*/ 2176059 w 2185863"/>
              <a:gd name="connsiteY22" fmla="*/ 10119 h 2177354"/>
              <a:gd name="connsiteX23" fmla="*/ 2185863 w 2185863"/>
              <a:gd name="connsiteY23" fmla="*/ 11604 h 2177354"/>
              <a:gd name="connsiteX24" fmla="*/ 1825257 w 2185863"/>
              <a:gd name="connsiteY24" fmla="*/ 7467 h 2177354"/>
              <a:gd name="connsiteX25" fmla="*/ 1714842 w 2185863"/>
              <a:gd name="connsiteY25" fmla="*/ 18833 h 2177354"/>
              <a:gd name="connsiteX26" fmla="*/ 1772357 w 2185863"/>
              <a:gd name="connsiteY26" fmla="*/ 10119 h 2177354"/>
              <a:gd name="connsiteX27" fmla="*/ 1974208 w 2185863"/>
              <a:gd name="connsiteY27" fmla="*/ 0 h 2177354"/>
              <a:gd name="connsiteX28" fmla="*/ 2002114 w 2185863"/>
              <a:gd name="connsiteY28" fmla="*/ 1399 h 2177354"/>
              <a:gd name="connsiteX29" fmla="*/ 1929865 w 2185863"/>
              <a:gd name="connsiteY29" fmla="*/ 2223 h 2177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85863" h="2177354">
                <a:moveTo>
                  <a:pt x="9714" y="2150898"/>
                </a:moveTo>
                <a:lnTo>
                  <a:pt x="12812" y="2177354"/>
                </a:lnTo>
                <a:lnTo>
                  <a:pt x="10193" y="2160317"/>
                </a:lnTo>
                <a:close/>
                <a:moveTo>
                  <a:pt x="745" y="1945286"/>
                </a:moveTo>
                <a:lnTo>
                  <a:pt x="2240" y="2003969"/>
                </a:lnTo>
                <a:lnTo>
                  <a:pt x="0" y="1959926"/>
                </a:lnTo>
                <a:close/>
                <a:moveTo>
                  <a:pt x="1506821" y="57564"/>
                </a:moveTo>
                <a:lnTo>
                  <a:pt x="1330319" y="109796"/>
                </a:lnTo>
                <a:cubicBezTo>
                  <a:pt x="1271319" y="130294"/>
                  <a:pt x="1212806" y="153724"/>
                  <a:pt x="1154964" y="180142"/>
                </a:cubicBezTo>
                <a:lnTo>
                  <a:pt x="1270952" y="430794"/>
                </a:lnTo>
                <a:lnTo>
                  <a:pt x="1176854" y="476509"/>
                </a:lnTo>
                <a:cubicBezTo>
                  <a:pt x="1034640" y="554422"/>
                  <a:pt x="904882" y="652529"/>
                  <a:pt x="791363" y="767014"/>
                </a:cubicBezTo>
                <a:lnTo>
                  <a:pt x="754651" y="807751"/>
                </a:lnTo>
                <a:lnTo>
                  <a:pt x="547234" y="611477"/>
                </a:lnTo>
                <a:cubicBezTo>
                  <a:pt x="237172" y="934889"/>
                  <a:pt x="58343" y="1337799"/>
                  <a:pt x="12092" y="1752940"/>
                </a:cubicBezTo>
                <a:lnTo>
                  <a:pt x="5117" y="1859335"/>
                </a:lnTo>
                <a:lnTo>
                  <a:pt x="10193" y="1759535"/>
                </a:lnTo>
                <a:cubicBezTo>
                  <a:pt x="91072" y="968891"/>
                  <a:pt x="645319" y="317175"/>
                  <a:pt x="1387139" y="88115"/>
                </a:cubicBezTo>
                <a:close/>
                <a:moveTo>
                  <a:pt x="1660891" y="27008"/>
                </a:moveTo>
                <a:lnTo>
                  <a:pt x="1509841" y="56793"/>
                </a:lnTo>
                <a:lnTo>
                  <a:pt x="1576336" y="39819"/>
                </a:lnTo>
                <a:close/>
                <a:moveTo>
                  <a:pt x="2151550" y="8890"/>
                </a:moveTo>
                <a:lnTo>
                  <a:pt x="2176059" y="10119"/>
                </a:lnTo>
                <a:lnTo>
                  <a:pt x="2185863" y="11604"/>
                </a:lnTo>
                <a:close/>
                <a:moveTo>
                  <a:pt x="1825257" y="7467"/>
                </a:moveTo>
                <a:lnTo>
                  <a:pt x="1714842" y="18833"/>
                </a:lnTo>
                <a:lnTo>
                  <a:pt x="1772357" y="10119"/>
                </a:lnTo>
                <a:close/>
                <a:moveTo>
                  <a:pt x="1974208" y="0"/>
                </a:moveTo>
                <a:lnTo>
                  <a:pt x="2002114" y="1399"/>
                </a:lnTo>
                <a:lnTo>
                  <a:pt x="1929865" y="2223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C7727112-1AC5-676E-F45E-8FA8012A732A}"/>
              </a:ext>
            </a:extLst>
          </p:cNvPr>
          <p:cNvSpPr/>
          <p:nvPr/>
        </p:nvSpPr>
        <p:spPr>
          <a:xfrm>
            <a:off x="5751598" y="3456751"/>
            <a:ext cx="2176946" cy="1968551"/>
          </a:xfrm>
          <a:custGeom>
            <a:avLst/>
            <a:gdLst>
              <a:gd name="connsiteX0" fmla="*/ 253491 w 2176946"/>
              <a:gd name="connsiteY0" fmla="*/ 1966007 h 1968551"/>
              <a:gd name="connsiteX1" fmla="*/ 202739 w 2176946"/>
              <a:gd name="connsiteY1" fmla="*/ 1968551 h 1968551"/>
              <a:gd name="connsiteX2" fmla="*/ 188365 w 2176946"/>
              <a:gd name="connsiteY2" fmla="*/ 1967831 h 1968551"/>
              <a:gd name="connsiteX3" fmla="*/ 0 w 2176946"/>
              <a:gd name="connsiteY3" fmla="*/ 1958298 h 1968551"/>
              <a:gd name="connsiteX4" fmla="*/ 6520 w 2176946"/>
              <a:gd name="connsiteY4" fmla="*/ 1958715 h 1968551"/>
              <a:gd name="connsiteX5" fmla="*/ 888 w 2176946"/>
              <a:gd name="connsiteY5" fmla="*/ 1958432 h 1968551"/>
              <a:gd name="connsiteX6" fmla="*/ 478165 w 2176946"/>
              <a:gd name="connsiteY6" fmla="*/ 1947285 h 1968551"/>
              <a:gd name="connsiteX7" fmla="*/ 404590 w 2176946"/>
              <a:gd name="connsiteY7" fmla="*/ 1958432 h 1968551"/>
              <a:gd name="connsiteX8" fmla="*/ 370644 w 2176946"/>
              <a:gd name="connsiteY8" fmla="*/ 1960134 h 1968551"/>
              <a:gd name="connsiteX9" fmla="*/ 680853 w 2176946"/>
              <a:gd name="connsiteY9" fmla="*/ 1908249 h 1968551"/>
              <a:gd name="connsiteX10" fmla="*/ 600610 w 2176946"/>
              <a:gd name="connsiteY10" fmla="*/ 1928733 h 1968551"/>
              <a:gd name="connsiteX11" fmla="*/ 543631 w 2176946"/>
              <a:gd name="connsiteY11" fmla="*/ 1937366 h 1968551"/>
              <a:gd name="connsiteX12" fmla="*/ 866560 w 2176946"/>
              <a:gd name="connsiteY12" fmla="*/ 1852548 h 1968551"/>
              <a:gd name="connsiteX13" fmla="*/ 789808 w 2176946"/>
              <a:gd name="connsiteY13" fmla="*/ 1880437 h 1968551"/>
              <a:gd name="connsiteX14" fmla="*/ 708672 w 2176946"/>
              <a:gd name="connsiteY14" fmla="*/ 1901148 h 1968551"/>
              <a:gd name="connsiteX15" fmla="*/ 1875100 w 2176946"/>
              <a:gd name="connsiteY15" fmla="*/ 0 h 1968551"/>
              <a:gd name="connsiteX16" fmla="*/ 2176526 w 2176946"/>
              <a:gd name="connsiteY16" fmla="*/ 359 h 1968551"/>
              <a:gd name="connsiteX17" fmla="*/ 2176946 w 2176946"/>
              <a:gd name="connsiteY17" fmla="*/ 8626 h 1968551"/>
              <a:gd name="connsiteX18" fmla="*/ 971189 w 2176946"/>
              <a:gd name="connsiteY18" fmla="*/ 1814531 h 1968551"/>
              <a:gd name="connsiteX19" fmla="*/ 866705 w 2176946"/>
              <a:gd name="connsiteY19" fmla="*/ 1852496 h 1968551"/>
              <a:gd name="connsiteX20" fmla="*/ 1031439 w 2176946"/>
              <a:gd name="connsiteY20" fmla="*/ 1785211 h 1968551"/>
              <a:gd name="connsiteX21" fmla="*/ 2020857 w 2176946"/>
              <a:gd name="connsiteY21" fmla="*/ 770061 h 1968551"/>
              <a:gd name="connsiteX22" fmla="*/ 1747955 w 2176946"/>
              <a:gd name="connsiteY22" fmla="*/ 654604 h 1968551"/>
              <a:gd name="connsiteX23" fmla="*/ 1800327 w 2176946"/>
              <a:gd name="connsiteY23" fmla="*/ 510296 h 1968551"/>
              <a:gd name="connsiteX24" fmla="*/ 1875532 w 2176946"/>
              <a:gd name="connsiteY24" fmla="*/ 8625 h 196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76946" h="1968551">
                <a:moveTo>
                  <a:pt x="253491" y="1966007"/>
                </a:moveTo>
                <a:lnTo>
                  <a:pt x="202739" y="1968551"/>
                </a:lnTo>
                <a:lnTo>
                  <a:pt x="188365" y="1967831"/>
                </a:lnTo>
                <a:close/>
                <a:moveTo>
                  <a:pt x="0" y="1958298"/>
                </a:moveTo>
                <a:lnTo>
                  <a:pt x="6520" y="1958715"/>
                </a:lnTo>
                <a:lnTo>
                  <a:pt x="888" y="1958432"/>
                </a:lnTo>
                <a:close/>
                <a:moveTo>
                  <a:pt x="478165" y="1947285"/>
                </a:moveTo>
                <a:lnTo>
                  <a:pt x="404590" y="1958432"/>
                </a:lnTo>
                <a:lnTo>
                  <a:pt x="370644" y="1960134"/>
                </a:lnTo>
                <a:close/>
                <a:moveTo>
                  <a:pt x="680853" y="1908249"/>
                </a:moveTo>
                <a:lnTo>
                  <a:pt x="600610" y="1928733"/>
                </a:lnTo>
                <a:lnTo>
                  <a:pt x="543631" y="1937366"/>
                </a:lnTo>
                <a:close/>
                <a:moveTo>
                  <a:pt x="866560" y="1852548"/>
                </a:moveTo>
                <a:lnTo>
                  <a:pt x="789808" y="1880437"/>
                </a:lnTo>
                <a:lnTo>
                  <a:pt x="708672" y="1901148"/>
                </a:lnTo>
                <a:close/>
                <a:moveTo>
                  <a:pt x="1875100" y="0"/>
                </a:moveTo>
                <a:lnTo>
                  <a:pt x="2176526" y="359"/>
                </a:lnTo>
                <a:lnTo>
                  <a:pt x="2176946" y="8626"/>
                </a:lnTo>
                <a:cubicBezTo>
                  <a:pt x="2176946" y="820453"/>
                  <a:pt x="1679762" y="1516998"/>
                  <a:pt x="971189" y="1814531"/>
                </a:cubicBezTo>
                <a:lnTo>
                  <a:pt x="866705" y="1852496"/>
                </a:lnTo>
                <a:lnTo>
                  <a:pt x="1031439" y="1785211"/>
                </a:lnTo>
                <a:cubicBezTo>
                  <a:pt x="1462457" y="1586337"/>
                  <a:pt x="1821871" y="1234293"/>
                  <a:pt x="2020857" y="770061"/>
                </a:cubicBezTo>
                <a:lnTo>
                  <a:pt x="1747955" y="654604"/>
                </a:lnTo>
                <a:lnTo>
                  <a:pt x="1800327" y="510296"/>
                </a:lnTo>
                <a:cubicBezTo>
                  <a:pt x="1849203" y="351819"/>
                  <a:pt x="1875532" y="183323"/>
                  <a:pt x="1875532" y="8625"/>
                </a:cubicBez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43C77EDB-FEA3-6279-5E7F-9717FCAA7908}"/>
              </a:ext>
            </a:extLst>
          </p:cNvPr>
          <p:cNvSpPr/>
          <p:nvPr/>
        </p:nvSpPr>
        <p:spPr>
          <a:xfrm>
            <a:off x="5950802" y="2676802"/>
            <a:ext cx="1996370" cy="2733313"/>
          </a:xfrm>
          <a:custGeom>
            <a:avLst/>
            <a:gdLst>
              <a:gd name="connsiteX0" fmla="*/ 715464 w 1996370"/>
              <a:gd name="connsiteY0" fmla="*/ 2311968 h 2733313"/>
              <a:gd name="connsiteX1" fmla="*/ 830470 w 1996370"/>
              <a:gd name="connsiteY1" fmla="*/ 2564774 h 2733313"/>
              <a:gd name="connsiteX2" fmla="*/ 800112 w 1996370"/>
              <a:gd name="connsiteY2" fmla="*/ 2579292 h 2733313"/>
              <a:gd name="connsiteX3" fmla="*/ 31662 w 1996370"/>
              <a:gd name="connsiteY3" fmla="*/ 2733313 h 2733313"/>
              <a:gd name="connsiteX4" fmla="*/ 0 w 1996370"/>
              <a:gd name="connsiteY4" fmla="*/ 2731726 h 2733313"/>
              <a:gd name="connsiteX5" fmla="*/ 3503 w 1996370"/>
              <a:gd name="connsiteY5" fmla="*/ 2458984 h 2733313"/>
              <a:gd name="connsiteX6" fmla="*/ 31661 w 1996370"/>
              <a:gd name="connsiteY6" fmla="*/ 2460418 h 2733313"/>
              <a:gd name="connsiteX7" fmla="*/ 682788 w 1996370"/>
              <a:gd name="connsiteY7" fmla="*/ 2327843 h 2733313"/>
              <a:gd name="connsiteX8" fmla="*/ 1994793 w 1996370"/>
              <a:gd name="connsiteY8" fmla="*/ 567251 h 2733313"/>
              <a:gd name="connsiteX9" fmla="*/ 1995677 w 1996370"/>
              <a:gd name="connsiteY9" fmla="*/ 572997 h 2733313"/>
              <a:gd name="connsiteX10" fmla="*/ 1996370 w 1996370"/>
              <a:gd name="connsiteY10" fmla="*/ 586625 h 2733313"/>
              <a:gd name="connsiteX11" fmla="*/ 1961478 w 1996370"/>
              <a:gd name="connsiteY11" fmla="*/ 361858 h 2733313"/>
              <a:gd name="connsiteX12" fmla="*/ 1965760 w 1996370"/>
              <a:gd name="connsiteY12" fmla="*/ 378394 h 2733313"/>
              <a:gd name="connsiteX13" fmla="*/ 1976019 w 1996370"/>
              <a:gd name="connsiteY13" fmla="*/ 445124 h 2733313"/>
              <a:gd name="connsiteX14" fmla="*/ 1845633 w 1996370"/>
              <a:gd name="connsiteY14" fmla="*/ 0 h 2733313"/>
              <a:gd name="connsiteX15" fmla="*/ 1850726 w 1996370"/>
              <a:gd name="connsiteY15" fmla="*/ 10496 h 2733313"/>
              <a:gd name="connsiteX16" fmla="*/ 1917113 w 1996370"/>
              <a:gd name="connsiteY16" fmla="*/ 190566 h 2733313"/>
              <a:gd name="connsiteX17" fmla="*/ 1952012 w 1996370"/>
              <a:gd name="connsiteY17" fmla="*/ 325313 h 2733313"/>
              <a:gd name="connsiteX18" fmla="*/ 1911203 w 1996370"/>
              <a:gd name="connsiteY18" fmla="*/ 175138 h 273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996370" h="2733313">
                <a:moveTo>
                  <a:pt x="715464" y="2311968"/>
                </a:moveTo>
                <a:lnTo>
                  <a:pt x="830470" y="2564774"/>
                </a:lnTo>
                <a:lnTo>
                  <a:pt x="800112" y="2579292"/>
                </a:lnTo>
                <a:cubicBezTo>
                  <a:pt x="563921" y="2678470"/>
                  <a:pt x="304243" y="2733313"/>
                  <a:pt x="31662" y="2733313"/>
                </a:cubicBezTo>
                <a:lnTo>
                  <a:pt x="0" y="2731726"/>
                </a:lnTo>
                <a:lnTo>
                  <a:pt x="3503" y="2458984"/>
                </a:lnTo>
                <a:lnTo>
                  <a:pt x="31661" y="2460418"/>
                </a:lnTo>
                <a:cubicBezTo>
                  <a:pt x="262626" y="2460418"/>
                  <a:pt x="482658" y="2413211"/>
                  <a:pt x="682788" y="2327843"/>
                </a:cubicBezTo>
                <a:close/>
                <a:moveTo>
                  <a:pt x="1994793" y="567251"/>
                </a:moveTo>
                <a:lnTo>
                  <a:pt x="1995677" y="572997"/>
                </a:lnTo>
                <a:lnTo>
                  <a:pt x="1996370" y="586625"/>
                </a:lnTo>
                <a:close/>
                <a:moveTo>
                  <a:pt x="1961478" y="361858"/>
                </a:moveTo>
                <a:lnTo>
                  <a:pt x="1965760" y="378394"/>
                </a:lnTo>
                <a:lnTo>
                  <a:pt x="1976019" y="445124"/>
                </a:lnTo>
                <a:close/>
                <a:moveTo>
                  <a:pt x="1845633" y="0"/>
                </a:moveTo>
                <a:lnTo>
                  <a:pt x="1850726" y="10496"/>
                </a:lnTo>
                <a:cubicBezTo>
                  <a:pt x="1875701" y="69117"/>
                  <a:pt x="1897885" y="129195"/>
                  <a:pt x="1917113" y="190566"/>
                </a:cubicBezTo>
                <a:lnTo>
                  <a:pt x="1952012" y="325313"/>
                </a:lnTo>
                <a:lnTo>
                  <a:pt x="1911203" y="175138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CBFA7DB-D10F-7499-0EC6-A8E47BE0C54E}"/>
              </a:ext>
            </a:extLst>
          </p:cNvPr>
          <p:cNvSpPr/>
          <p:nvPr/>
        </p:nvSpPr>
        <p:spPr>
          <a:xfrm>
            <a:off x="5224127" y="2495086"/>
            <a:ext cx="2722934" cy="2913824"/>
          </a:xfrm>
          <a:custGeom>
            <a:avLst/>
            <a:gdLst>
              <a:gd name="connsiteX0" fmla="*/ 107183 w 2722934"/>
              <a:gd name="connsiteY0" fmla="*/ 2509546 h 2913824"/>
              <a:gd name="connsiteX1" fmla="*/ 107209 w 2722934"/>
              <a:gd name="connsiteY1" fmla="*/ 2509559 h 2913824"/>
              <a:gd name="connsiteX2" fmla="*/ 587303 w 2722934"/>
              <a:gd name="connsiteY2" fmla="*/ 2633424 h 2913824"/>
              <a:gd name="connsiteX3" fmla="*/ 736721 w 2722934"/>
              <a:gd name="connsiteY3" fmla="*/ 2641033 h 2913824"/>
              <a:gd name="connsiteX4" fmla="*/ 734289 w 2722934"/>
              <a:gd name="connsiteY4" fmla="*/ 2913824 h 2913824"/>
              <a:gd name="connsiteX5" fmla="*/ 556486 w 2722934"/>
              <a:gd name="connsiteY5" fmla="*/ 2904910 h 2913824"/>
              <a:gd name="connsiteX6" fmla="*/ 171268 w 2722934"/>
              <a:gd name="connsiteY6" fmla="*/ 2826915 h 2913824"/>
              <a:gd name="connsiteX7" fmla="*/ 0 w 2722934"/>
              <a:gd name="connsiteY7" fmla="*/ 2764684 h 2913824"/>
              <a:gd name="connsiteX8" fmla="*/ 2716666 w 2722934"/>
              <a:gd name="connsiteY8" fmla="*/ 717727 h 2913824"/>
              <a:gd name="connsiteX9" fmla="*/ 2722352 w 2722934"/>
              <a:gd name="connsiteY9" fmla="*/ 754713 h 2913824"/>
              <a:gd name="connsiteX10" fmla="*/ 2722934 w 2722934"/>
              <a:gd name="connsiteY10" fmla="*/ 766161 h 2913824"/>
              <a:gd name="connsiteX11" fmla="*/ 2675986 w 2722934"/>
              <a:gd name="connsiteY11" fmla="*/ 496600 h 2913824"/>
              <a:gd name="connsiteX12" fmla="*/ 2692435 w 2722934"/>
              <a:gd name="connsiteY12" fmla="*/ 560110 h 2913824"/>
              <a:gd name="connsiteX13" fmla="*/ 2697244 w 2722934"/>
              <a:gd name="connsiteY13" fmla="*/ 591392 h 2913824"/>
              <a:gd name="connsiteX14" fmla="*/ 2621719 w 2722934"/>
              <a:gd name="connsiteY14" fmla="*/ 312422 h 2913824"/>
              <a:gd name="connsiteX15" fmla="*/ 2643788 w 2722934"/>
              <a:gd name="connsiteY15" fmla="*/ 372282 h 2913824"/>
              <a:gd name="connsiteX16" fmla="*/ 2655199 w 2722934"/>
              <a:gd name="connsiteY16" fmla="*/ 416339 h 2913824"/>
              <a:gd name="connsiteX17" fmla="*/ 2556525 w 2722934"/>
              <a:gd name="connsiteY17" fmla="*/ 149189 h 2913824"/>
              <a:gd name="connsiteX18" fmla="*/ 2577401 w 2722934"/>
              <a:gd name="connsiteY18" fmla="*/ 192212 h 2913824"/>
              <a:gd name="connsiteX19" fmla="*/ 2594281 w 2722934"/>
              <a:gd name="connsiteY19" fmla="*/ 237997 h 2913824"/>
              <a:gd name="connsiteX20" fmla="*/ 2481486 w 2722934"/>
              <a:gd name="connsiteY20" fmla="*/ 0 h 2913824"/>
              <a:gd name="connsiteX21" fmla="*/ 2494268 w 2722934"/>
              <a:gd name="connsiteY21" fmla="*/ 20887 h 2913824"/>
              <a:gd name="connsiteX22" fmla="*/ 2509614 w 2722934"/>
              <a:gd name="connsiteY22" fmla="*/ 52513 h 291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22934" h="2913824">
                <a:moveTo>
                  <a:pt x="107183" y="2509546"/>
                </a:moveTo>
                <a:lnTo>
                  <a:pt x="107209" y="2509559"/>
                </a:lnTo>
                <a:cubicBezTo>
                  <a:pt x="257307" y="2573585"/>
                  <a:pt x="418599" y="2616146"/>
                  <a:pt x="587303" y="2633424"/>
                </a:cubicBezTo>
                <a:lnTo>
                  <a:pt x="736721" y="2641033"/>
                </a:lnTo>
                <a:lnTo>
                  <a:pt x="734289" y="2913824"/>
                </a:lnTo>
                <a:lnTo>
                  <a:pt x="556486" y="2904910"/>
                </a:lnTo>
                <a:cubicBezTo>
                  <a:pt x="423751" y="2891528"/>
                  <a:pt x="294905" y="2865092"/>
                  <a:pt x="171268" y="2826915"/>
                </a:cubicBezTo>
                <a:lnTo>
                  <a:pt x="0" y="2764684"/>
                </a:lnTo>
                <a:close/>
                <a:moveTo>
                  <a:pt x="2716666" y="717727"/>
                </a:moveTo>
                <a:lnTo>
                  <a:pt x="2722352" y="754713"/>
                </a:lnTo>
                <a:lnTo>
                  <a:pt x="2722934" y="766161"/>
                </a:lnTo>
                <a:close/>
                <a:moveTo>
                  <a:pt x="2675986" y="496600"/>
                </a:moveTo>
                <a:lnTo>
                  <a:pt x="2692435" y="560110"/>
                </a:lnTo>
                <a:lnTo>
                  <a:pt x="2697244" y="591392"/>
                </a:lnTo>
                <a:close/>
                <a:moveTo>
                  <a:pt x="2621719" y="312422"/>
                </a:moveTo>
                <a:lnTo>
                  <a:pt x="2643788" y="372282"/>
                </a:lnTo>
                <a:lnTo>
                  <a:pt x="2655199" y="416339"/>
                </a:lnTo>
                <a:close/>
                <a:moveTo>
                  <a:pt x="2556525" y="149189"/>
                </a:moveTo>
                <a:lnTo>
                  <a:pt x="2577401" y="192212"/>
                </a:lnTo>
                <a:lnTo>
                  <a:pt x="2594281" y="237997"/>
                </a:lnTo>
                <a:close/>
                <a:moveTo>
                  <a:pt x="2481486" y="0"/>
                </a:moveTo>
                <a:lnTo>
                  <a:pt x="2494268" y="20887"/>
                </a:lnTo>
                <a:lnTo>
                  <a:pt x="2509614" y="52513"/>
                </a:lnTo>
                <a:close/>
              </a:path>
            </a:pathLst>
          </a:cu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3C1C54EC-07CE-CA51-D72F-546B3432D7ED}"/>
              </a:ext>
            </a:extLst>
          </p:cNvPr>
          <p:cNvSpPr/>
          <p:nvPr/>
        </p:nvSpPr>
        <p:spPr>
          <a:xfrm>
            <a:off x="4402108" y="1871862"/>
            <a:ext cx="3184551" cy="3255773"/>
          </a:xfrm>
          <a:custGeom>
            <a:avLst/>
            <a:gdLst>
              <a:gd name="connsiteX0" fmla="*/ 1631538 w 3184551"/>
              <a:gd name="connsiteY0" fmla="*/ 3253746 h 3255773"/>
              <a:gd name="connsiteX1" fmla="*/ 1592276 w 3184551"/>
              <a:gd name="connsiteY1" fmla="*/ 3255773 h 3255773"/>
              <a:gd name="connsiteX2" fmla="*/ 1569689 w 3184551"/>
              <a:gd name="connsiteY2" fmla="*/ 3254607 h 3255773"/>
              <a:gd name="connsiteX3" fmla="*/ 1412270 w 3184551"/>
              <a:gd name="connsiteY3" fmla="*/ 3244684 h 3255773"/>
              <a:gd name="connsiteX4" fmla="*/ 1476660 w 3184551"/>
              <a:gd name="connsiteY4" fmla="*/ 3249805 h 3255773"/>
              <a:gd name="connsiteX5" fmla="*/ 1429475 w 3184551"/>
              <a:gd name="connsiteY5" fmla="*/ 3247369 h 3255773"/>
              <a:gd name="connsiteX6" fmla="*/ 1789943 w 3184551"/>
              <a:gd name="connsiteY6" fmla="*/ 3241928 h 3255773"/>
              <a:gd name="connsiteX7" fmla="*/ 1755077 w 3184551"/>
              <a:gd name="connsiteY7" fmla="*/ 3247369 h 3255773"/>
              <a:gd name="connsiteX8" fmla="*/ 1725447 w 3184551"/>
              <a:gd name="connsiteY8" fmla="*/ 3248898 h 3255773"/>
              <a:gd name="connsiteX9" fmla="*/ 1259278 w 3184551"/>
              <a:gd name="connsiteY9" fmla="*/ 3219520 h 3255773"/>
              <a:gd name="connsiteX10" fmla="*/ 1330673 w 3184551"/>
              <a:gd name="connsiteY10" fmla="*/ 3231952 h 3255773"/>
              <a:gd name="connsiteX11" fmla="*/ 1271377 w 3184551"/>
              <a:gd name="connsiteY11" fmla="*/ 3222700 h 3255773"/>
              <a:gd name="connsiteX12" fmla="*/ 1944224 w 3184551"/>
              <a:gd name="connsiteY12" fmla="*/ 3214538 h 3255773"/>
              <a:gd name="connsiteX13" fmla="*/ 1913175 w 3184551"/>
              <a:gd name="connsiteY13" fmla="*/ 3222700 h 3255773"/>
              <a:gd name="connsiteX14" fmla="*/ 1876227 w 3184551"/>
              <a:gd name="connsiteY14" fmla="*/ 3228466 h 3255773"/>
              <a:gd name="connsiteX15" fmla="*/ 1112343 w 3184551"/>
              <a:gd name="connsiteY15" fmla="*/ 3180178 h 3255773"/>
              <a:gd name="connsiteX16" fmla="*/ 1191635 w 3184551"/>
              <a:gd name="connsiteY16" fmla="*/ 3201738 h 3255773"/>
              <a:gd name="connsiteX17" fmla="*/ 1118782 w 3184551"/>
              <a:gd name="connsiteY17" fmla="*/ 3182587 h 3255773"/>
              <a:gd name="connsiteX18" fmla="*/ 2093205 w 3184551"/>
              <a:gd name="connsiteY18" fmla="*/ 3172321 h 3255773"/>
              <a:gd name="connsiteX19" fmla="*/ 2065770 w 3184551"/>
              <a:gd name="connsiteY19" fmla="*/ 3182587 h 3255773"/>
              <a:gd name="connsiteX20" fmla="*/ 2022754 w 3184551"/>
              <a:gd name="connsiteY20" fmla="*/ 3193895 h 3255773"/>
              <a:gd name="connsiteX21" fmla="*/ 2236632 w 3184551"/>
              <a:gd name="connsiteY21" fmla="*/ 3115745 h 3255773"/>
              <a:gd name="connsiteX22" fmla="*/ 2212061 w 3184551"/>
              <a:gd name="connsiteY22" fmla="*/ 3127846 h 3255773"/>
              <a:gd name="connsiteX23" fmla="*/ 2164745 w 3184551"/>
              <a:gd name="connsiteY23" fmla="*/ 3145551 h 3255773"/>
              <a:gd name="connsiteX24" fmla="*/ 920485 w 3184551"/>
              <a:gd name="connsiteY24" fmla="*/ 3102233 h 3255773"/>
              <a:gd name="connsiteX25" fmla="*/ 974527 w 3184551"/>
              <a:gd name="connsiteY25" fmla="*/ 3128519 h 3255773"/>
              <a:gd name="connsiteX26" fmla="*/ 1072692 w 3184551"/>
              <a:gd name="connsiteY26" fmla="*/ 3165340 h 3255773"/>
              <a:gd name="connsiteX27" fmla="*/ 972490 w 3184551"/>
              <a:gd name="connsiteY27" fmla="*/ 3127846 h 3255773"/>
              <a:gd name="connsiteX28" fmla="*/ 2374009 w 3184551"/>
              <a:gd name="connsiteY28" fmla="*/ 3045160 h 3255773"/>
              <a:gd name="connsiteX29" fmla="*/ 2351249 w 3184551"/>
              <a:gd name="connsiteY29" fmla="*/ 3059296 h 3255773"/>
              <a:gd name="connsiteX30" fmla="*/ 2301500 w 3184551"/>
              <a:gd name="connsiteY30" fmla="*/ 3083797 h 3255773"/>
              <a:gd name="connsiteX31" fmla="*/ 792654 w 3184551"/>
              <a:gd name="connsiteY31" fmla="*/ 3034049 h 3255773"/>
              <a:gd name="connsiteX32" fmla="*/ 837461 w 3184551"/>
              <a:gd name="connsiteY32" fmla="*/ 3061344 h 3255773"/>
              <a:gd name="connsiteX33" fmla="*/ 833303 w 3184551"/>
              <a:gd name="connsiteY33" fmla="*/ 3059296 h 3255773"/>
              <a:gd name="connsiteX34" fmla="*/ 2504036 w 3184551"/>
              <a:gd name="connsiteY34" fmla="*/ 2961315 h 3255773"/>
              <a:gd name="connsiteX35" fmla="*/ 2482532 w 3184551"/>
              <a:gd name="connsiteY35" fmla="*/ 2977756 h 3255773"/>
              <a:gd name="connsiteX36" fmla="*/ 2433048 w 3184551"/>
              <a:gd name="connsiteY36" fmla="*/ 3008490 h 3255773"/>
              <a:gd name="connsiteX37" fmla="*/ 665503 w 3184551"/>
              <a:gd name="connsiteY37" fmla="*/ 2949838 h 3255773"/>
              <a:gd name="connsiteX38" fmla="*/ 706782 w 3184551"/>
              <a:gd name="connsiteY38" fmla="*/ 2980714 h 3255773"/>
              <a:gd name="connsiteX39" fmla="*/ 702019 w 3184551"/>
              <a:gd name="connsiteY39" fmla="*/ 2977756 h 3255773"/>
              <a:gd name="connsiteX40" fmla="*/ 2621729 w 3184551"/>
              <a:gd name="connsiteY40" fmla="*/ 2868602 h 3255773"/>
              <a:gd name="connsiteX41" fmla="*/ 2605111 w 3184551"/>
              <a:gd name="connsiteY41" fmla="*/ 2884043 h 3255773"/>
              <a:gd name="connsiteX42" fmla="*/ 2563492 w 3184551"/>
              <a:gd name="connsiteY42" fmla="*/ 2915861 h 3255773"/>
              <a:gd name="connsiteX43" fmla="*/ 539986 w 3184551"/>
              <a:gd name="connsiteY43" fmla="*/ 2847382 h 3255773"/>
              <a:gd name="connsiteX44" fmla="*/ 584932 w 3184551"/>
              <a:gd name="connsiteY44" fmla="*/ 2888241 h 3255773"/>
              <a:gd name="connsiteX45" fmla="*/ 579441 w 3184551"/>
              <a:gd name="connsiteY45" fmla="*/ 2884043 h 3255773"/>
              <a:gd name="connsiteX46" fmla="*/ 2729973 w 3184551"/>
              <a:gd name="connsiteY46" fmla="*/ 2765715 h 3255773"/>
              <a:gd name="connsiteX47" fmla="*/ 2718185 w 3184551"/>
              <a:gd name="connsiteY47" fmla="*/ 2778976 h 3255773"/>
              <a:gd name="connsiteX48" fmla="*/ 2684259 w 3184551"/>
              <a:gd name="connsiteY48" fmla="*/ 2810499 h 3255773"/>
              <a:gd name="connsiteX49" fmla="*/ 419689 w 3184551"/>
              <a:gd name="connsiteY49" fmla="*/ 2726469 h 3255773"/>
              <a:gd name="connsiteX50" fmla="*/ 472651 w 3184551"/>
              <a:gd name="connsiteY50" fmla="*/ 2784816 h 3255773"/>
              <a:gd name="connsiteX51" fmla="*/ 466367 w 3184551"/>
              <a:gd name="connsiteY51" fmla="*/ 2778976 h 3255773"/>
              <a:gd name="connsiteX52" fmla="*/ 2829131 w 3184551"/>
              <a:gd name="connsiteY52" fmla="*/ 2652192 h 3255773"/>
              <a:gd name="connsiteX53" fmla="*/ 2820953 w 3184551"/>
              <a:gd name="connsiteY53" fmla="*/ 2663374 h 3255773"/>
              <a:gd name="connsiteX54" fmla="*/ 2792654 w 3184551"/>
              <a:gd name="connsiteY54" fmla="*/ 2695206 h 3255773"/>
              <a:gd name="connsiteX55" fmla="*/ 324798 w 3184551"/>
              <a:gd name="connsiteY55" fmla="*/ 2610326 h 3255773"/>
              <a:gd name="connsiteX56" fmla="*/ 369581 w 3184551"/>
              <a:gd name="connsiteY56" fmla="*/ 2670103 h 3255773"/>
              <a:gd name="connsiteX57" fmla="*/ 363599 w 3184551"/>
              <a:gd name="connsiteY57" fmla="*/ 2663374 h 3255773"/>
              <a:gd name="connsiteX58" fmla="*/ 2918316 w 3184551"/>
              <a:gd name="connsiteY58" fmla="*/ 2528461 h 3255773"/>
              <a:gd name="connsiteX59" fmla="*/ 2912616 w 3184551"/>
              <a:gd name="connsiteY59" fmla="*/ 2538053 h 3255773"/>
              <a:gd name="connsiteX60" fmla="*/ 2886639 w 3184551"/>
              <a:gd name="connsiteY60" fmla="*/ 2573568 h 3255773"/>
              <a:gd name="connsiteX61" fmla="*/ 240743 w 3184551"/>
              <a:gd name="connsiteY61" fmla="*/ 2485560 h 3255773"/>
              <a:gd name="connsiteX62" fmla="*/ 278422 w 3184551"/>
              <a:gd name="connsiteY62" fmla="*/ 2546920 h 3255773"/>
              <a:gd name="connsiteX63" fmla="*/ 271936 w 3184551"/>
              <a:gd name="connsiteY63" fmla="*/ 2538053 h 3255773"/>
              <a:gd name="connsiteX64" fmla="*/ 2996045 w 3184551"/>
              <a:gd name="connsiteY64" fmla="*/ 2396039 h 3255773"/>
              <a:gd name="connsiteX65" fmla="*/ 2992372 w 3184551"/>
              <a:gd name="connsiteY65" fmla="*/ 2403834 h 3255773"/>
              <a:gd name="connsiteX66" fmla="*/ 2966273 w 3184551"/>
              <a:gd name="connsiteY66" fmla="*/ 2447756 h 3255773"/>
              <a:gd name="connsiteX67" fmla="*/ 167720 w 3184551"/>
              <a:gd name="connsiteY67" fmla="*/ 2351924 h 3255773"/>
              <a:gd name="connsiteX68" fmla="*/ 199483 w 3184551"/>
              <a:gd name="connsiteY68" fmla="*/ 2416125 h 3255773"/>
              <a:gd name="connsiteX69" fmla="*/ 192179 w 3184551"/>
              <a:gd name="connsiteY69" fmla="*/ 2403834 h 3255773"/>
              <a:gd name="connsiteX70" fmla="*/ 107056 w 3184551"/>
              <a:gd name="connsiteY70" fmla="*/ 2211051 h 3255773"/>
              <a:gd name="connsiteX71" fmla="*/ 133350 w 3184551"/>
              <a:gd name="connsiteY71" fmla="*/ 2278980 h 3255773"/>
              <a:gd name="connsiteX72" fmla="*/ 125129 w 3184551"/>
              <a:gd name="connsiteY72" fmla="*/ 2261533 h 3255773"/>
              <a:gd name="connsiteX73" fmla="*/ 3091263 w 3184551"/>
              <a:gd name="connsiteY73" fmla="*/ 2172593 h 3255773"/>
              <a:gd name="connsiteX74" fmla="*/ 3059422 w 3184551"/>
              <a:gd name="connsiteY74" fmla="*/ 2261533 h 3255773"/>
              <a:gd name="connsiteX75" fmla="*/ 3032144 w 3184551"/>
              <a:gd name="connsiteY75" fmla="*/ 2319427 h 3255773"/>
              <a:gd name="connsiteX76" fmla="*/ 3060232 w 3184551"/>
              <a:gd name="connsiteY76" fmla="*/ 2258754 h 3255773"/>
              <a:gd name="connsiteX77" fmla="*/ 59947 w 3184551"/>
              <a:gd name="connsiteY77" fmla="*/ 2065693 h 3255773"/>
              <a:gd name="connsiteX78" fmla="*/ 80180 w 3184551"/>
              <a:gd name="connsiteY78" fmla="*/ 2135975 h 3255773"/>
              <a:gd name="connsiteX79" fmla="*/ 71586 w 3184551"/>
              <a:gd name="connsiteY79" fmla="*/ 2111970 h 3255773"/>
              <a:gd name="connsiteX80" fmla="*/ 3130122 w 3184551"/>
              <a:gd name="connsiteY80" fmla="*/ 2043756 h 3255773"/>
              <a:gd name="connsiteX81" fmla="*/ 3112966 w 3184551"/>
              <a:gd name="connsiteY81" fmla="*/ 2111970 h 3255773"/>
              <a:gd name="connsiteX82" fmla="*/ 3109616 w 3184551"/>
              <a:gd name="connsiteY82" fmla="*/ 2121328 h 3255773"/>
              <a:gd name="connsiteX83" fmla="*/ 26552 w 3184551"/>
              <a:gd name="connsiteY83" fmla="*/ 1917124 h 3255773"/>
              <a:gd name="connsiteX84" fmla="*/ 40150 w 3184551"/>
              <a:gd name="connsiteY84" fmla="*/ 1986979 h 3255773"/>
              <a:gd name="connsiteX85" fmla="*/ 32350 w 3184551"/>
              <a:gd name="connsiteY85" fmla="*/ 1955962 h 3255773"/>
              <a:gd name="connsiteX86" fmla="*/ 3160267 w 3184551"/>
              <a:gd name="connsiteY86" fmla="*/ 1901936 h 3255773"/>
              <a:gd name="connsiteX87" fmla="*/ 3152202 w 3184551"/>
              <a:gd name="connsiteY87" fmla="*/ 1955962 h 3255773"/>
              <a:gd name="connsiteX88" fmla="*/ 3148052 w 3184551"/>
              <a:gd name="connsiteY88" fmla="*/ 1972462 h 3255773"/>
              <a:gd name="connsiteX89" fmla="*/ 6782 w 3184551"/>
              <a:gd name="connsiteY89" fmla="*/ 1765201 h 3255773"/>
              <a:gd name="connsiteX90" fmla="*/ 13765 w 3184551"/>
              <a:gd name="connsiteY90" fmla="*/ 1831468 h 3255773"/>
              <a:gd name="connsiteX91" fmla="*/ 8221 w 3184551"/>
              <a:gd name="connsiteY91" fmla="*/ 1794329 h 3255773"/>
              <a:gd name="connsiteX92" fmla="*/ 3178349 w 3184551"/>
              <a:gd name="connsiteY92" fmla="*/ 1753462 h 3255773"/>
              <a:gd name="connsiteX93" fmla="*/ 3176331 w 3184551"/>
              <a:gd name="connsiteY93" fmla="*/ 1794329 h 3255773"/>
              <a:gd name="connsiteX94" fmla="*/ 3172991 w 3184551"/>
              <a:gd name="connsiteY94" fmla="*/ 1816698 h 3255773"/>
              <a:gd name="connsiteX95" fmla="*/ 941 w 3184551"/>
              <a:gd name="connsiteY95" fmla="*/ 1608836 h 3255773"/>
              <a:gd name="connsiteX96" fmla="*/ 2038 w 3184551"/>
              <a:gd name="connsiteY96" fmla="*/ 1669143 h 3255773"/>
              <a:gd name="connsiteX97" fmla="*/ 0 w 3184551"/>
              <a:gd name="connsiteY97" fmla="*/ 1627887 h 3255773"/>
              <a:gd name="connsiteX98" fmla="*/ 3183023 w 3184551"/>
              <a:gd name="connsiteY98" fmla="*/ 1596947 h 3255773"/>
              <a:gd name="connsiteX99" fmla="*/ 3184551 w 3184551"/>
              <a:gd name="connsiteY99" fmla="*/ 1627887 h 3255773"/>
              <a:gd name="connsiteX100" fmla="*/ 3183187 w 3184551"/>
              <a:gd name="connsiteY100" fmla="*/ 1655517 h 3255773"/>
              <a:gd name="connsiteX101" fmla="*/ 9795 w 3184551"/>
              <a:gd name="connsiteY101" fmla="*/ 1450902 h 3255773"/>
              <a:gd name="connsiteX102" fmla="*/ 6030 w 3184551"/>
              <a:gd name="connsiteY102" fmla="*/ 1505799 h 3255773"/>
              <a:gd name="connsiteX103" fmla="*/ 8221 w 3184551"/>
              <a:gd name="connsiteY103" fmla="*/ 1461445 h 3255773"/>
              <a:gd name="connsiteX104" fmla="*/ 3172641 w 3184551"/>
              <a:gd name="connsiteY104" fmla="*/ 1436727 h 3255773"/>
              <a:gd name="connsiteX105" fmla="*/ 3176331 w 3184551"/>
              <a:gd name="connsiteY105" fmla="*/ 1461445 h 3255773"/>
              <a:gd name="connsiteX106" fmla="*/ 3178041 w 3184551"/>
              <a:gd name="connsiteY106" fmla="*/ 1496081 h 3255773"/>
              <a:gd name="connsiteX107" fmla="*/ 3147136 w 3184551"/>
              <a:gd name="connsiteY107" fmla="*/ 1279667 h 3255773"/>
              <a:gd name="connsiteX108" fmla="*/ 3152202 w 3184551"/>
              <a:gd name="connsiteY108" fmla="*/ 1299811 h 3255773"/>
              <a:gd name="connsiteX109" fmla="*/ 3158736 w 3184551"/>
              <a:gd name="connsiteY109" fmla="*/ 1343579 h 3255773"/>
              <a:gd name="connsiteX110" fmla="*/ 42270 w 3184551"/>
              <a:gd name="connsiteY110" fmla="*/ 1260367 h 3255773"/>
              <a:gd name="connsiteX111" fmla="*/ 32851 w 3184551"/>
              <a:gd name="connsiteY111" fmla="*/ 1298417 h 3255773"/>
              <a:gd name="connsiteX112" fmla="*/ 26539 w 3184551"/>
              <a:gd name="connsiteY112" fmla="*/ 1338736 h 3255773"/>
              <a:gd name="connsiteX113" fmla="*/ 32350 w 3184551"/>
              <a:gd name="connsiteY113" fmla="*/ 1299811 h 3255773"/>
              <a:gd name="connsiteX114" fmla="*/ 3107120 w 3184551"/>
              <a:gd name="connsiteY114" fmla="*/ 1127475 h 3255773"/>
              <a:gd name="connsiteX115" fmla="*/ 3112966 w 3184551"/>
              <a:gd name="connsiteY115" fmla="*/ 1143803 h 3255773"/>
              <a:gd name="connsiteX116" fmla="*/ 3126674 w 3184551"/>
              <a:gd name="connsiteY116" fmla="*/ 1198309 h 3255773"/>
              <a:gd name="connsiteX117" fmla="*/ 92128 w 3184551"/>
              <a:gd name="connsiteY117" fmla="*/ 1086424 h 3255773"/>
              <a:gd name="connsiteX118" fmla="*/ 69293 w 3184551"/>
              <a:gd name="connsiteY118" fmla="*/ 1152919 h 3255773"/>
              <a:gd name="connsiteX119" fmla="*/ 71586 w 3184551"/>
              <a:gd name="connsiteY119" fmla="*/ 1143803 h 3255773"/>
              <a:gd name="connsiteX120" fmla="*/ 3053233 w 3184551"/>
              <a:gd name="connsiteY120" fmla="*/ 981105 h 3255773"/>
              <a:gd name="connsiteX121" fmla="*/ 3059422 w 3184551"/>
              <a:gd name="connsiteY121" fmla="*/ 994240 h 3255773"/>
              <a:gd name="connsiteX122" fmla="*/ 3083343 w 3184551"/>
              <a:gd name="connsiteY122" fmla="*/ 1061058 h 3255773"/>
              <a:gd name="connsiteX123" fmla="*/ 148930 w 3184551"/>
              <a:gd name="connsiteY123" fmla="*/ 943727 h 3255773"/>
              <a:gd name="connsiteX124" fmla="*/ 120080 w 3184551"/>
              <a:gd name="connsiteY124" fmla="*/ 1008343 h 3255773"/>
              <a:gd name="connsiteX125" fmla="*/ 125129 w 3184551"/>
              <a:gd name="connsiteY125" fmla="*/ 994240 h 3255773"/>
              <a:gd name="connsiteX126" fmla="*/ 2986306 w 3184551"/>
              <a:gd name="connsiteY126" fmla="*/ 841730 h 3255773"/>
              <a:gd name="connsiteX127" fmla="*/ 2992372 w 3184551"/>
              <a:gd name="connsiteY127" fmla="*/ 851939 h 3255773"/>
              <a:gd name="connsiteX128" fmla="*/ 3029118 w 3184551"/>
              <a:gd name="connsiteY128" fmla="*/ 929926 h 3255773"/>
              <a:gd name="connsiteX129" fmla="*/ 218273 w 3184551"/>
              <a:gd name="connsiteY129" fmla="*/ 808028 h 3255773"/>
              <a:gd name="connsiteX130" fmla="*/ 184086 w 3184551"/>
              <a:gd name="connsiteY130" fmla="*/ 869116 h 3255773"/>
              <a:gd name="connsiteX131" fmla="*/ 192179 w 3184551"/>
              <a:gd name="connsiteY131" fmla="*/ 851939 h 3255773"/>
              <a:gd name="connsiteX132" fmla="*/ 2906948 w 3184551"/>
              <a:gd name="connsiteY132" fmla="*/ 709971 h 3255773"/>
              <a:gd name="connsiteX133" fmla="*/ 2912616 w 3184551"/>
              <a:gd name="connsiteY133" fmla="*/ 717720 h 3255773"/>
              <a:gd name="connsiteX134" fmla="*/ 2959213 w 3184551"/>
              <a:gd name="connsiteY134" fmla="*/ 796137 h 3255773"/>
              <a:gd name="connsiteX135" fmla="*/ 300833 w 3184551"/>
              <a:gd name="connsiteY135" fmla="*/ 678212 h 3255773"/>
              <a:gd name="connsiteX136" fmla="*/ 260524 w 3184551"/>
              <a:gd name="connsiteY136" fmla="*/ 736924 h 3255773"/>
              <a:gd name="connsiteX137" fmla="*/ 271936 w 3184551"/>
              <a:gd name="connsiteY137" fmla="*/ 717720 h 3255773"/>
              <a:gd name="connsiteX138" fmla="*/ 2817094 w 3184551"/>
              <a:gd name="connsiteY138" fmla="*/ 588059 h 3255773"/>
              <a:gd name="connsiteX139" fmla="*/ 2820953 w 3184551"/>
              <a:gd name="connsiteY139" fmla="*/ 592400 h 3255773"/>
              <a:gd name="connsiteX140" fmla="*/ 2855356 w 3184551"/>
              <a:gd name="connsiteY140" fmla="*/ 639436 h 3255773"/>
              <a:gd name="connsiteX141" fmla="*/ 396012 w 3184551"/>
              <a:gd name="connsiteY141" fmla="*/ 555939 h 3255773"/>
              <a:gd name="connsiteX142" fmla="*/ 348607 w 3184551"/>
              <a:gd name="connsiteY142" fmla="*/ 612896 h 3255773"/>
              <a:gd name="connsiteX143" fmla="*/ 363599 w 3184551"/>
              <a:gd name="connsiteY143" fmla="*/ 592400 h 3255773"/>
              <a:gd name="connsiteX144" fmla="*/ 2716239 w 3184551"/>
              <a:gd name="connsiteY144" fmla="*/ 474990 h 3255773"/>
              <a:gd name="connsiteX145" fmla="*/ 2718185 w 3184551"/>
              <a:gd name="connsiteY145" fmla="*/ 476797 h 3255773"/>
              <a:gd name="connsiteX146" fmla="*/ 2737457 w 3184551"/>
              <a:gd name="connsiteY146" fmla="*/ 498476 h 3255773"/>
              <a:gd name="connsiteX147" fmla="*/ 2604433 w 3184551"/>
              <a:gd name="connsiteY147" fmla="*/ 371212 h 3255773"/>
              <a:gd name="connsiteX148" fmla="*/ 2605111 w 3184551"/>
              <a:gd name="connsiteY148" fmla="*/ 371730 h 3255773"/>
              <a:gd name="connsiteX149" fmla="*/ 2613518 w 3184551"/>
              <a:gd name="connsiteY149" fmla="*/ 379542 h 3255773"/>
              <a:gd name="connsiteX150" fmla="*/ 2274348 w 3184551"/>
              <a:gd name="connsiteY150" fmla="*/ 158604 h 3255773"/>
              <a:gd name="connsiteX151" fmla="*/ 2351249 w 3184551"/>
              <a:gd name="connsiteY151" fmla="*/ 196477 h 3255773"/>
              <a:gd name="connsiteX152" fmla="*/ 2355557 w 3184551"/>
              <a:gd name="connsiteY152" fmla="*/ 199153 h 3255773"/>
              <a:gd name="connsiteX153" fmla="*/ 932138 w 3184551"/>
              <a:gd name="connsiteY153" fmla="*/ 147801 h 3255773"/>
              <a:gd name="connsiteX154" fmla="*/ 1025671 w 3184551"/>
              <a:gd name="connsiteY154" fmla="*/ 357512 h 3255773"/>
              <a:gd name="connsiteX155" fmla="*/ 949179 w 3184551"/>
              <a:gd name="connsiteY155" fmla="*/ 395782 h 3255773"/>
              <a:gd name="connsiteX156" fmla="*/ 638265 w 3184551"/>
              <a:gd name="connsiteY156" fmla="*/ 637071 h 3255773"/>
              <a:gd name="connsiteX157" fmla="*/ 600427 w 3184551"/>
              <a:gd name="connsiteY157" fmla="*/ 680309 h 3255773"/>
              <a:gd name="connsiteX158" fmla="*/ 430105 w 3184551"/>
              <a:gd name="connsiteY158" fmla="*/ 517588 h 3255773"/>
              <a:gd name="connsiteX159" fmla="*/ 466367 w 3184551"/>
              <a:gd name="connsiteY159" fmla="*/ 476797 h 3255773"/>
              <a:gd name="connsiteX160" fmla="*/ 833303 w 3184551"/>
              <a:gd name="connsiteY160" fmla="*/ 196477 h 3255773"/>
              <a:gd name="connsiteX161" fmla="*/ 1034519 w 3184551"/>
              <a:gd name="connsiteY161" fmla="*/ 104717 h 3255773"/>
              <a:gd name="connsiteX162" fmla="*/ 947323 w 3184551"/>
              <a:gd name="connsiteY162" fmla="*/ 140322 h 3255773"/>
              <a:gd name="connsiteX163" fmla="*/ 972490 w 3184551"/>
              <a:gd name="connsiteY163" fmla="*/ 127928 h 3255773"/>
              <a:gd name="connsiteX164" fmla="*/ 2136551 w 3184551"/>
              <a:gd name="connsiteY164" fmla="*/ 99672 h 3255773"/>
              <a:gd name="connsiteX165" fmla="*/ 2212061 w 3184551"/>
              <a:gd name="connsiteY165" fmla="*/ 127928 h 3255773"/>
              <a:gd name="connsiteX166" fmla="*/ 2222592 w 3184551"/>
              <a:gd name="connsiteY166" fmla="*/ 133114 h 3255773"/>
              <a:gd name="connsiteX167" fmla="*/ 1172896 w 3184551"/>
              <a:gd name="connsiteY167" fmla="*/ 58961 h 3255773"/>
              <a:gd name="connsiteX168" fmla="*/ 1093016 w 3184551"/>
              <a:gd name="connsiteY168" fmla="*/ 82828 h 3255773"/>
              <a:gd name="connsiteX169" fmla="*/ 1118782 w 3184551"/>
              <a:gd name="connsiteY169" fmla="*/ 73187 h 3255773"/>
              <a:gd name="connsiteX170" fmla="*/ 2001414 w 3184551"/>
              <a:gd name="connsiteY170" fmla="*/ 56269 h 3255773"/>
              <a:gd name="connsiteX171" fmla="*/ 2065770 w 3184551"/>
              <a:gd name="connsiteY171" fmla="*/ 73187 h 3255773"/>
              <a:gd name="connsiteX172" fmla="*/ 2082289 w 3184551"/>
              <a:gd name="connsiteY172" fmla="*/ 79368 h 3255773"/>
              <a:gd name="connsiteX173" fmla="*/ 1314524 w 3184551"/>
              <a:gd name="connsiteY173" fmla="*/ 26341 h 3255773"/>
              <a:gd name="connsiteX174" fmla="*/ 1245622 w 3184551"/>
              <a:gd name="connsiteY174" fmla="*/ 39843 h 3255773"/>
              <a:gd name="connsiteX175" fmla="*/ 1271377 w 3184551"/>
              <a:gd name="connsiteY175" fmla="*/ 33073 h 3255773"/>
              <a:gd name="connsiteX176" fmla="*/ 1862399 w 3184551"/>
              <a:gd name="connsiteY176" fmla="*/ 25150 h 3255773"/>
              <a:gd name="connsiteX177" fmla="*/ 1913175 w 3184551"/>
              <a:gd name="connsiteY177" fmla="*/ 33073 h 3255773"/>
              <a:gd name="connsiteX178" fmla="*/ 1934381 w 3184551"/>
              <a:gd name="connsiteY178" fmla="*/ 38648 h 3255773"/>
              <a:gd name="connsiteX179" fmla="*/ 1462789 w 3184551"/>
              <a:gd name="connsiteY179" fmla="*/ 6685 h 3255773"/>
              <a:gd name="connsiteX180" fmla="*/ 1403076 w 3184551"/>
              <a:gd name="connsiteY180" fmla="*/ 12524 h 3255773"/>
              <a:gd name="connsiteX181" fmla="*/ 1429475 w 3184551"/>
              <a:gd name="connsiteY181" fmla="*/ 8405 h 3255773"/>
              <a:gd name="connsiteX182" fmla="*/ 1716971 w 3184551"/>
              <a:gd name="connsiteY182" fmla="*/ 6438 h 3255773"/>
              <a:gd name="connsiteX183" fmla="*/ 1755077 w 3184551"/>
              <a:gd name="connsiteY183" fmla="*/ 8405 h 3255773"/>
              <a:gd name="connsiteX184" fmla="*/ 1779266 w 3184551"/>
              <a:gd name="connsiteY184" fmla="*/ 12179 h 3255773"/>
              <a:gd name="connsiteX185" fmla="*/ 1592276 w 3184551"/>
              <a:gd name="connsiteY185" fmla="*/ 0 h 3255773"/>
              <a:gd name="connsiteX186" fmla="*/ 1619333 w 3184551"/>
              <a:gd name="connsiteY186" fmla="*/ 1397 h 3255773"/>
              <a:gd name="connsiteX187" fmla="*/ 1562657 w 3184551"/>
              <a:gd name="connsiteY187" fmla="*/ 1529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3184551" h="3255773">
                <a:moveTo>
                  <a:pt x="1631538" y="3253746"/>
                </a:moveTo>
                <a:lnTo>
                  <a:pt x="1592276" y="3255773"/>
                </a:lnTo>
                <a:lnTo>
                  <a:pt x="1569689" y="3254607"/>
                </a:lnTo>
                <a:close/>
                <a:moveTo>
                  <a:pt x="1412270" y="3244684"/>
                </a:moveTo>
                <a:lnTo>
                  <a:pt x="1476660" y="3249805"/>
                </a:lnTo>
                <a:lnTo>
                  <a:pt x="1429475" y="3247369"/>
                </a:lnTo>
                <a:close/>
                <a:moveTo>
                  <a:pt x="1789943" y="3241928"/>
                </a:moveTo>
                <a:lnTo>
                  <a:pt x="1755077" y="3247369"/>
                </a:lnTo>
                <a:lnTo>
                  <a:pt x="1725447" y="3248898"/>
                </a:lnTo>
                <a:close/>
                <a:moveTo>
                  <a:pt x="1259278" y="3219520"/>
                </a:moveTo>
                <a:lnTo>
                  <a:pt x="1330673" y="3231952"/>
                </a:lnTo>
                <a:lnTo>
                  <a:pt x="1271377" y="3222700"/>
                </a:lnTo>
                <a:close/>
                <a:moveTo>
                  <a:pt x="1944224" y="3214538"/>
                </a:moveTo>
                <a:lnTo>
                  <a:pt x="1913175" y="3222700"/>
                </a:lnTo>
                <a:lnTo>
                  <a:pt x="1876227" y="3228466"/>
                </a:lnTo>
                <a:close/>
                <a:moveTo>
                  <a:pt x="1112343" y="3180178"/>
                </a:moveTo>
                <a:lnTo>
                  <a:pt x="1191635" y="3201738"/>
                </a:lnTo>
                <a:lnTo>
                  <a:pt x="1118782" y="3182587"/>
                </a:lnTo>
                <a:close/>
                <a:moveTo>
                  <a:pt x="2093205" y="3172321"/>
                </a:moveTo>
                <a:lnTo>
                  <a:pt x="2065770" y="3182587"/>
                </a:lnTo>
                <a:lnTo>
                  <a:pt x="2022754" y="3193895"/>
                </a:lnTo>
                <a:close/>
                <a:moveTo>
                  <a:pt x="2236632" y="3115745"/>
                </a:moveTo>
                <a:lnTo>
                  <a:pt x="2212061" y="3127846"/>
                </a:lnTo>
                <a:lnTo>
                  <a:pt x="2164745" y="3145551"/>
                </a:lnTo>
                <a:close/>
                <a:moveTo>
                  <a:pt x="920485" y="3102233"/>
                </a:moveTo>
                <a:lnTo>
                  <a:pt x="974527" y="3128519"/>
                </a:lnTo>
                <a:lnTo>
                  <a:pt x="1072692" y="3165340"/>
                </a:lnTo>
                <a:lnTo>
                  <a:pt x="972490" y="3127846"/>
                </a:lnTo>
                <a:close/>
                <a:moveTo>
                  <a:pt x="2374009" y="3045160"/>
                </a:moveTo>
                <a:lnTo>
                  <a:pt x="2351249" y="3059296"/>
                </a:lnTo>
                <a:lnTo>
                  <a:pt x="2301500" y="3083797"/>
                </a:lnTo>
                <a:close/>
                <a:moveTo>
                  <a:pt x="792654" y="3034049"/>
                </a:moveTo>
                <a:lnTo>
                  <a:pt x="837461" y="3061344"/>
                </a:lnTo>
                <a:lnTo>
                  <a:pt x="833303" y="3059296"/>
                </a:lnTo>
                <a:close/>
                <a:moveTo>
                  <a:pt x="2504036" y="2961315"/>
                </a:moveTo>
                <a:lnTo>
                  <a:pt x="2482532" y="2977756"/>
                </a:lnTo>
                <a:lnTo>
                  <a:pt x="2433048" y="3008490"/>
                </a:lnTo>
                <a:close/>
                <a:moveTo>
                  <a:pt x="665503" y="2949838"/>
                </a:moveTo>
                <a:lnTo>
                  <a:pt x="706782" y="2980714"/>
                </a:lnTo>
                <a:lnTo>
                  <a:pt x="702019" y="2977756"/>
                </a:lnTo>
                <a:close/>
                <a:moveTo>
                  <a:pt x="2621729" y="2868602"/>
                </a:moveTo>
                <a:lnTo>
                  <a:pt x="2605111" y="2884043"/>
                </a:lnTo>
                <a:lnTo>
                  <a:pt x="2563492" y="2915861"/>
                </a:lnTo>
                <a:close/>
                <a:moveTo>
                  <a:pt x="539986" y="2847382"/>
                </a:moveTo>
                <a:lnTo>
                  <a:pt x="584932" y="2888241"/>
                </a:lnTo>
                <a:lnTo>
                  <a:pt x="579441" y="2884043"/>
                </a:lnTo>
                <a:close/>
                <a:moveTo>
                  <a:pt x="2729973" y="2765715"/>
                </a:moveTo>
                <a:lnTo>
                  <a:pt x="2718185" y="2778976"/>
                </a:lnTo>
                <a:lnTo>
                  <a:pt x="2684259" y="2810499"/>
                </a:lnTo>
                <a:close/>
                <a:moveTo>
                  <a:pt x="419689" y="2726469"/>
                </a:moveTo>
                <a:lnTo>
                  <a:pt x="472651" y="2784816"/>
                </a:lnTo>
                <a:lnTo>
                  <a:pt x="466367" y="2778976"/>
                </a:lnTo>
                <a:close/>
                <a:moveTo>
                  <a:pt x="2829131" y="2652192"/>
                </a:moveTo>
                <a:lnTo>
                  <a:pt x="2820953" y="2663374"/>
                </a:lnTo>
                <a:lnTo>
                  <a:pt x="2792654" y="2695206"/>
                </a:lnTo>
                <a:close/>
                <a:moveTo>
                  <a:pt x="324798" y="2610326"/>
                </a:moveTo>
                <a:lnTo>
                  <a:pt x="369581" y="2670103"/>
                </a:lnTo>
                <a:lnTo>
                  <a:pt x="363599" y="2663374"/>
                </a:lnTo>
                <a:close/>
                <a:moveTo>
                  <a:pt x="2918316" y="2528461"/>
                </a:moveTo>
                <a:lnTo>
                  <a:pt x="2912616" y="2538053"/>
                </a:lnTo>
                <a:lnTo>
                  <a:pt x="2886639" y="2573568"/>
                </a:lnTo>
                <a:close/>
                <a:moveTo>
                  <a:pt x="240743" y="2485560"/>
                </a:moveTo>
                <a:lnTo>
                  <a:pt x="278422" y="2546920"/>
                </a:lnTo>
                <a:lnTo>
                  <a:pt x="271936" y="2538053"/>
                </a:lnTo>
                <a:close/>
                <a:moveTo>
                  <a:pt x="2996045" y="2396039"/>
                </a:moveTo>
                <a:lnTo>
                  <a:pt x="2992372" y="2403834"/>
                </a:lnTo>
                <a:lnTo>
                  <a:pt x="2966273" y="2447756"/>
                </a:lnTo>
                <a:close/>
                <a:moveTo>
                  <a:pt x="167720" y="2351924"/>
                </a:moveTo>
                <a:lnTo>
                  <a:pt x="199483" y="2416125"/>
                </a:lnTo>
                <a:lnTo>
                  <a:pt x="192179" y="2403834"/>
                </a:lnTo>
                <a:close/>
                <a:moveTo>
                  <a:pt x="107056" y="2211051"/>
                </a:moveTo>
                <a:lnTo>
                  <a:pt x="133350" y="2278980"/>
                </a:lnTo>
                <a:lnTo>
                  <a:pt x="125129" y="2261533"/>
                </a:lnTo>
                <a:close/>
                <a:moveTo>
                  <a:pt x="3091263" y="2172593"/>
                </a:moveTo>
                <a:lnTo>
                  <a:pt x="3059422" y="2261533"/>
                </a:lnTo>
                <a:lnTo>
                  <a:pt x="3032144" y="2319427"/>
                </a:lnTo>
                <a:lnTo>
                  <a:pt x="3060232" y="2258754"/>
                </a:lnTo>
                <a:close/>
                <a:moveTo>
                  <a:pt x="59947" y="2065693"/>
                </a:moveTo>
                <a:lnTo>
                  <a:pt x="80180" y="2135975"/>
                </a:lnTo>
                <a:lnTo>
                  <a:pt x="71586" y="2111970"/>
                </a:lnTo>
                <a:close/>
                <a:moveTo>
                  <a:pt x="3130122" y="2043756"/>
                </a:moveTo>
                <a:lnTo>
                  <a:pt x="3112966" y="2111970"/>
                </a:lnTo>
                <a:lnTo>
                  <a:pt x="3109616" y="2121328"/>
                </a:lnTo>
                <a:close/>
                <a:moveTo>
                  <a:pt x="26552" y="1917124"/>
                </a:moveTo>
                <a:lnTo>
                  <a:pt x="40150" y="1986979"/>
                </a:lnTo>
                <a:lnTo>
                  <a:pt x="32350" y="1955962"/>
                </a:lnTo>
                <a:close/>
                <a:moveTo>
                  <a:pt x="3160267" y="1901936"/>
                </a:moveTo>
                <a:lnTo>
                  <a:pt x="3152202" y="1955962"/>
                </a:lnTo>
                <a:lnTo>
                  <a:pt x="3148052" y="1972462"/>
                </a:lnTo>
                <a:close/>
                <a:moveTo>
                  <a:pt x="6782" y="1765201"/>
                </a:moveTo>
                <a:lnTo>
                  <a:pt x="13765" y="1831468"/>
                </a:lnTo>
                <a:lnTo>
                  <a:pt x="8221" y="1794329"/>
                </a:lnTo>
                <a:close/>
                <a:moveTo>
                  <a:pt x="3178349" y="1753462"/>
                </a:moveTo>
                <a:lnTo>
                  <a:pt x="3176331" y="1794329"/>
                </a:lnTo>
                <a:lnTo>
                  <a:pt x="3172991" y="1816698"/>
                </a:lnTo>
                <a:close/>
                <a:moveTo>
                  <a:pt x="941" y="1608836"/>
                </a:moveTo>
                <a:lnTo>
                  <a:pt x="2038" y="1669143"/>
                </a:lnTo>
                <a:lnTo>
                  <a:pt x="0" y="1627887"/>
                </a:lnTo>
                <a:close/>
                <a:moveTo>
                  <a:pt x="3183023" y="1596947"/>
                </a:moveTo>
                <a:lnTo>
                  <a:pt x="3184551" y="1627887"/>
                </a:lnTo>
                <a:lnTo>
                  <a:pt x="3183187" y="1655517"/>
                </a:lnTo>
                <a:close/>
                <a:moveTo>
                  <a:pt x="9795" y="1450902"/>
                </a:moveTo>
                <a:lnTo>
                  <a:pt x="6030" y="1505799"/>
                </a:lnTo>
                <a:lnTo>
                  <a:pt x="8221" y="1461445"/>
                </a:lnTo>
                <a:close/>
                <a:moveTo>
                  <a:pt x="3172641" y="1436727"/>
                </a:moveTo>
                <a:lnTo>
                  <a:pt x="3176331" y="1461445"/>
                </a:lnTo>
                <a:lnTo>
                  <a:pt x="3178041" y="1496081"/>
                </a:lnTo>
                <a:close/>
                <a:moveTo>
                  <a:pt x="3147136" y="1279667"/>
                </a:moveTo>
                <a:lnTo>
                  <a:pt x="3152202" y="1299811"/>
                </a:lnTo>
                <a:lnTo>
                  <a:pt x="3158736" y="1343579"/>
                </a:lnTo>
                <a:close/>
                <a:moveTo>
                  <a:pt x="42270" y="1260367"/>
                </a:moveTo>
                <a:lnTo>
                  <a:pt x="32851" y="1298417"/>
                </a:lnTo>
                <a:lnTo>
                  <a:pt x="26539" y="1338736"/>
                </a:lnTo>
                <a:lnTo>
                  <a:pt x="32350" y="1299811"/>
                </a:lnTo>
                <a:close/>
                <a:moveTo>
                  <a:pt x="3107120" y="1127475"/>
                </a:moveTo>
                <a:lnTo>
                  <a:pt x="3112966" y="1143803"/>
                </a:lnTo>
                <a:lnTo>
                  <a:pt x="3126674" y="1198309"/>
                </a:lnTo>
                <a:close/>
                <a:moveTo>
                  <a:pt x="92128" y="1086424"/>
                </a:moveTo>
                <a:lnTo>
                  <a:pt x="69293" y="1152919"/>
                </a:lnTo>
                <a:lnTo>
                  <a:pt x="71586" y="1143803"/>
                </a:lnTo>
                <a:close/>
                <a:moveTo>
                  <a:pt x="3053233" y="981105"/>
                </a:moveTo>
                <a:lnTo>
                  <a:pt x="3059422" y="994240"/>
                </a:lnTo>
                <a:lnTo>
                  <a:pt x="3083343" y="1061058"/>
                </a:lnTo>
                <a:close/>
                <a:moveTo>
                  <a:pt x="148930" y="943727"/>
                </a:moveTo>
                <a:lnTo>
                  <a:pt x="120080" y="1008343"/>
                </a:lnTo>
                <a:lnTo>
                  <a:pt x="125129" y="994240"/>
                </a:lnTo>
                <a:close/>
                <a:moveTo>
                  <a:pt x="2986306" y="841730"/>
                </a:moveTo>
                <a:lnTo>
                  <a:pt x="2992372" y="851939"/>
                </a:lnTo>
                <a:lnTo>
                  <a:pt x="3029118" y="929926"/>
                </a:lnTo>
                <a:close/>
                <a:moveTo>
                  <a:pt x="218273" y="808028"/>
                </a:moveTo>
                <a:lnTo>
                  <a:pt x="184086" y="869116"/>
                </a:lnTo>
                <a:lnTo>
                  <a:pt x="192179" y="851939"/>
                </a:lnTo>
                <a:close/>
                <a:moveTo>
                  <a:pt x="2906948" y="709971"/>
                </a:moveTo>
                <a:lnTo>
                  <a:pt x="2912616" y="717720"/>
                </a:lnTo>
                <a:lnTo>
                  <a:pt x="2959213" y="796137"/>
                </a:lnTo>
                <a:close/>
                <a:moveTo>
                  <a:pt x="300833" y="678212"/>
                </a:moveTo>
                <a:lnTo>
                  <a:pt x="260524" y="736924"/>
                </a:lnTo>
                <a:lnTo>
                  <a:pt x="271936" y="717720"/>
                </a:lnTo>
                <a:close/>
                <a:moveTo>
                  <a:pt x="2817094" y="588059"/>
                </a:moveTo>
                <a:lnTo>
                  <a:pt x="2820953" y="592400"/>
                </a:lnTo>
                <a:lnTo>
                  <a:pt x="2855356" y="639436"/>
                </a:lnTo>
                <a:close/>
                <a:moveTo>
                  <a:pt x="396012" y="555939"/>
                </a:moveTo>
                <a:lnTo>
                  <a:pt x="348607" y="612896"/>
                </a:lnTo>
                <a:lnTo>
                  <a:pt x="363599" y="592400"/>
                </a:lnTo>
                <a:close/>
                <a:moveTo>
                  <a:pt x="2716239" y="474990"/>
                </a:moveTo>
                <a:lnTo>
                  <a:pt x="2718185" y="476797"/>
                </a:lnTo>
                <a:lnTo>
                  <a:pt x="2737457" y="498476"/>
                </a:lnTo>
                <a:close/>
                <a:moveTo>
                  <a:pt x="2604433" y="371212"/>
                </a:moveTo>
                <a:lnTo>
                  <a:pt x="2605111" y="371730"/>
                </a:lnTo>
                <a:lnTo>
                  <a:pt x="2613518" y="379542"/>
                </a:lnTo>
                <a:close/>
                <a:moveTo>
                  <a:pt x="2274348" y="158604"/>
                </a:moveTo>
                <a:lnTo>
                  <a:pt x="2351249" y="196477"/>
                </a:lnTo>
                <a:lnTo>
                  <a:pt x="2355557" y="199153"/>
                </a:lnTo>
                <a:close/>
                <a:moveTo>
                  <a:pt x="932138" y="147801"/>
                </a:moveTo>
                <a:lnTo>
                  <a:pt x="1025671" y="357512"/>
                </a:lnTo>
                <a:lnTo>
                  <a:pt x="949179" y="395782"/>
                </a:lnTo>
                <a:cubicBezTo>
                  <a:pt x="834477" y="460495"/>
                  <a:pt x="729822" y="541981"/>
                  <a:pt x="638265" y="637071"/>
                </a:cubicBezTo>
                <a:lnTo>
                  <a:pt x="600427" y="680309"/>
                </a:lnTo>
                <a:lnTo>
                  <a:pt x="430105" y="517588"/>
                </a:lnTo>
                <a:lnTo>
                  <a:pt x="466367" y="476797"/>
                </a:lnTo>
                <a:cubicBezTo>
                  <a:pt x="574421" y="366326"/>
                  <a:pt x="697934" y="271659"/>
                  <a:pt x="833303" y="196477"/>
                </a:cubicBezTo>
                <a:close/>
                <a:moveTo>
                  <a:pt x="1034519" y="104717"/>
                </a:moveTo>
                <a:lnTo>
                  <a:pt x="947323" y="140322"/>
                </a:lnTo>
                <a:lnTo>
                  <a:pt x="972490" y="127928"/>
                </a:lnTo>
                <a:close/>
                <a:moveTo>
                  <a:pt x="2136551" y="99672"/>
                </a:moveTo>
                <a:lnTo>
                  <a:pt x="2212061" y="127928"/>
                </a:lnTo>
                <a:lnTo>
                  <a:pt x="2222592" y="133114"/>
                </a:lnTo>
                <a:close/>
                <a:moveTo>
                  <a:pt x="1172896" y="58961"/>
                </a:moveTo>
                <a:lnTo>
                  <a:pt x="1093016" y="82828"/>
                </a:lnTo>
                <a:lnTo>
                  <a:pt x="1118782" y="73187"/>
                </a:lnTo>
                <a:close/>
                <a:moveTo>
                  <a:pt x="2001414" y="56269"/>
                </a:moveTo>
                <a:lnTo>
                  <a:pt x="2065770" y="73187"/>
                </a:lnTo>
                <a:lnTo>
                  <a:pt x="2082289" y="79368"/>
                </a:lnTo>
                <a:close/>
                <a:moveTo>
                  <a:pt x="1314524" y="26341"/>
                </a:moveTo>
                <a:lnTo>
                  <a:pt x="1245622" y="39843"/>
                </a:lnTo>
                <a:lnTo>
                  <a:pt x="1271377" y="33073"/>
                </a:lnTo>
                <a:close/>
                <a:moveTo>
                  <a:pt x="1862399" y="25150"/>
                </a:moveTo>
                <a:lnTo>
                  <a:pt x="1913175" y="33073"/>
                </a:lnTo>
                <a:lnTo>
                  <a:pt x="1934381" y="38648"/>
                </a:lnTo>
                <a:close/>
                <a:moveTo>
                  <a:pt x="1462789" y="6685"/>
                </a:moveTo>
                <a:lnTo>
                  <a:pt x="1403076" y="12524"/>
                </a:lnTo>
                <a:lnTo>
                  <a:pt x="1429475" y="8405"/>
                </a:lnTo>
                <a:close/>
                <a:moveTo>
                  <a:pt x="1716971" y="6438"/>
                </a:moveTo>
                <a:lnTo>
                  <a:pt x="1755077" y="8405"/>
                </a:lnTo>
                <a:lnTo>
                  <a:pt x="1779266" y="12179"/>
                </a:lnTo>
                <a:close/>
                <a:moveTo>
                  <a:pt x="1592276" y="0"/>
                </a:moveTo>
                <a:lnTo>
                  <a:pt x="1619333" y="1397"/>
                </a:lnTo>
                <a:lnTo>
                  <a:pt x="1562657" y="1529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14EC74F-1A68-52DF-0C97-404D26CBCAFE}"/>
              </a:ext>
            </a:extLst>
          </p:cNvPr>
          <p:cNvSpPr/>
          <p:nvPr/>
        </p:nvSpPr>
        <p:spPr>
          <a:xfrm>
            <a:off x="4327608" y="1867023"/>
            <a:ext cx="3184551" cy="3255773"/>
          </a:xfrm>
          <a:custGeom>
            <a:avLst/>
            <a:gdLst>
              <a:gd name="connsiteX0" fmla="*/ 1557862 w 3184551"/>
              <a:gd name="connsiteY0" fmla="*/ 3253997 h 3255773"/>
              <a:gd name="connsiteX1" fmla="*/ 1598683 w 3184551"/>
              <a:gd name="connsiteY1" fmla="*/ 3255443 h 3255773"/>
              <a:gd name="connsiteX2" fmla="*/ 1592276 w 3184551"/>
              <a:gd name="connsiteY2" fmla="*/ 3255773 h 3255773"/>
              <a:gd name="connsiteX3" fmla="*/ 1380486 w 3184551"/>
              <a:gd name="connsiteY3" fmla="*/ 3239725 h 3255773"/>
              <a:gd name="connsiteX4" fmla="*/ 1446271 w 3184551"/>
              <a:gd name="connsiteY4" fmla="*/ 3248236 h 3255773"/>
              <a:gd name="connsiteX5" fmla="*/ 1429475 w 3184551"/>
              <a:gd name="connsiteY5" fmla="*/ 3247369 h 3255773"/>
              <a:gd name="connsiteX6" fmla="*/ 1221604 w 3184551"/>
              <a:gd name="connsiteY6" fmla="*/ 3209616 h 3255773"/>
              <a:gd name="connsiteX7" fmla="*/ 1298656 w 3184551"/>
              <a:gd name="connsiteY7" fmla="*/ 3226957 h 3255773"/>
              <a:gd name="connsiteX8" fmla="*/ 1271377 w 3184551"/>
              <a:gd name="connsiteY8" fmla="*/ 3222700 h 3255773"/>
              <a:gd name="connsiteX9" fmla="*/ 1969919 w 3184551"/>
              <a:gd name="connsiteY9" fmla="*/ 3207784 h 3255773"/>
              <a:gd name="connsiteX10" fmla="*/ 1913175 w 3184551"/>
              <a:gd name="connsiteY10" fmla="*/ 3222700 h 3255773"/>
              <a:gd name="connsiteX11" fmla="*/ 1908297 w 3184551"/>
              <a:gd name="connsiteY11" fmla="*/ 3223461 h 3255773"/>
              <a:gd name="connsiteX12" fmla="*/ 1074875 w 3184551"/>
              <a:gd name="connsiteY12" fmla="*/ 3166157 h 3255773"/>
              <a:gd name="connsiteX13" fmla="*/ 1154232 w 3184551"/>
              <a:gd name="connsiteY13" fmla="*/ 3191906 h 3255773"/>
              <a:gd name="connsiteX14" fmla="*/ 1118782 w 3184551"/>
              <a:gd name="connsiteY14" fmla="*/ 3182587 h 3255773"/>
              <a:gd name="connsiteX15" fmla="*/ 2141222 w 3184551"/>
              <a:gd name="connsiteY15" fmla="*/ 3154353 h 3255773"/>
              <a:gd name="connsiteX16" fmla="*/ 2065770 w 3184551"/>
              <a:gd name="connsiteY16" fmla="*/ 3182587 h 3255773"/>
              <a:gd name="connsiteX17" fmla="*/ 2054754 w 3184551"/>
              <a:gd name="connsiteY17" fmla="*/ 3185482 h 3255773"/>
              <a:gd name="connsiteX18" fmla="*/ 937163 w 3184551"/>
              <a:gd name="connsiteY18" fmla="*/ 3110447 h 3255773"/>
              <a:gd name="connsiteX19" fmla="*/ 1012091 w 3184551"/>
              <a:gd name="connsiteY19" fmla="*/ 3142664 h 3255773"/>
              <a:gd name="connsiteX20" fmla="*/ 972490 w 3184551"/>
              <a:gd name="connsiteY20" fmla="*/ 3127846 h 3255773"/>
              <a:gd name="connsiteX21" fmla="*/ 2289669 w 3184551"/>
              <a:gd name="connsiteY21" fmla="*/ 3089624 h 3255773"/>
              <a:gd name="connsiteX22" fmla="*/ 2212061 w 3184551"/>
              <a:gd name="connsiteY22" fmla="*/ 3127846 h 3255773"/>
              <a:gd name="connsiteX23" fmla="*/ 2197492 w 3184551"/>
              <a:gd name="connsiteY23" fmla="*/ 3133298 h 3255773"/>
              <a:gd name="connsiteX24" fmla="*/ 806703 w 3184551"/>
              <a:gd name="connsiteY24" fmla="*/ 3042775 h 3255773"/>
              <a:gd name="connsiteX25" fmla="*/ 872528 w 3184551"/>
              <a:gd name="connsiteY25" fmla="*/ 3078614 h 3255773"/>
              <a:gd name="connsiteX26" fmla="*/ 833303 w 3184551"/>
              <a:gd name="connsiteY26" fmla="*/ 3059296 h 3255773"/>
              <a:gd name="connsiteX27" fmla="*/ 2411012 w 3184551"/>
              <a:gd name="connsiteY27" fmla="*/ 3022177 h 3255773"/>
              <a:gd name="connsiteX28" fmla="*/ 2351249 w 3184551"/>
              <a:gd name="connsiteY28" fmla="*/ 3059296 h 3255773"/>
              <a:gd name="connsiteX29" fmla="*/ 2337140 w 3184551"/>
              <a:gd name="connsiteY29" fmla="*/ 3066245 h 3255773"/>
              <a:gd name="connsiteX30" fmla="*/ 682596 w 3184551"/>
              <a:gd name="connsiteY30" fmla="*/ 2962907 h 3255773"/>
              <a:gd name="connsiteX31" fmla="*/ 737629 w 3184551"/>
              <a:gd name="connsiteY31" fmla="*/ 2999873 h 3255773"/>
              <a:gd name="connsiteX32" fmla="*/ 702019 w 3184551"/>
              <a:gd name="connsiteY32" fmla="*/ 2977756 h 3255773"/>
              <a:gd name="connsiteX33" fmla="*/ 2525043 w 3184551"/>
              <a:gd name="connsiteY33" fmla="*/ 2945256 h 3255773"/>
              <a:gd name="connsiteX34" fmla="*/ 2482532 w 3184551"/>
              <a:gd name="connsiteY34" fmla="*/ 2977756 h 3255773"/>
              <a:gd name="connsiteX35" fmla="*/ 2469946 w 3184551"/>
              <a:gd name="connsiteY35" fmla="*/ 2985573 h 3255773"/>
              <a:gd name="connsiteX36" fmla="*/ 564692 w 3184551"/>
              <a:gd name="connsiteY36" fmla="*/ 2870339 h 3255773"/>
              <a:gd name="connsiteX37" fmla="*/ 611104 w 3184551"/>
              <a:gd name="connsiteY37" fmla="*/ 2908250 h 3255773"/>
              <a:gd name="connsiteX38" fmla="*/ 579441 w 3184551"/>
              <a:gd name="connsiteY38" fmla="*/ 2884043 h 3255773"/>
              <a:gd name="connsiteX39" fmla="*/ 2636157 w 3184551"/>
              <a:gd name="connsiteY39" fmla="*/ 2855195 h 3255773"/>
              <a:gd name="connsiteX40" fmla="*/ 2605111 w 3184551"/>
              <a:gd name="connsiteY40" fmla="*/ 2884043 h 3255773"/>
              <a:gd name="connsiteX41" fmla="*/ 2593748 w 3184551"/>
              <a:gd name="connsiteY41" fmla="*/ 2892730 h 3255773"/>
              <a:gd name="connsiteX42" fmla="*/ 453633 w 3184551"/>
              <a:gd name="connsiteY42" fmla="*/ 2764652 h 3255773"/>
              <a:gd name="connsiteX43" fmla="*/ 496614 w 3184551"/>
              <a:gd name="connsiteY43" fmla="*/ 2807081 h 3255773"/>
              <a:gd name="connsiteX44" fmla="*/ 466367 w 3184551"/>
              <a:gd name="connsiteY44" fmla="*/ 2778976 h 3255773"/>
              <a:gd name="connsiteX45" fmla="*/ 2743657 w 3184551"/>
              <a:gd name="connsiteY45" fmla="*/ 2750322 h 3255773"/>
              <a:gd name="connsiteX46" fmla="*/ 2718185 w 3184551"/>
              <a:gd name="connsiteY46" fmla="*/ 2778976 h 3255773"/>
              <a:gd name="connsiteX47" fmla="*/ 2706484 w 3184551"/>
              <a:gd name="connsiteY47" fmla="*/ 2789848 h 3255773"/>
              <a:gd name="connsiteX48" fmla="*/ 350950 w 3184551"/>
              <a:gd name="connsiteY48" fmla="*/ 2646080 h 3255773"/>
              <a:gd name="connsiteX49" fmla="*/ 395489 w 3184551"/>
              <a:gd name="connsiteY49" fmla="*/ 2699247 h 3255773"/>
              <a:gd name="connsiteX50" fmla="*/ 363599 w 3184551"/>
              <a:gd name="connsiteY50" fmla="*/ 2663374 h 3255773"/>
              <a:gd name="connsiteX51" fmla="*/ 2843895 w 3184551"/>
              <a:gd name="connsiteY51" fmla="*/ 2632008 h 3255773"/>
              <a:gd name="connsiteX52" fmla="*/ 2820953 w 3184551"/>
              <a:gd name="connsiteY52" fmla="*/ 2663374 h 3255773"/>
              <a:gd name="connsiteX53" fmla="*/ 2807301 w 3184551"/>
              <a:gd name="connsiteY53" fmla="*/ 2678730 h 3255773"/>
              <a:gd name="connsiteX54" fmla="*/ 259013 w 3184551"/>
              <a:gd name="connsiteY54" fmla="*/ 2516306 h 3255773"/>
              <a:gd name="connsiteX55" fmla="*/ 306027 w 3184551"/>
              <a:gd name="connsiteY55" fmla="*/ 2584662 h 3255773"/>
              <a:gd name="connsiteX56" fmla="*/ 271936 w 3184551"/>
              <a:gd name="connsiteY56" fmla="*/ 2538053 h 3255773"/>
              <a:gd name="connsiteX57" fmla="*/ 2933120 w 3184551"/>
              <a:gd name="connsiteY57" fmla="*/ 2503546 h 3255773"/>
              <a:gd name="connsiteX58" fmla="*/ 2912616 w 3184551"/>
              <a:gd name="connsiteY58" fmla="*/ 2538053 h 3255773"/>
              <a:gd name="connsiteX59" fmla="*/ 2896143 w 3184551"/>
              <a:gd name="connsiteY59" fmla="*/ 2560575 h 3255773"/>
              <a:gd name="connsiteX60" fmla="*/ 182053 w 3184551"/>
              <a:gd name="connsiteY60" fmla="*/ 2382344 h 3255773"/>
              <a:gd name="connsiteX61" fmla="*/ 223314 w 3184551"/>
              <a:gd name="connsiteY61" fmla="*/ 2456229 h 3255773"/>
              <a:gd name="connsiteX62" fmla="*/ 192179 w 3184551"/>
              <a:gd name="connsiteY62" fmla="*/ 2403834 h 3255773"/>
              <a:gd name="connsiteX63" fmla="*/ 3009077 w 3184551"/>
              <a:gd name="connsiteY63" fmla="*/ 2368380 h 3255773"/>
              <a:gd name="connsiteX64" fmla="*/ 2992372 w 3184551"/>
              <a:gd name="connsiteY64" fmla="*/ 2403834 h 3255773"/>
              <a:gd name="connsiteX65" fmla="*/ 2973330 w 3184551"/>
              <a:gd name="connsiteY65" fmla="*/ 2435879 h 3255773"/>
              <a:gd name="connsiteX66" fmla="*/ 118638 w 3184551"/>
              <a:gd name="connsiteY66" fmla="*/ 2243403 h 3255773"/>
              <a:gd name="connsiteX67" fmla="*/ 152041 w 3184551"/>
              <a:gd name="connsiteY67" fmla="*/ 2318648 h 3255773"/>
              <a:gd name="connsiteX68" fmla="*/ 125129 w 3184551"/>
              <a:gd name="connsiteY68" fmla="*/ 2261533 h 3255773"/>
              <a:gd name="connsiteX69" fmla="*/ 3071110 w 3184551"/>
              <a:gd name="connsiteY69" fmla="*/ 2228887 h 3255773"/>
              <a:gd name="connsiteX70" fmla="*/ 3059422 w 3184551"/>
              <a:gd name="connsiteY70" fmla="*/ 2261533 h 3255773"/>
              <a:gd name="connsiteX71" fmla="*/ 3039235 w 3184551"/>
              <a:gd name="connsiteY71" fmla="*/ 2304376 h 3255773"/>
              <a:gd name="connsiteX72" fmla="*/ 68481 w 3184551"/>
              <a:gd name="connsiteY72" fmla="*/ 2099623 h 3255773"/>
              <a:gd name="connsiteX73" fmla="*/ 92505 w 3184551"/>
              <a:gd name="connsiteY73" fmla="*/ 2170404 h 3255773"/>
              <a:gd name="connsiteX74" fmla="*/ 71586 w 3184551"/>
              <a:gd name="connsiteY74" fmla="*/ 2111970 h 3255773"/>
              <a:gd name="connsiteX75" fmla="*/ 3119469 w 3184551"/>
              <a:gd name="connsiteY75" fmla="*/ 2086111 h 3255773"/>
              <a:gd name="connsiteX76" fmla="*/ 3112966 w 3184551"/>
              <a:gd name="connsiteY76" fmla="*/ 2111970 h 3255773"/>
              <a:gd name="connsiteX77" fmla="*/ 3094077 w 3184551"/>
              <a:gd name="connsiteY77" fmla="*/ 2164731 h 3255773"/>
              <a:gd name="connsiteX78" fmla="*/ 31675 w 3184551"/>
              <a:gd name="connsiteY78" fmla="*/ 1951443 h 3255773"/>
              <a:gd name="connsiteX79" fmla="*/ 43826 w 3184551"/>
              <a:gd name="connsiteY79" fmla="*/ 2001594 h 3255773"/>
              <a:gd name="connsiteX80" fmla="*/ 32350 w 3184551"/>
              <a:gd name="connsiteY80" fmla="*/ 1955962 h 3255773"/>
              <a:gd name="connsiteX81" fmla="*/ 3154578 w 3184551"/>
              <a:gd name="connsiteY81" fmla="*/ 1940044 h 3255773"/>
              <a:gd name="connsiteX82" fmla="*/ 3152202 w 3184551"/>
              <a:gd name="connsiteY82" fmla="*/ 1955962 h 3255773"/>
              <a:gd name="connsiteX83" fmla="*/ 3137844 w 3184551"/>
              <a:gd name="connsiteY83" fmla="*/ 2013050 h 3255773"/>
              <a:gd name="connsiteX84" fmla="*/ 3176543 w 3184551"/>
              <a:gd name="connsiteY84" fmla="*/ 1790019 h 3255773"/>
              <a:gd name="connsiteX85" fmla="*/ 3176331 w 3184551"/>
              <a:gd name="connsiteY85" fmla="*/ 1794329 h 3255773"/>
              <a:gd name="connsiteX86" fmla="*/ 3170797 w 3184551"/>
              <a:gd name="connsiteY86" fmla="*/ 1831397 h 3255773"/>
              <a:gd name="connsiteX87" fmla="*/ 6922 w 3184551"/>
              <a:gd name="connsiteY87" fmla="*/ 1768020 h 3255773"/>
              <a:gd name="connsiteX88" fmla="*/ 8773 w 3184551"/>
              <a:gd name="connsiteY88" fmla="*/ 1798024 h 3255773"/>
              <a:gd name="connsiteX89" fmla="*/ 8221 w 3184551"/>
              <a:gd name="connsiteY89" fmla="*/ 1794329 h 3255773"/>
              <a:gd name="connsiteX90" fmla="*/ 3183927 w 3184551"/>
              <a:gd name="connsiteY90" fmla="*/ 1615239 h 3255773"/>
              <a:gd name="connsiteX91" fmla="*/ 3184551 w 3184551"/>
              <a:gd name="connsiteY91" fmla="*/ 1627887 h 3255773"/>
              <a:gd name="connsiteX92" fmla="*/ 3184474 w 3184551"/>
              <a:gd name="connsiteY92" fmla="*/ 1629454 h 3255773"/>
              <a:gd name="connsiteX93" fmla="*/ 1998 w 3184551"/>
              <a:gd name="connsiteY93" fmla="*/ 1587438 h 3255773"/>
              <a:gd name="connsiteX94" fmla="*/ 644 w 3184551"/>
              <a:gd name="connsiteY94" fmla="*/ 1640910 h 3255773"/>
              <a:gd name="connsiteX95" fmla="*/ 0 w 3184551"/>
              <a:gd name="connsiteY95" fmla="*/ 1627887 h 3255773"/>
              <a:gd name="connsiteX96" fmla="*/ 14570 w 3184551"/>
              <a:gd name="connsiteY96" fmla="*/ 1418911 h 3255773"/>
              <a:gd name="connsiteX97" fmla="*/ 6989 w 3184551"/>
              <a:gd name="connsiteY97" fmla="*/ 1486386 h 3255773"/>
              <a:gd name="connsiteX98" fmla="*/ 8221 w 3184551"/>
              <a:gd name="connsiteY98" fmla="*/ 1461445 h 3255773"/>
              <a:gd name="connsiteX99" fmla="*/ 3169653 w 3184551"/>
              <a:gd name="connsiteY99" fmla="*/ 1416714 h 3255773"/>
              <a:gd name="connsiteX100" fmla="*/ 3176331 w 3184551"/>
              <a:gd name="connsiteY100" fmla="*/ 1461445 h 3255773"/>
              <a:gd name="connsiteX101" fmla="*/ 3176904 w 3184551"/>
              <a:gd name="connsiteY101" fmla="*/ 1473057 h 3255773"/>
              <a:gd name="connsiteX102" fmla="*/ 41843 w 3184551"/>
              <a:gd name="connsiteY102" fmla="*/ 1262063 h 3255773"/>
              <a:gd name="connsiteX103" fmla="*/ 26854 w 3184551"/>
              <a:gd name="connsiteY103" fmla="*/ 1336623 h 3255773"/>
              <a:gd name="connsiteX104" fmla="*/ 32350 w 3184551"/>
              <a:gd name="connsiteY104" fmla="*/ 1299811 h 3255773"/>
              <a:gd name="connsiteX105" fmla="*/ 3138603 w 3184551"/>
              <a:gd name="connsiteY105" fmla="*/ 1245740 h 3255773"/>
              <a:gd name="connsiteX106" fmla="*/ 3152202 w 3184551"/>
              <a:gd name="connsiteY106" fmla="*/ 1299811 h 3255773"/>
              <a:gd name="connsiteX107" fmla="*/ 3155482 w 3184551"/>
              <a:gd name="connsiteY107" fmla="*/ 1321787 h 3255773"/>
              <a:gd name="connsiteX108" fmla="*/ 82193 w 3184551"/>
              <a:gd name="connsiteY108" fmla="*/ 1114173 h 3255773"/>
              <a:gd name="connsiteX109" fmla="*/ 59980 w 3184551"/>
              <a:gd name="connsiteY109" fmla="*/ 1189951 h 3255773"/>
              <a:gd name="connsiteX110" fmla="*/ 71586 w 3184551"/>
              <a:gd name="connsiteY110" fmla="*/ 1143803 h 3255773"/>
              <a:gd name="connsiteX111" fmla="*/ 3093302 w 3184551"/>
              <a:gd name="connsiteY111" fmla="*/ 1088877 h 3255773"/>
              <a:gd name="connsiteX112" fmla="*/ 3112966 w 3184551"/>
              <a:gd name="connsiteY112" fmla="*/ 1143803 h 3255773"/>
              <a:gd name="connsiteX113" fmla="*/ 3120633 w 3184551"/>
              <a:gd name="connsiteY113" fmla="*/ 1174289 h 3255773"/>
              <a:gd name="connsiteX114" fmla="*/ 134856 w 3184551"/>
              <a:gd name="connsiteY114" fmla="*/ 973596 h 3255773"/>
              <a:gd name="connsiteX115" fmla="*/ 106976 w 3184551"/>
              <a:gd name="connsiteY115" fmla="*/ 1044946 h 3255773"/>
              <a:gd name="connsiteX116" fmla="*/ 125129 w 3184551"/>
              <a:gd name="connsiteY116" fmla="*/ 994240 h 3255773"/>
              <a:gd name="connsiteX117" fmla="*/ 199620 w 3184551"/>
              <a:gd name="connsiteY117" fmla="*/ 839417 h 3255773"/>
              <a:gd name="connsiteX118" fmla="*/ 169215 w 3184551"/>
              <a:gd name="connsiteY118" fmla="*/ 900677 h 3255773"/>
              <a:gd name="connsiteX119" fmla="*/ 192179 w 3184551"/>
              <a:gd name="connsiteY119" fmla="*/ 851939 h 3255773"/>
              <a:gd name="connsiteX120" fmla="*/ 276591 w 3184551"/>
              <a:gd name="connsiteY120" fmla="*/ 711356 h 3255773"/>
              <a:gd name="connsiteX121" fmla="*/ 248214 w 3184551"/>
              <a:gd name="connsiteY121" fmla="*/ 757641 h 3255773"/>
              <a:gd name="connsiteX122" fmla="*/ 271936 w 3184551"/>
              <a:gd name="connsiteY122" fmla="*/ 717720 h 3255773"/>
              <a:gd name="connsiteX123" fmla="*/ 365929 w 3184551"/>
              <a:gd name="connsiteY123" fmla="*/ 589778 h 3255773"/>
              <a:gd name="connsiteX124" fmla="*/ 343656 w 3184551"/>
              <a:gd name="connsiteY124" fmla="*/ 619665 h 3255773"/>
              <a:gd name="connsiteX125" fmla="*/ 363599 w 3184551"/>
              <a:gd name="connsiteY125" fmla="*/ 592400 h 3255773"/>
              <a:gd name="connsiteX126" fmla="*/ 2735491 w 3184551"/>
              <a:gd name="connsiteY126" fmla="*/ 496266 h 3255773"/>
              <a:gd name="connsiteX127" fmla="*/ 2820953 w 3184551"/>
              <a:gd name="connsiteY127" fmla="*/ 592400 h 3255773"/>
              <a:gd name="connsiteX128" fmla="*/ 3059422 w 3184551"/>
              <a:gd name="connsiteY128" fmla="*/ 994240 h 3255773"/>
              <a:gd name="connsiteX129" fmla="*/ 3079678 w 3184551"/>
              <a:gd name="connsiteY129" fmla="*/ 1050821 h 3255773"/>
              <a:gd name="connsiteX130" fmla="*/ 2854992 w 3184551"/>
              <a:gd name="connsiteY130" fmla="*/ 1137992 h 3255773"/>
              <a:gd name="connsiteX131" fmla="*/ 2835424 w 3184551"/>
              <a:gd name="connsiteY131" fmla="*/ 1082466 h 3255773"/>
              <a:gd name="connsiteX132" fmla="*/ 2633363 w 3184551"/>
              <a:gd name="connsiteY132" fmla="*/ 736577 h 3255773"/>
              <a:gd name="connsiteX133" fmla="*/ 2568081 w 3184551"/>
              <a:gd name="connsiteY133" fmla="*/ 661978 h 3255773"/>
              <a:gd name="connsiteX134" fmla="*/ 467487 w 3184551"/>
              <a:gd name="connsiteY134" fmla="*/ 475756 h 3255773"/>
              <a:gd name="connsiteX135" fmla="*/ 449511 w 3184551"/>
              <a:gd name="connsiteY135" fmla="*/ 495759 h 3255773"/>
              <a:gd name="connsiteX136" fmla="*/ 466367 w 3184551"/>
              <a:gd name="connsiteY136" fmla="*/ 476797 h 3255773"/>
              <a:gd name="connsiteX137" fmla="*/ 2671187 w 3184551"/>
              <a:gd name="connsiteY137" fmla="*/ 433127 h 3255773"/>
              <a:gd name="connsiteX138" fmla="*/ 2718185 w 3184551"/>
              <a:gd name="connsiteY138" fmla="*/ 476797 h 3255773"/>
              <a:gd name="connsiteX139" fmla="*/ 2726846 w 3184551"/>
              <a:gd name="connsiteY139" fmla="*/ 486541 h 3255773"/>
              <a:gd name="connsiteX140" fmla="*/ 580327 w 3184551"/>
              <a:gd name="connsiteY140" fmla="*/ 371053 h 3255773"/>
              <a:gd name="connsiteX141" fmla="*/ 551670 w 3184551"/>
              <a:gd name="connsiteY141" fmla="*/ 397535 h 3255773"/>
              <a:gd name="connsiteX142" fmla="*/ 579441 w 3184551"/>
              <a:gd name="connsiteY142" fmla="*/ 371730 h 3255773"/>
              <a:gd name="connsiteX143" fmla="*/ 2559889 w 3184551"/>
              <a:gd name="connsiteY143" fmla="*/ 337158 h 3255773"/>
              <a:gd name="connsiteX144" fmla="*/ 2605111 w 3184551"/>
              <a:gd name="connsiteY144" fmla="*/ 371730 h 3255773"/>
              <a:gd name="connsiteX145" fmla="*/ 2613579 w 3184551"/>
              <a:gd name="connsiteY145" fmla="*/ 379599 h 3255773"/>
              <a:gd name="connsiteX146" fmla="*/ 703619 w 3184551"/>
              <a:gd name="connsiteY146" fmla="*/ 277024 h 3255773"/>
              <a:gd name="connsiteX147" fmla="*/ 592342 w 3184551"/>
              <a:gd name="connsiteY147" fmla="*/ 361867 h 3255773"/>
              <a:gd name="connsiteX148" fmla="*/ 702019 w 3184551"/>
              <a:gd name="connsiteY148" fmla="*/ 278018 h 3255773"/>
              <a:gd name="connsiteX149" fmla="*/ 2436810 w 3184551"/>
              <a:gd name="connsiteY149" fmla="*/ 249620 h 3255773"/>
              <a:gd name="connsiteX150" fmla="*/ 2482532 w 3184551"/>
              <a:gd name="connsiteY150" fmla="*/ 278018 h 3255773"/>
              <a:gd name="connsiteX151" fmla="*/ 2492002 w 3184551"/>
              <a:gd name="connsiteY151" fmla="*/ 285257 h 3255773"/>
              <a:gd name="connsiteX152" fmla="*/ 878365 w 3184551"/>
              <a:gd name="connsiteY152" fmla="*/ 174284 h 3255773"/>
              <a:gd name="connsiteX153" fmla="*/ 833364 w 3184551"/>
              <a:gd name="connsiteY153" fmla="*/ 196528 h 3255773"/>
              <a:gd name="connsiteX154" fmla="*/ 745762 w 3184551"/>
              <a:gd name="connsiteY154" fmla="*/ 250849 h 3255773"/>
              <a:gd name="connsiteX155" fmla="*/ 833303 w 3184551"/>
              <a:gd name="connsiteY155" fmla="*/ 196477 h 3255773"/>
              <a:gd name="connsiteX156" fmla="*/ 2301958 w 3184551"/>
              <a:gd name="connsiteY156" fmla="*/ 172202 h 3255773"/>
              <a:gd name="connsiteX157" fmla="*/ 2351249 w 3184551"/>
              <a:gd name="connsiteY157" fmla="*/ 196477 h 3255773"/>
              <a:gd name="connsiteX158" fmla="*/ 2363748 w 3184551"/>
              <a:gd name="connsiteY158" fmla="*/ 204240 h 3255773"/>
              <a:gd name="connsiteX159" fmla="*/ 2160228 w 3184551"/>
              <a:gd name="connsiteY159" fmla="*/ 108532 h 3255773"/>
              <a:gd name="connsiteX160" fmla="*/ 2212061 w 3184551"/>
              <a:gd name="connsiteY160" fmla="*/ 127928 h 3255773"/>
              <a:gd name="connsiteX161" fmla="*/ 2229561 w 3184551"/>
              <a:gd name="connsiteY161" fmla="*/ 136546 h 3255773"/>
              <a:gd name="connsiteX162" fmla="*/ 1028289 w 3184551"/>
              <a:gd name="connsiteY162" fmla="*/ 107048 h 3255773"/>
              <a:gd name="connsiteX163" fmla="*/ 969286 w 3184551"/>
              <a:gd name="connsiteY163" fmla="*/ 129506 h 3255773"/>
              <a:gd name="connsiteX164" fmla="*/ 972490 w 3184551"/>
              <a:gd name="connsiteY164" fmla="*/ 127928 h 3255773"/>
              <a:gd name="connsiteX165" fmla="*/ 2015779 w 3184551"/>
              <a:gd name="connsiteY165" fmla="*/ 60045 h 3255773"/>
              <a:gd name="connsiteX166" fmla="*/ 2065770 w 3184551"/>
              <a:gd name="connsiteY166" fmla="*/ 73187 h 3255773"/>
              <a:gd name="connsiteX167" fmla="*/ 2089497 w 3184551"/>
              <a:gd name="connsiteY167" fmla="*/ 82065 h 3255773"/>
              <a:gd name="connsiteX168" fmla="*/ 1174636 w 3184551"/>
              <a:gd name="connsiteY168" fmla="*/ 58504 h 3255773"/>
              <a:gd name="connsiteX169" fmla="*/ 1111514 w 3184551"/>
              <a:gd name="connsiteY169" fmla="*/ 75906 h 3255773"/>
              <a:gd name="connsiteX170" fmla="*/ 1118782 w 3184551"/>
              <a:gd name="connsiteY170" fmla="*/ 73187 h 3255773"/>
              <a:gd name="connsiteX171" fmla="*/ 1869662 w 3184551"/>
              <a:gd name="connsiteY171" fmla="*/ 26284 h 3255773"/>
              <a:gd name="connsiteX172" fmla="*/ 1913175 w 3184551"/>
              <a:gd name="connsiteY172" fmla="*/ 33073 h 3255773"/>
              <a:gd name="connsiteX173" fmla="*/ 1943184 w 3184551"/>
              <a:gd name="connsiteY173" fmla="*/ 40962 h 3255773"/>
              <a:gd name="connsiteX174" fmla="*/ 1322363 w 3184551"/>
              <a:gd name="connsiteY174" fmla="*/ 25117 h 3255773"/>
              <a:gd name="connsiteX175" fmla="*/ 1259041 w 3184551"/>
              <a:gd name="connsiteY175" fmla="*/ 36316 h 3255773"/>
              <a:gd name="connsiteX176" fmla="*/ 1271377 w 3184551"/>
              <a:gd name="connsiteY176" fmla="*/ 33073 h 3255773"/>
              <a:gd name="connsiteX177" fmla="*/ 1720841 w 3184551"/>
              <a:gd name="connsiteY177" fmla="*/ 6637 h 3255773"/>
              <a:gd name="connsiteX178" fmla="*/ 1755077 w 3184551"/>
              <a:gd name="connsiteY178" fmla="*/ 8405 h 3255773"/>
              <a:gd name="connsiteX179" fmla="*/ 1790246 w 3184551"/>
              <a:gd name="connsiteY179" fmla="*/ 13892 h 3255773"/>
              <a:gd name="connsiteX180" fmla="*/ 1473775 w 3184551"/>
              <a:gd name="connsiteY180" fmla="*/ 6118 h 3255773"/>
              <a:gd name="connsiteX181" fmla="*/ 1411439 w 3184551"/>
              <a:gd name="connsiteY181" fmla="*/ 11219 h 3255773"/>
              <a:gd name="connsiteX182" fmla="*/ 1429475 w 3184551"/>
              <a:gd name="connsiteY182" fmla="*/ 8405 h 3255773"/>
              <a:gd name="connsiteX183" fmla="*/ 1592276 w 3184551"/>
              <a:gd name="connsiteY183" fmla="*/ 0 h 3255773"/>
              <a:gd name="connsiteX184" fmla="*/ 1631393 w 3184551"/>
              <a:gd name="connsiteY184" fmla="*/ 2020 h 3255773"/>
              <a:gd name="connsiteX185" fmla="*/ 1567243 w 3184551"/>
              <a:gd name="connsiteY185" fmla="*/ 1292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3184551" h="3255773">
                <a:moveTo>
                  <a:pt x="1557862" y="3253997"/>
                </a:moveTo>
                <a:lnTo>
                  <a:pt x="1598683" y="3255443"/>
                </a:lnTo>
                <a:lnTo>
                  <a:pt x="1592276" y="3255773"/>
                </a:lnTo>
                <a:close/>
                <a:moveTo>
                  <a:pt x="1380486" y="3239725"/>
                </a:moveTo>
                <a:lnTo>
                  <a:pt x="1446271" y="3248236"/>
                </a:lnTo>
                <a:lnTo>
                  <a:pt x="1429475" y="3247369"/>
                </a:lnTo>
                <a:close/>
                <a:moveTo>
                  <a:pt x="1221604" y="3209616"/>
                </a:moveTo>
                <a:lnTo>
                  <a:pt x="1298656" y="3226957"/>
                </a:lnTo>
                <a:lnTo>
                  <a:pt x="1271377" y="3222700"/>
                </a:lnTo>
                <a:close/>
                <a:moveTo>
                  <a:pt x="1969919" y="3207784"/>
                </a:moveTo>
                <a:lnTo>
                  <a:pt x="1913175" y="3222700"/>
                </a:lnTo>
                <a:lnTo>
                  <a:pt x="1908297" y="3223461"/>
                </a:lnTo>
                <a:close/>
                <a:moveTo>
                  <a:pt x="1074875" y="3166157"/>
                </a:moveTo>
                <a:lnTo>
                  <a:pt x="1154232" y="3191906"/>
                </a:lnTo>
                <a:lnTo>
                  <a:pt x="1118782" y="3182587"/>
                </a:lnTo>
                <a:close/>
                <a:moveTo>
                  <a:pt x="2141222" y="3154353"/>
                </a:moveTo>
                <a:lnTo>
                  <a:pt x="2065770" y="3182587"/>
                </a:lnTo>
                <a:lnTo>
                  <a:pt x="2054754" y="3185482"/>
                </a:lnTo>
                <a:close/>
                <a:moveTo>
                  <a:pt x="937163" y="3110447"/>
                </a:moveTo>
                <a:lnTo>
                  <a:pt x="1012091" y="3142664"/>
                </a:lnTo>
                <a:lnTo>
                  <a:pt x="972490" y="3127846"/>
                </a:lnTo>
                <a:close/>
                <a:moveTo>
                  <a:pt x="2289669" y="3089624"/>
                </a:moveTo>
                <a:lnTo>
                  <a:pt x="2212061" y="3127846"/>
                </a:lnTo>
                <a:lnTo>
                  <a:pt x="2197492" y="3133298"/>
                </a:lnTo>
                <a:close/>
                <a:moveTo>
                  <a:pt x="806703" y="3042775"/>
                </a:moveTo>
                <a:lnTo>
                  <a:pt x="872528" y="3078614"/>
                </a:lnTo>
                <a:lnTo>
                  <a:pt x="833303" y="3059296"/>
                </a:lnTo>
                <a:close/>
                <a:moveTo>
                  <a:pt x="2411012" y="3022177"/>
                </a:moveTo>
                <a:lnTo>
                  <a:pt x="2351249" y="3059296"/>
                </a:lnTo>
                <a:lnTo>
                  <a:pt x="2337140" y="3066245"/>
                </a:lnTo>
                <a:close/>
                <a:moveTo>
                  <a:pt x="682596" y="2962907"/>
                </a:moveTo>
                <a:lnTo>
                  <a:pt x="737629" y="2999873"/>
                </a:lnTo>
                <a:lnTo>
                  <a:pt x="702019" y="2977756"/>
                </a:lnTo>
                <a:close/>
                <a:moveTo>
                  <a:pt x="2525043" y="2945256"/>
                </a:moveTo>
                <a:lnTo>
                  <a:pt x="2482532" y="2977756"/>
                </a:lnTo>
                <a:lnTo>
                  <a:pt x="2469946" y="2985573"/>
                </a:lnTo>
                <a:close/>
                <a:moveTo>
                  <a:pt x="564692" y="2870339"/>
                </a:moveTo>
                <a:lnTo>
                  <a:pt x="611104" y="2908250"/>
                </a:lnTo>
                <a:lnTo>
                  <a:pt x="579441" y="2884043"/>
                </a:lnTo>
                <a:close/>
                <a:moveTo>
                  <a:pt x="2636157" y="2855195"/>
                </a:moveTo>
                <a:lnTo>
                  <a:pt x="2605111" y="2884043"/>
                </a:lnTo>
                <a:lnTo>
                  <a:pt x="2593748" y="2892730"/>
                </a:lnTo>
                <a:close/>
                <a:moveTo>
                  <a:pt x="453633" y="2764652"/>
                </a:moveTo>
                <a:lnTo>
                  <a:pt x="496614" y="2807081"/>
                </a:lnTo>
                <a:lnTo>
                  <a:pt x="466367" y="2778976"/>
                </a:lnTo>
                <a:close/>
                <a:moveTo>
                  <a:pt x="2743657" y="2750322"/>
                </a:moveTo>
                <a:lnTo>
                  <a:pt x="2718185" y="2778976"/>
                </a:lnTo>
                <a:lnTo>
                  <a:pt x="2706484" y="2789848"/>
                </a:lnTo>
                <a:close/>
                <a:moveTo>
                  <a:pt x="350950" y="2646080"/>
                </a:moveTo>
                <a:lnTo>
                  <a:pt x="395489" y="2699247"/>
                </a:lnTo>
                <a:lnTo>
                  <a:pt x="363599" y="2663374"/>
                </a:lnTo>
                <a:close/>
                <a:moveTo>
                  <a:pt x="2843895" y="2632008"/>
                </a:moveTo>
                <a:lnTo>
                  <a:pt x="2820953" y="2663374"/>
                </a:lnTo>
                <a:lnTo>
                  <a:pt x="2807301" y="2678730"/>
                </a:lnTo>
                <a:close/>
                <a:moveTo>
                  <a:pt x="259013" y="2516306"/>
                </a:moveTo>
                <a:lnTo>
                  <a:pt x="306027" y="2584662"/>
                </a:lnTo>
                <a:lnTo>
                  <a:pt x="271936" y="2538053"/>
                </a:lnTo>
                <a:close/>
                <a:moveTo>
                  <a:pt x="2933120" y="2503546"/>
                </a:moveTo>
                <a:lnTo>
                  <a:pt x="2912616" y="2538053"/>
                </a:lnTo>
                <a:lnTo>
                  <a:pt x="2896143" y="2560575"/>
                </a:lnTo>
                <a:close/>
                <a:moveTo>
                  <a:pt x="182053" y="2382344"/>
                </a:moveTo>
                <a:lnTo>
                  <a:pt x="223314" y="2456229"/>
                </a:lnTo>
                <a:lnTo>
                  <a:pt x="192179" y="2403834"/>
                </a:lnTo>
                <a:close/>
                <a:moveTo>
                  <a:pt x="3009077" y="2368380"/>
                </a:moveTo>
                <a:lnTo>
                  <a:pt x="2992372" y="2403834"/>
                </a:lnTo>
                <a:lnTo>
                  <a:pt x="2973330" y="2435879"/>
                </a:lnTo>
                <a:close/>
                <a:moveTo>
                  <a:pt x="118638" y="2243403"/>
                </a:moveTo>
                <a:lnTo>
                  <a:pt x="152041" y="2318648"/>
                </a:lnTo>
                <a:lnTo>
                  <a:pt x="125129" y="2261533"/>
                </a:lnTo>
                <a:close/>
                <a:moveTo>
                  <a:pt x="3071110" y="2228887"/>
                </a:moveTo>
                <a:lnTo>
                  <a:pt x="3059422" y="2261533"/>
                </a:lnTo>
                <a:lnTo>
                  <a:pt x="3039235" y="2304376"/>
                </a:lnTo>
                <a:close/>
                <a:moveTo>
                  <a:pt x="68481" y="2099623"/>
                </a:moveTo>
                <a:lnTo>
                  <a:pt x="92505" y="2170404"/>
                </a:lnTo>
                <a:lnTo>
                  <a:pt x="71586" y="2111970"/>
                </a:lnTo>
                <a:close/>
                <a:moveTo>
                  <a:pt x="3119469" y="2086111"/>
                </a:moveTo>
                <a:lnTo>
                  <a:pt x="3112966" y="2111970"/>
                </a:lnTo>
                <a:lnTo>
                  <a:pt x="3094077" y="2164731"/>
                </a:lnTo>
                <a:close/>
                <a:moveTo>
                  <a:pt x="31675" y="1951443"/>
                </a:moveTo>
                <a:lnTo>
                  <a:pt x="43826" y="2001594"/>
                </a:lnTo>
                <a:lnTo>
                  <a:pt x="32350" y="1955962"/>
                </a:lnTo>
                <a:close/>
                <a:moveTo>
                  <a:pt x="3154578" y="1940044"/>
                </a:moveTo>
                <a:lnTo>
                  <a:pt x="3152202" y="1955962"/>
                </a:lnTo>
                <a:lnTo>
                  <a:pt x="3137844" y="2013050"/>
                </a:lnTo>
                <a:close/>
                <a:moveTo>
                  <a:pt x="3176543" y="1790019"/>
                </a:moveTo>
                <a:lnTo>
                  <a:pt x="3176331" y="1794329"/>
                </a:lnTo>
                <a:lnTo>
                  <a:pt x="3170797" y="1831397"/>
                </a:lnTo>
                <a:close/>
                <a:moveTo>
                  <a:pt x="6922" y="1768020"/>
                </a:moveTo>
                <a:lnTo>
                  <a:pt x="8773" y="1798024"/>
                </a:lnTo>
                <a:lnTo>
                  <a:pt x="8221" y="1794329"/>
                </a:lnTo>
                <a:close/>
                <a:moveTo>
                  <a:pt x="3183927" y="1615239"/>
                </a:moveTo>
                <a:lnTo>
                  <a:pt x="3184551" y="1627887"/>
                </a:lnTo>
                <a:lnTo>
                  <a:pt x="3184474" y="1629454"/>
                </a:lnTo>
                <a:close/>
                <a:moveTo>
                  <a:pt x="1998" y="1587438"/>
                </a:moveTo>
                <a:lnTo>
                  <a:pt x="644" y="1640910"/>
                </a:lnTo>
                <a:lnTo>
                  <a:pt x="0" y="1627887"/>
                </a:lnTo>
                <a:close/>
                <a:moveTo>
                  <a:pt x="14570" y="1418911"/>
                </a:moveTo>
                <a:lnTo>
                  <a:pt x="6989" y="1486386"/>
                </a:lnTo>
                <a:lnTo>
                  <a:pt x="8221" y="1461445"/>
                </a:lnTo>
                <a:close/>
                <a:moveTo>
                  <a:pt x="3169653" y="1416714"/>
                </a:moveTo>
                <a:lnTo>
                  <a:pt x="3176331" y="1461445"/>
                </a:lnTo>
                <a:lnTo>
                  <a:pt x="3176904" y="1473057"/>
                </a:lnTo>
                <a:close/>
                <a:moveTo>
                  <a:pt x="41843" y="1262063"/>
                </a:moveTo>
                <a:lnTo>
                  <a:pt x="26854" y="1336623"/>
                </a:lnTo>
                <a:lnTo>
                  <a:pt x="32350" y="1299811"/>
                </a:lnTo>
                <a:close/>
                <a:moveTo>
                  <a:pt x="3138603" y="1245740"/>
                </a:moveTo>
                <a:lnTo>
                  <a:pt x="3152202" y="1299811"/>
                </a:lnTo>
                <a:lnTo>
                  <a:pt x="3155482" y="1321787"/>
                </a:lnTo>
                <a:close/>
                <a:moveTo>
                  <a:pt x="82193" y="1114173"/>
                </a:moveTo>
                <a:lnTo>
                  <a:pt x="59980" y="1189951"/>
                </a:lnTo>
                <a:lnTo>
                  <a:pt x="71586" y="1143803"/>
                </a:lnTo>
                <a:close/>
                <a:moveTo>
                  <a:pt x="3093302" y="1088877"/>
                </a:moveTo>
                <a:lnTo>
                  <a:pt x="3112966" y="1143803"/>
                </a:lnTo>
                <a:lnTo>
                  <a:pt x="3120633" y="1174289"/>
                </a:lnTo>
                <a:close/>
                <a:moveTo>
                  <a:pt x="134856" y="973596"/>
                </a:moveTo>
                <a:lnTo>
                  <a:pt x="106976" y="1044946"/>
                </a:lnTo>
                <a:lnTo>
                  <a:pt x="125129" y="994240"/>
                </a:lnTo>
                <a:close/>
                <a:moveTo>
                  <a:pt x="199620" y="839417"/>
                </a:moveTo>
                <a:lnTo>
                  <a:pt x="169215" y="900677"/>
                </a:lnTo>
                <a:lnTo>
                  <a:pt x="192179" y="851939"/>
                </a:lnTo>
                <a:close/>
                <a:moveTo>
                  <a:pt x="276591" y="711356"/>
                </a:moveTo>
                <a:lnTo>
                  <a:pt x="248214" y="757641"/>
                </a:lnTo>
                <a:lnTo>
                  <a:pt x="271936" y="717720"/>
                </a:lnTo>
                <a:close/>
                <a:moveTo>
                  <a:pt x="365929" y="589778"/>
                </a:moveTo>
                <a:lnTo>
                  <a:pt x="343656" y="619665"/>
                </a:lnTo>
                <a:lnTo>
                  <a:pt x="363599" y="592400"/>
                </a:lnTo>
                <a:close/>
                <a:moveTo>
                  <a:pt x="2735491" y="496266"/>
                </a:moveTo>
                <a:lnTo>
                  <a:pt x="2820953" y="592400"/>
                </a:lnTo>
                <a:cubicBezTo>
                  <a:pt x="2918302" y="712998"/>
                  <a:pt x="2998992" y="848172"/>
                  <a:pt x="3059422" y="994240"/>
                </a:cubicBezTo>
                <a:lnTo>
                  <a:pt x="3079678" y="1050821"/>
                </a:lnTo>
                <a:lnTo>
                  <a:pt x="2854992" y="1137992"/>
                </a:lnTo>
                <a:lnTo>
                  <a:pt x="2835424" y="1082466"/>
                </a:lnTo>
                <a:cubicBezTo>
                  <a:pt x="2784220" y="956736"/>
                  <a:pt x="2715850" y="840383"/>
                  <a:pt x="2633363" y="736577"/>
                </a:cubicBezTo>
                <a:lnTo>
                  <a:pt x="2568081" y="661978"/>
                </a:lnTo>
                <a:close/>
                <a:moveTo>
                  <a:pt x="467487" y="475756"/>
                </a:moveTo>
                <a:lnTo>
                  <a:pt x="449511" y="495759"/>
                </a:lnTo>
                <a:lnTo>
                  <a:pt x="466367" y="476797"/>
                </a:lnTo>
                <a:close/>
                <a:moveTo>
                  <a:pt x="2671187" y="433127"/>
                </a:moveTo>
                <a:lnTo>
                  <a:pt x="2718185" y="476797"/>
                </a:lnTo>
                <a:lnTo>
                  <a:pt x="2726846" y="486541"/>
                </a:lnTo>
                <a:close/>
                <a:moveTo>
                  <a:pt x="580327" y="371053"/>
                </a:moveTo>
                <a:lnTo>
                  <a:pt x="551670" y="397535"/>
                </a:lnTo>
                <a:lnTo>
                  <a:pt x="579441" y="371730"/>
                </a:lnTo>
                <a:close/>
                <a:moveTo>
                  <a:pt x="2559889" y="337158"/>
                </a:moveTo>
                <a:lnTo>
                  <a:pt x="2605111" y="371730"/>
                </a:lnTo>
                <a:lnTo>
                  <a:pt x="2613579" y="379599"/>
                </a:lnTo>
                <a:close/>
                <a:moveTo>
                  <a:pt x="703619" y="277024"/>
                </a:moveTo>
                <a:lnTo>
                  <a:pt x="592342" y="361867"/>
                </a:lnTo>
                <a:lnTo>
                  <a:pt x="702019" y="278018"/>
                </a:lnTo>
                <a:close/>
                <a:moveTo>
                  <a:pt x="2436810" y="249620"/>
                </a:moveTo>
                <a:lnTo>
                  <a:pt x="2482532" y="278018"/>
                </a:lnTo>
                <a:lnTo>
                  <a:pt x="2492002" y="285257"/>
                </a:lnTo>
                <a:close/>
                <a:moveTo>
                  <a:pt x="878365" y="174284"/>
                </a:moveTo>
                <a:lnTo>
                  <a:pt x="833364" y="196528"/>
                </a:lnTo>
                <a:lnTo>
                  <a:pt x="745762" y="250849"/>
                </a:lnTo>
                <a:lnTo>
                  <a:pt x="833303" y="196477"/>
                </a:lnTo>
                <a:close/>
                <a:moveTo>
                  <a:pt x="2301958" y="172202"/>
                </a:moveTo>
                <a:lnTo>
                  <a:pt x="2351249" y="196477"/>
                </a:lnTo>
                <a:lnTo>
                  <a:pt x="2363748" y="204240"/>
                </a:lnTo>
                <a:close/>
                <a:moveTo>
                  <a:pt x="2160228" y="108532"/>
                </a:moveTo>
                <a:lnTo>
                  <a:pt x="2212061" y="127928"/>
                </a:lnTo>
                <a:lnTo>
                  <a:pt x="2229561" y="136546"/>
                </a:lnTo>
                <a:close/>
                <a:moveTo>
                  <a:pt x="1028289" y="107048"/>
                </a:moveTo>
                <a:lnTo>
                  <a:pt x="969286" y="129506"/>
                </a:lnTo>
                <a:lnTo>
                  <a:pt x="972490" y="127928"/>
                </a:lnTo>
                <a:close/>
                <a:moveTo>
                  <a:pt x="2015779" y="60045"/>
                </a:moveTo>
                <a:lnTo>
                  <a:pt x="2065770" y="73187"/>
                </a:lnTo>
                <a:lnTo>
                  <a:pt x="2089497" y="82065"/>
                </a:lnTo>
                <a:close/>
                <a:moveTo>
                  <a:pt x="1174636" y="58504"/>
                </a:moveTo>
                <a:lnTo>
                  <a:pt x="1111514" y="75906"/>
                </a:lnTo>
                <a:lnTo>
                  <a:pt x="1118782" y="73187"/>
                </a:lnTo>
                <a:close/>
                <a:moveTo>
                  <a:pt x="1869662" y="26284"/>
                </a:moveTo>
                <a:lnTo>
                  <a:pt x="1913175" y="33073"/>
                </a:lnTo>
                <a:lnTo>
                  <a:pt x="1943184" y="40962"/>
                </a:lnTo>
                <a:close/>
                <a:moveTo>
                  <a:pt x="1322363" y="25117"/>
                </a:moveTo>
                <a:lnTo>
                  <a:pt x="1259041" y="36316"/>
                </a:lnTo>
                <a:lnTo>
                  <a:pt x="1271377" y="33073"/>
                </a:lnTo>
                <a:close/>
                <a:moveTo>
                  <a:pt x="1720841" y="6637"/>
                </a:moveTo>
                <a:lnTo>
                  <a:pt x="1755077" y="8405"/>
                </a:lnTo>
                <a:lnTo>
                  <a:pt x="1790246" y="13892"/>
                </a:lnTo>
                <a:close/>
                <a:moveTo>
                  <a:pt x="1473775" y="6118"/>
                </a:moveTo>
                <a:lnTo>
                  <a:pt x="1411439" y="11219"/>
                </a:lnTo>
                <a:lnTo>
                  <a:pt x="1429475" y="8405"/>
                </a:lnTo>
                <a:close/>
                <a:moveTo>
                  <a:pt x="1592276" y="0"/>
                </a:moveTo>
                <a:lnTo>
                  <a:pt x="1631393" y="2020"/>
                </a:lnTo>
                <a:lnTo>
                  <a:pt x="1567243" y="1292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7146B444-3837-2EE3-5EA1-FB942314E2DA}"/>
              </a:ext>
            </a:extLst>
          </p:cNvPr>
          <p:cNvSpPr/>
          <p:nvPr/>
        </p:nvSpPr>
        <p:spPr>
          <a:xfrm>
            <a:off x="4446280" y="1845800"/>
            <a:ext cx="3184551" cy="3247747"/>
          </a:xfrm>
          <a:custGeom>
            <a:avLst/>
            <a:gdLst>
              <a:gd name="connsiteX0" fmla="*/ 1549586 w 3184551"/>
              <a:gd name="connsiteY0" fmla="*/ 3245543 h 3247747"/>
              <a:gd name="connsiteX1" fmla="*/ 1595656 w 3184551"/>
              <a:gd name="connsiteY1" fmla="*/ 3247573 h 3247747"/>
              <a:gd name="connsiteX2" fmla="*/ 1592276 w 3184551"/>
              <a:gd name="connsiteY2" fmla="*/ 3247747 h 3247747"/>
              <a:gd name="connsiteX3" fmla="*/ 1769278 w 3184551"/>
              <a:gd name="connsiteY3" fmla="*/ 3237127 h 3247747"/>
              <a:gd name="connsiteX4" fmla="*/ 1755077 w 3184551"/>
              <a:gd name="connsiteY4" fmla="*/ 3239343 h 3247747"/>
              <a:gd name="connsiteX5" fmla="*/ 1754263 w 3184551"/>
              <a:gd name="connsiteY5" fmla="*/ 3239385 h 3247747"/>
              <a:gd name="connsiteX6" fmla="*/ 1364417 w 3184551"/>
              <a:gd name="connsiteY6" fmla="*/ 3229192 h 3247747"/>
              <a:gd name="connsiteX7" fmla="*/ 1439837 w 3184551"/>
              <a:gd name="connsiteY7" fmla="*/ 3239878 h 3247747"/>
              <a:gd name="connsiteX8" fmla="*/ 1429475 w 3184551"/>
              <a:gd name="connsiteY8" fmla="*/ 3239343 h 3247747"/>
              <a:gd name="connsiteX9" fmla="*/ 1964822 w 3184551"/>
              <a:gd name="connsiteY9" fmla="*/ 3201097 h 3247747"/>
              <a:gd name="connsiteX10" fmla="*/ 1913175 w 3184551"/>
              <a:gd name="connsiteY10" fmla="*/ 3214674 h 3247747"/>
              <a:gd name="connsiteX11" fmla="*/ 1905759 w 3184551"/>
              <a:gd name="connsiteY11" fmla="*/ 3215831 h 3247747"/>
              <a:gd name="connsiteX12" fmla="*/ 1209882 w 3184551"/>
              <a:gd name="connsiteY12" fmla="*/ 3198509 h 3247747"/>
              <a:gd name="connsiteX13" fmla="*/ 1286629 w 3184551"/>
              <a:gd name="connsiteY13" fmla="*/ 3217054 h 3247747"/>
              <a:gd name="connsiteX14" fmla="*/ 1271377 w 3184551"/>
              <a:gd name="connsiteY14" fmla="*/ 3214674 h 3247747"/>
              <a:gd name="connsiteX15" fmla="*/ 1065309 w 3184551"/>
              <a:gd name="connsiteY15" fmla="*/ 3154552 h 3247747"/>
              <a:gd name="connsiteX16" fmla="*/ 1137468 w 3184551"/>
              <a:gd name="connsiteY16" fmla="*/ 3179473 h 3247747"/>
              <a:gd name="connsiteX17" fmla="*/ 1118782 w 3184551"/>
              <a:gd name="connsiteY17" fmla="*/ 3174561 h 3247747"/>
              <a:gd name="connsiteX18" fmla="*/ 2121304 w 3184551"/>
              <a:gd name="connsiteY18" fmla="*/ 3153780 h 3247747"/>
              <a:gd name="connsiteX19" fmla="*/ 2065770 w 3184551"/>
              <a:gd name="connsiteY19" fmla="*/ 3174561 h 3247747"/>
              <a:gd name="connsiteX20" fmla="*/ 2052030 w 3184551"/>
              <a:gd name="connsiteY20" fmla="*/ 3178172 h 3247747"/>
              <a:gd name="connsiteX21" fmla="*/ 927346 w 3184551"/>
              <a:gd name="connsiteY21" fmla="*/ 3097586 h 3247747"/>
              <a:gd name="connsiteX22" fmla="*/ 993597 w 3184551"/>
              <a:gd name="connsiteY22" fmla="*/ 3127718 h 3247747"/>
              <a:gd name="connsiteX23" fmla="*/ 972490 w 3184551"/>
              <a:gd name="connsiteY23" fmla="*/ 3119820 h 3247747"/>
              <a:gd name="connsiteX24" fmla="*/ 2263212 w 3184551"/>
              <a:gd name="connsiteY24" fmla="*/ 3094628 h 3247747"/>
              <a:gd name="connsiteX25" fmla="*/ 2212061 w 3184551"/>
              <a:gd name="connsiteY25" fmla="*/ 3119820 h 3247747"/>
              <a:gd name="connsiteX26" fmla="*/ 2193073 w 3184551"/>
              <a:gd name="connsiteY26" fmla="*/ 3126925 h 3247747"/>
              <a:gd name="connsiteX27" fmla="*/ 795639 w 3184551"/>
              <a:gd name="connsiteY27" fmla="*/ 3027877 h 3247747"/>
              <a:gd name="connsiteX28" fmla="*/ 856212 w 3184551"/>
              <a:gd name="connsiteY28" fmla="*/ 3062553 h 3247747"/>
              <a:gd name="connsiteX29" fmla="*/ 833303 w 3184551"/>
              <a:gd name="connsiteY29" fmla="*/ 3051270 h 3247747"/>
              <a:gd name="connsiteX30" fmla="*/ 2395029 w 3184551"/>
              <a:gd name="connsiteY30" fmla="*/ 3024078 h 3247747"/>
              <a:gd name="connsiteX31" fmla="*/ 2351249 w 3184551"/>
              <a:gd name="connsiteY31" fmla="*/ 3051270 h 3247747"/>
              <a:gd name="connsiteX32" fmla="*/ 2328590 w 3184551"/>
              <a:gd name="connsiteY32" fmla="*/ 3062429 h 3247747"/>
              <a:gd name="connsiteX33" fmla="*/ 670780 w 3184551"/>
              <a:gd name="connsiteY33" fmla="*/ 2945847 h 3247747"/>
              <a:gd name="connsiteX34" fmla="*/ 726400 w 3184551"/>
              <a:gd name="connsiteY34" fmla="*/ 2984873 h 3247747"/>
              <a:gd name="connsiteX35" fmla="*/ 702019 w 3184551"/>
              <a:gd name="connsiteY35" fmla="*/ 2969730 h 3247747"/>
              <a:gd name="connsiteX36" fmla="*/ 2518241 w 3184551"/>
              <a:gd name="connsiteY36" fmla="*/ 2942430 h 3247747"/>
              <a:gd name="connsiteX37" fmla="*/ 2482532 w 3184551"/>
              <a:gd name="connsiteY37" fmla="*/ 2969730 h 3247747"/>
              <a:gd name="connsiteX38" fmla="*/ 2457927 w 3184551"/>
              <a:gd name="connsiteY38" fmla="*/ 2985012 h 3247747"/>
              <a:gd name="connsiteX39" fmla="*/ 553718 w 3184551"/>
              <a:gd name="connsiteY39" fmla="*/ 2852116 h 3247747"/>
              <a:gd name="connsiteX40" fmla="*/ 605108 w 3184551"/>
              <a:gd name="connsiteY40" fmla="*/ 2895640 h 3247747"/>
              <a:gd name="connsiteX41" fmla="*/ 579441 w 3184551"/>
              <a:gd name="connsiteY41" fmla="*/ 2876017 h 3247747"/>
              <a:gd name="connsiteX42" fmla="*/ 2633308 w 3184551"/>
              <a:gd name="connsiteY42" fmla="*/ 2849817 h 3247747"/>
              <a:gd name="connsiteX43" fmla="*/ 2605111 w 3184551"/>
              <a:gd name="connsiteY43" fmla="*/ 2876017 h 3247747"/>
              <a:gd name="connsiteX44" fmla="*/ 2580052 w 3184551"/>
              <a:gd name="connsiteY44" fmla="*/ 2895175 h 3247747"/>
              <a:gd name="connsiteX45" fmla="*/ 445503 w 3184551"/>
              <a:gd name="connsiteY45" fmla="*/ 2747480 h 3247747"/>
              <a:gd name="connsiteX46" fmla="*/ 493125 w 3184551"/>
              <a:gd name="connsiteY46" fmla="*/ 2795813 h 3247747"/>
              <a:gd name="connsiteX47" fmla="*/ 466367 w 3184551"/>
              <a:gd name="connsiteY47" fmla="*/ 2770950 h 3247747"/>
              <a:gd name="connsiteX48" fmla="*/ 2740094 w 3184551"/>
              <a:gd name="connsiteY48" fmla="*/ 2746305 h 3247747"/>
              <a:gd name="connsiteX49" fmla="*/ 2718185 w 3184551"/>
              <a:gd name="connsiteY49" fmla="*/ 2770950 h 3247747"/>
              <a:gd name="connsiteX50" fmla="*/ 2693624 w 3184551"/>
              <a:gd name="connsiteY50" fmla="*/ 2793772 h 3247747"/>
              <a:gd name="connsiteX51" fmla="*/ 347152 w 3184551"/>
              <a:gd name="connsiteY51" fmla="*/ 2632862 h 3247747"/>
              <a:gd name="connsiteX52" fmla="*/ 391092 w 3184551"/>
              <a:gd name="connsiteY52" fmla="*/ 2686274 h 3247747"/>
              <a:gd name="connsiteX53" fmla="*/ 363599 w 3184551"/>
              <a:gd name="connsiteY53" fmla="*/ 2655348 h 3247747"/>
              <a:gd name="connsiteX54" fmla="*/ 2838010 w 3184551"/>
              <a:gd name="connsiteY54" fmla="*/ 2632027 h 3247747"/>
              <a:gd name="connsiteX55" fmla="*/ 2820953 w 3184551"/>
              <a:gd name="connsiteY55" fmla="*/ 2655348 h 3247747"/>
              <a:gd name="connsiteX56" fmla="*/ 2797177 w 3184551"/>
              <a:gd name="connsiteY56" fmla="*/ 2682093 h 3247747"/>
              <a:gd name="connsiteX57" fmla="*/ 259582 w 3184551"/>
              <a:gd name="connsiteY57" fmla="*/ 2509237 h 3247747"/>
              <a:gd name="connsiteX58" fmla="*/ 299538 w 3184551"/>
              <a:gd name="connsiteY58" fmla="*/ 2567764 h 3247747"/>
              <a:gd name="connsiteX59" fmla="*/ 271936 w 3184551"/>
              <a:gd name="connsiteY59" fmla="*/ 2530027 h 3247747"/>
              <a:gd name="connsiteX60" fmla="*/ 2926092 w 3184551"/>
              <a:gd name="connsiteY60" fmla="*/ 2507348 h 3247747"/>
              <a:gd name="connsiteX61" fmla="*/ 2912616 w 3184551"/>
              <a:gd name="connsiteY61" fmla="*/ 2530027 h 3247747"/>
              <a:gd name="connsiteX62" fmla="*/ 2889392 w 3184551"/>
              <a:gd name="connsiteY62" fmla="*/ 2561779 h 3247747"/>
              <a:gd name="connsiteX63" fmla="*/ 183585 w 3184551"/>
              <a:gd name="connsiteY63" fmla="*/ 2377568 h 3247747"/>
              <a:gd name="connsiteX64" fmla="*/ 218920 w 3184551"/>
              <a:gd name="connsiteY64" fmla="*/ 2440809 h 3247747"/>
              <a:gd name="connsiteX65" fmla="*/ 192179 w 3184551"/>
              <a:gd name="connsiteY65" fmla="*/ 2395808 h 3247747"/>
              <a:gd name="connsiteX66" fmla="*/ 3003108 w 3184551"/>
              <a:gd name="connsiteY66" fmla="*/ 2373023 h 3247747"/>
              <a:gd name="connsiteX67" fmla="*/ 2992372 w 3184551"/>
              <a:gd name="connsiteY67" fmla="*/ 2395808 h 3247747"/>
              <a:gd name="connsiteX68" fmla="*/ 2969370 w 3184551"/>
              <a:gd name="connsiteY68" fmla="*/ 2434517 h 3247747"/>
              <a:gd name="connsiteX69" fmla="*/ 119846 w 3184551"/>
              <a:gd name="connsiteY69" fmla="*/ 2238749 h 3247747"/>
              <a:gd name="connsiteX70" fmla="*/ 149662 w 3184551"/>
              <a:gd name="connsiteY70" fmla="*/ 2305574 h 3247747"/>
              <a:gd name="connsiteX71" fmla="*/ 125129 w 3184551"/>
              <a:gd name="connsiteY71" fmla="*/ 2253507 h 3247747"/>
              <a:gd name="connsiteX72" fmla="*/ 3067727 w 3184551"/>
              <a:gd name="connsiteY72" fmla="*/ 2230311 h 3247747"/>
              <a:gd name="connsiteX73" fmla="*/ 3059422 w 3184551"/>
              <a:gd name="connsiteY73" fmla="*/ 2253507 h 3247747"/>
              <a:gd name="connsiteX74" fmla="*/ 3036793 w 3184551"/>
              <a:gd name="connsiteY74" fmla="*/ 2301534 h 3247747"/>
              <a:gd name="connsiteX75" fmla="*/ 68977 w 3184551"/>
              <a:gd name="connsiteY75" fmla="*/ 2093571 h 3247747"/>
              <a:gd name="connsiteX76" fmla="*/ 92152 w 3184551"/>
              <a:gd name="connsiteY76" fmla="*/ 2161392 h 3247747"/>
              <a:gd name="connsiteX77" fmla="*/ 71586 w 3184551"/>
              <a:gd name="connsiteY77" fmla="*/ 2103944 h 3247747"/>
              <a:gd name="connsiteX78" fmla="*/ 3118734 w 3184551"/>
              <a:gd name="connsiteY78" fmla="*/ 2081010 h 3247747"/>
              <a:gd name="connsiteX79" fmla="*/ 3112966 w 3184551"/>
              <a:gd name="connsiteY79" fmla="*/ 2103944 h 3247747"/>
              <a:gd name="connsiteX80" fmla="*/ 3091876 w 3184551"/>
              <a:gd name="connsiteY80" fmla="*/ 2162855 h 3247747"/>
              <a:gd name="connsiteX81" fmla="*/ 31570 w 3184551"/>
              <a:gd name="connsiteY81" fmla="*/ 1942715 h 3247747"/>
              <a:gd name="connsiteX82" fmla="*/ 46445 w 3184551"/>
              <a:gd name="connsiteY82" fmla="*/ 2003982 h 3247747"/>
              <a:gd name="connsiteX83" fmla="*/ 32350 w 3184551"/>
              <a:gd name="connsiteY83" fmla="*/ 1947936 h 3247747"/>
              <a:gd name="connsiteX84" fmla="*/ 3155273 w 3184551"/>
              <a:gd name="connsiteY84" fmla="*/ 1927361 h 3247747"/>
              <a:gd name="connsiteX85" fmla="*/ 3152202 w 3184551"/>
              <a:gd name="connsiteY85" fmla="*/ 1947936 h 3247747"/>
              <a:gd name="connsiteX86" fmla="*/ 3135081 w 3184551"/>
              <a:gd name="connsiteY86" fmla="*/ 2016010 h 3247747"/>
              <a:gd name="connsiteX87" fmla="*/ 3176969 w 3184551"/>
              <a:gd name="connsiteY87" fmla="*/ 1773383 h 3247747"/>
              <a:gd name="connsiteX88" fmla="*/ 3176331 w 3184551"/>
              <a:gd name="connsiteY88" fmla="*/ 1786303 h 3247747"/>
              <a:gd name="connsiteX89" fmla="*/ 3166936 w 3184551"/>
              <a:gd name="connsiteY89" fmla="*/ 1849237 h 3247747"/>
              <a:gd name="connsiteX90" fmla="*/ 6912 w 3184551"/>
              <a:gd name="connsiteY90" fmla="*/ 1759795 h 3247747"/>
              <a:gd name="connsiteX91" fmla="*/ 8416 w 3184551"/>
              <a:gd name="connsiteY91" fmla="*/ 1787610 h 3247747"/>
              <a:gd name="connsiteX92" fmla="*/ 8221 w 3184551"/>
              <a:gd name="connsiteY92" fmla="*/ 1786303 h 3247747"/>
              <a:gd name="connsiteX93" fmla="*/ 3184395 w 3184551"/>
              <a:gd name="connsiteY93" fmla="*/ 1616692 h 3247747"/>
              <a:gd name="connsiteX94" fmla="*/ 3184551 w 3184551"/>
              <a:gd name="connsiteY94" fmla="*/ 1619861 h 3247747"/>
              <a:gd name="connsiteX95" fmla="*/ 3183112 w 3184551"/>
              <a:gd name="connsiteY95" fmla="*/ 1648992 h 3247747"/>
              <a:gd name="connsiteX96" fmla="*/ 3174653 w 3184551"/>
              <a:gd name="connsiteY96" fmla="*/ 1442184 h 3247747"/>
              <a:gd name="connsiteX97" fmla="*/ 3176331 w 3184551"/>
              <a:gd name="connsiteY97" fmla="*/ 1453419 h 3247747"/>
              <a:gd name="connsiteX98" fmla="*/ 3176370 w 3184551"/>
              <a:gd name="connsiteY98" fmla="*/ 1454215 h 3247747"/>
              <a:gd name="connsiteX99" fmla="*/ 3138841 w 3184551"/>
              <a:gd name="connsiteY99" fmla="*/ 1238658 h 3247747"/>
              <a:gd name="connsiteX100" fmla="*/ 3152202 w 3184551"/>
              <a:gd name="connsiteY100" fmla="*/ 1291785 h 3247747"/>
              <a:gd name="connsiteX101" fmla="*/ 3153681 w 3184551"/>
              <a:gd name="connsiteY101" fmla="*/ 1301694 h 3247747"/>
              <a:gd name="connsiteX102" fmla="*/ 3093073 w 3184551"/>
              <a:gd name="connsiteY102" fmla="*/ 1080212 h 3247747"/>
              <a:gd name="connsiteX103" fmla="*/ 3112966 w 3184551"/>
              <a:gd name="connsiteY103" fmla="*/ 1135777 h 3247747"/>
              <a:gd name="connsiteX104" fmla="*/ 3117601 w 3184551"/>
              <a:gd name="connsiteY104" fmla="*/ 1154208 h 3247747"/>
              <a:gd name="connsiteX105" fmla="*/ 109572 w 3184551"/>
              <a:gd name="connsiteY105" fmla="*/ 1029669 h 3247747"/>
              <a:gd name="connsiteX106" fmla="*/ 333493 w 3184551"/>
              <a:gd name="connsiteY106" fmla="*/ 1118801 h 3247747"/>
              <a:gd name="connsiteX107" fmla="*/ 303757 w 3184551"/>
              <a:gd name="connsiteY107" fmla="*/ 1203179 h 3247747"/>
              <a:gd name="connsiteX108" fmla="*/ 243101 w 3184551"/>
              <a:gd name="connsiteY108" fmla="*/ 1619860 h 3247747"/>
              <a:gd name="connsiteX109" fmla="*/ 243640 w 3184551"/>
              <a:gd name="connsiteY109" fmla="*/ 1630946 h 3247747"/>
              <a:gd name="connsiteX110" fmla="*/ 646 w 3184551"/>
              <a:gd name="connsiteY110" fmla="*/ 1632943 h 3247747"/>
              <a:gd name="connsiteX111" fmla="*/ 0 w 3184551"/>
              <a:gd name="connsiteY111" fmla="*/ 1619861 h 3247747"/>
              <a:gd name="connsiteX112" fmla="*/ 71586 w 3184551"/>
              <a:gd name="connsiteY112" fmla="*/ 1135777 h 3247747"/>
              <a:gd name="connsiteX113" fmla="*/ 3036275 w 3184551"/>
              <a:gd name="connsiteY113" fmla="*/ 937088 h 3247747"/>
              <a:gd name="connsiteX114" fmla="*/ 3059422 w 3184551"/>
              <a:gd name="connsiteY114" fmla="*/ 986214 h 3247747"/>
              <a:gd name="connsiteX115" fmla="*/ 3068436 w 3184551"/>
              <a:gd name="connsiteY115" fmla="*/ 1011390 h 3247747"/>
              <a:gd name="connsiteX116" fmla="*/ 153072 w 3184551"/>
              <a:gd name="connsiteY116" fmla="*/ 926912 h 3247747"/>
              <a:gd name="connsiteX117" fmla="*/ 115401 w 3184551"/>
              <a:gd name="connsiteY117" fmla="*/ 1013387 h 3247747"/>
              <a:gd name="connsiteX118" fmla="*/ 125129 w 3184551"/>
              <a:gd name="connsiteY118" fmla="*/ 986214 h 3247747"/>
              <a:gd name="connsiteX119" fmla="*/ 2968646 w 3184551"/>
              <a:gd name="connsiteY119" fmla="*/ 803985 h 3247747"/>
              <a:gd name="connsiteX120" fmla="*/ 2992372 w 3184551"/>
              <a:gd name="connsiteY120" fmla="*/ 843913 h 3247747"/>
              <a:gd name="connsiteX121" fmla="*/ 3006213 w 3184551"/>
              <a:gd name="connsiteY121" fmla="*/ 873288 h 3247747"/>
              <a:gd name="connsiteX122" fmla="*/ 220051 w 3184551"/>
              <a:gd name="connsiteY122" fmla="*/ 797009 h 3247747"/>
              <a:gd name="connsiteX123" fmla="*/ 180956 w 3184551"/>
              <a:gd name="connsiteY123" fmla="*/ 867733 h 3247747"/>
              <a:gd name="connsiteX124" fmla="*/ 192179 w 3184551"/>
              <a:gd name="connsiteY124" fmla="*/ 843913 h 3247747"/>
              <a:gd name="connsiteX125" fmla="*/ 2890259 w 3184551"/>
              <a:gd name="connsiteY125" fmla="*/ 679129 h 3247747"/>
              <a:gd name="connsiteX126" fmla="*/ 2912616 w 3184551"/>
              <a:gd name="connsiteY126" fmla="*/ 709694 h 3247747"/>
              <a:gd name="connsiteX127" fmla="*/ 2930934 w 3184551"/>
              <a:gd name="connsiteY127" fmla="*/ 740521 h 3247747"/>
              <a:gd name="connsiteX128" fmla="*/ 298087 w 3184551"/>
              <a:gd name="connsiteY128" fmla="*/ 673941 h 3247747"/>
              <a:gd name="connsiteX129" fmla="*/ 260087 w 3184551"/>
              <a:gd name="connsiteY129" fmla="*/ 729634 h 3247747"/>
              <a:gd name="connsiteX130" fmla="*/ 271936 w 3184551"/>
              <a:gd name="connsiteY130" fmla="*/ 709694 h 3247747"/>
              <a:gd name="connsiteX131" fmla="*/ 2801022 w 3184551"/>
              <a:gd name="connsiteY131" fmla="*/ 561954 h 3247747"/>
              <a:gd name="connsiteX132" fmla="*/ 2820953 w 3184551"/>
              <a:gd name="connsiteY132" fmla="*/ 584374 h 3247747"/>
              <a:gd name="connsiteX133" fmla="*/ 2842909 w 3184551"/>
              <a:gd name="connsiteY133" fmla="*/ 614392 h 3247747"/>
              <a:gd name="connsiteX134" fmla="*/ 388889 w 3184551"/>
              <a:gd name="connsiteY134" fmla="*/ 555925 h 3247747"/>
              <a:gd name="connsiteX135" fmla="*/ 350697 w 3184551"/>
              <a:gd name="connsiteY135" fmla="*/ 602013 h 3247747"/>
              <a:gd name="connsiteX136" fmla="*/ 363599 w 3184551"/>
              <a:gd name="connsiteY136" fmla="*/ 584374 h 3247747"/>
              <a:gd name="connsiteX137" fmla="*/ 2700787 w 3184551"/>
              <a:gd name="connsiteY137" fmla="*/ 452606 h 3247747"/>
              <a:gd name="connsiteX138" fmla="*/ 2718185 w 3184551"/>
              <a:gd name="connsiteY138" fmla="*/ 468771 h 3247747"/>
              <a:gd name="connsiteX139" fmla="*/ 2743144 w 3184551"/>
              <a:gd name="connsiteY139" fmla="*/ 496848 h 3247747"/>
              <a:gd name="connsiteX140" fmla="*/ 492936 w 3184551"/>
              <a:gd name="connsiteY140" fmla="*/ 444083 h 3247747"/>
              <a:gd name="connsiteX141" fmla="*/ 450795 w 3184551"/>
              <a:gd name="connsiteY141" fmla="*/ 486288 h 3247747"/>
              <a:gd name="connsiteX142" fmla="*/ 466367 w 3184551"/>
              <a:gd name="connsiteY142" fmla="*/ 468771 h 3247747"/>
              <a:gd name="connsiteX143" fmla="*/ 2589531 w 3184551"/>
              <a:gd name="connsiteY143" fmla="*/ 351793 h 3247747"/>
              <a:gd name="connsiteX144" fmla="*/ 2605111 w 3184551"/>
              <a:gd name="connsiteY144" fmla="*/ 363704 h 3247747"/>
              <a:gd name="connsiteX145" fmla="*/ 2633562 w 3184551"/>
              <a:gd name="connsiteY145" fmla="*/ 390140 h 3247747"/>
              <a:gd name="connsiteX146" fmla="*/ 608969 w 3184551"/>
              <a:gd name="connsiteY146" fmla="*/ 341130 h 3247747"/>
              <a:gd name="connsiteX147" fmla="*/ 558907 w 3184551"/>
              <a:gd name="connsiteY147" fmla="*/ 382785 h 3247747"/>
              <a:gd name="connsiteX148" fmla="*/ 579441 w 3184551"/>
              <a:gd name="connsiteY148" fmla="*/ 363704 h 3247747"/>
              <a:gd name="connsiteX149" fmla="*/ 2467581 w 3184551"/>
              <a:gd name="connsiteY149" fmla="*/ 260705 h 3247747"/>
              <a:gd name="connsiteX150" fmla="*/ 2482532 w 3184551"/>
              <a:gd name="connsiteY150" fmla="*/ 269992 h 3247747"/>
              <a:gd name="connsiteX151" fmla="*/ 2516837 w 3184551"/>
              <a:gd name="connsiteY151" fmla="*/ 296218 h 3247747"/>
              <a:gd name="connsiteX152" fmla="*/ 734432 w 3184551"/>
              <a:gd name="connsiteY152" fmla="*/ 249860 h 3247747"/>
              <a:gd name="connsiteX153" fmla="*/ 674222 w 3184551"/>
              <a:gd name="connsiteY153" fmla="*/ 291243 h 3247747"/>
              <a:gd name="connsiteX154" fmla="*/ 702019 w 3184551"/>
              <a:gd name="connsiteY154" fmla="*/ 269992 h 3247747"/>
              <a:gd name="connsiteX155" fmla="*/ 2335854 w 3184551"/>
              <a:gd name="connsiteY155" fmla="*/ 180869 h 3247747"/>
              <a:gd name="connsiteX156" fmla="*/ 2351249 w 3184551"/>
              <a:gd name="connsiteY156" fmla="*/ 188451 h 3247747"/>
              <a:gd name="connsiteX157" fmla="*/ 2395680 w 3184551"/>
              <a:gd name="connsiteY157" fmla="*/ 216048 h 3247747"/>
              <a:gd name="connsiteX158" fmla="*/ 866565 w 3184551"/>
              <a:gd name="connsiteY158" fmla="*/ 172070 h 3247747"/>
              <a:gd name="connsiteX159" fmla="*/ 796630 w 3184551"/>
              <a:gd name="connsiteY159" fmla="*/ 211229 h 3247747"/>
              <a:gd name="connsiteX160" fmla="*/ 833303 w 3184551"/>
              <a:gd name="connsiteY160" fmla="*/ 188451 h 3247747"/>
              <a:gd name="connsiteX161" fmla="*/ 2196031 w 3184551"/>
              <a:gd name="connsiteY161" fmla="*/ 113903 h 3247747"/>
              <a:gd name="connsiteX162" fmla="*/ 2212061 w 3184551"/>
              <a:gd name="connsiteY162" fmla="*/ 119902 h 3247747"/>
              <a:gd name="connsiteX163" fmla="*/ 2271593 w 3184551"/>
              <a:gd name="connsiteY163" fmla="*/ 149221 h 3247747"/>
              <a:gd name="connsiteX164" fmla="*/ 1003346 w 3184551"/>
              <a:gd name="connsiteY164" fmla="*/ 108356 h 3247747"/>
              <a:gd name="connsiteX165" fmla="*/ 926730 w 3184551"/>
              <a:gd name="connsiteY165" fmla="*/ 142438 h 3247747"/>
              <a:gd name="connsiteX166" fmla="*/ 972490 w 3184551"/>
              <a:gd name="connsiteY166" fmla="*/ 119902 h 3247747"/>
              <a:gd name="connsiteX167" fmla="*/ 2050583 w 3184551"/>
              <a:gd name="connsiteY167" fmla="*/ 61168 h 3247747"/>
              <a:gd name="connsiteX168" fmla="*/ 2065770 w 3184551"/>
              <a:gd name="connsiteY168" fmla="*/ 65161 h 3247747"/>
              <a:gd name="connsiteX169" fmla="*/ 2142824 w 3184551"/>
              <a:gd name="connsiteY169" fmla="*/ 93993 h 3247747"/>
              <a:gd name="connsiteX170" fmla="*/ 1143843 w 3184551"/>
              <a:gd name="connsiteY170" fmla="*/ 58573 h 3247747"/>
              <a:gd name="connsiteX171" fmla="*/ 1066006 w 3184551"/>
              <a:gd name="connsiteY171" fmla="*/ 84909 h 3247747"/>
              <a:gd name="connsiteX172" fmla="*/ 1118782 w 3184551"/>
              <a:gd name="connsiteY172" fmla="*/ 65161 h 3247747"/>
              <a:gd name="connsiteX173" fmla="*/ 1901928 w 3184551"/>
              <a:gd name="connsiteY173" fmla="*/ 23292 h 3247747"/>
              <a:gd name="connsiteX174" fmla="*/ 1913175 w 3184551"/>
              <a:gd name="connsiteY174" fmla="*/ 25047 h 3247747"/>
              <a:gd name="connsiteX175" fmla="*/ 1999380 w 3184551"/>
              <a:gd name="connsiteY175" fmla="*/ 47708 h 3247747"/>
              <a:gd name="connsiteX176" fmla="*/ 1288094 w 3184551"/>
              <a:gd name="connsiteY176" fmla="*/ 22439 h 3247747"/>
              <a:gd name="connsiteX177" fmla="*/ 1217443 w 3184551"/>
              <a:gd name="connsiteY177" fmla="*/ 39225 h 3247747"/>
              <a:gd name="connsiteX178" fmla="*/ 1271377 w 3184551"/>
              <a:gd name="connsiteY178" fmla="*/ 25047 h 3247747"/>
              <a:gd name="connsiteX179" fmla="*/ 1751681 w 3184551"/>
              <a:gd name="connsiteY179" fmla="*/ 203 h 3247747"/>
              <a:gd name="connsiteX180" fmla="*/ 1755077 w 3184551"/>
              <a:gd name="connsiteY180" fmla="*/ 379 h 3247747"/>
              <a:gd name="connsiteX181" fmla="*/ 1803629 w 3184551"/>
              <a:gd name="connsiteY181" fmla="*/ 7954 h 3247747"/>
              <a:gd name="connsiteX182" fmla="*/ 1436819 w 3184551"/>
              <a:gd name="connsiteY182" fmla="*/ 0 h 3247747"/>
              <a:gd name="connsiteX183" fmla="*/ 1388045 w 3184551"/>
              <a:gd name="connsiteY183" fmla="*/ 6843 h 3247747"/>
              <a:gd name="connsiteX184" fmla="*/ 1429475 w 3184551"/>
              <a:gd name="connsiteY184" fmla="*/ 379 h 3247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184551" h="3247747">
                <a:moveTo>
                  <a:pt x="1549586" y="3245543"/>
                </a:moveTo>
                <a:lnTo>
                  <a:pt x="1595656" y="3247573"/>
                </a:lnTo>
                <a:lnTo>
                  <a:pt x="1592276" y="3247747"/>
                </a:lnTo>
                <a:close/>
                <a:moveTo>
                  <a:pt x="1769278" y="3237127"/>
                </a:moveTo>
                <a:lnTo>
                  <a:pt x="1755077" y="3239343"/>
                </a:lnTo>
                <a:lnTo>
                  <a:pt x="1754263" y="3239385"/>
                </a:lnTo>
                <a:close/>
                <a:moveTo>
                  <a:pt x="1364417" y="3229192"/>
                </a:moveTo>
                <a:lnTo>
                  <a:pt x="1439837" y="3239878"/>
                </a:lnTo>
                <a:lnTo>
                  <a:pt x="1429475" y="3239343"/>
                </a:lnTo>
                <a:close/>
                <a:moveTo>
                  <a:pt x="1964822" y="3201097"/>
                </a:moveTo>
                <a:lnTo>
                  <a:pt x="1913175" y="3214674"/>
                </a:lnTo>
                <a:lnTo>
                  <a:pt x="1905759" y="3215831"/>
                </a:lnTo>
                <a:close/>
                <a:moveTo>
                  <a:pt x="1209882" y="3198509"/>
                </a:moveTo>
                <a:lnTo>
                  <a:pt x="1286629" y="3217054"/>
                </a:lnTo>
                <a:lnTo>
                  <a:pt x="1271377" y="3214674"/>
                </a:lnTo>
                <a:close/>
                <a:moveTo>
                  <a:pt x="1065309" y="3154552"/>
                </a:moveTo>
                <a:lnTo>
                  <a:pt x="1137468" y="3179473"/>
                </a:lnTo>
                <a:lnTo>
                  <a:pt x="1118782" y="3174561"/>
                </a:lnTo>
                <a:close/>
                <a:moveTo>
                  <a:pt x="2121304" y="3153780"/>
                </a:moveTo>
                <a:lnTo>
                  <a:pt x="2065770" y="3174561"/>
                </a:lnTo>
                <a:lnTo>
                  <a:pt x="2052030" y="3178172"/>
                </a:lnTo>
                <a:close/>
                <a:moveTo>
                  <a:pt x="927346" y="3097586"/>
                </a:moveTo>
                <a:lnTo>
                  <a:pt x="993597" y="3127718"/>
                </a:lnTo>
                <a:lnTo>
                  <a:pt x="972490" y="3119820"/>
                </a:lnTo>
                <a:close/>
                <a:moveTo>
                  <a:pt x="2263212" y="3094628"/>
                </a:moveTo>
                <a:lnTo>
                  <a:pt x="2212061" y="3119820"/>
                </a:lnTo>
                <a:lnTo>
                  <a:pt x="2193073" y="3126925"/>
                </a:lnTo>
                <a:close/>
                <a:moveTo>
                  <a:pt x="795639" y="3027877"/>
                </a:moveTo>
                <a:lnTo>
                  <a:pt x="856212" y="3062553"/>
                </a:lnTo>
                <a:lnTo>
                  <a:pt x="833303" y="3051270"/>
                </a:lnTo>
                <a:close/>
                <a:moveTo>
                  <a:pt x="2395029" y="3024078"/>
                </a:moveTo>
                <a:lnTo>
                  <a:pt x="2351249" y="3051270"/>
                </a:lnTo>
                <a:lnTo>
                  <a:pt x="2328590" y="3062429"/>
                </a:lnTo>
                <a:close/>
                <a:moveTo>
                  <a:pt x="670780" y="2945847"/>
                </a:moveTo>
                <a:lnTo>
                  <a:pt x="726400" y="2984873"/>
                </a:lnTo>
                <a:lnTo>
                  <a:pt x="702019" y="2969730"/>
                </a:lnTo>
                <a:close/>
                <a:moveTo>
                  <a:pt x="2518241" y="2942430"/>
                </a:moveTo>
                <a:lnTo>
                  <a:pt x="2482532" y="2969730"/>
                </a:lnTo>
                <a:lnTo>
                  <a:pt x="2457927" y="2985012"/>
                </a:lnTo>
                <a:close/>
                <a:moveTo>
                  <a:pt x="553718" y="2852116"/>
                </a:moveTo>
                <a:lnTo>
                  <a:pt x="605108" y="2895640"/>
                </a:lnTo>
                <a:lnTo>
                  <a:pt x="579441" y="2876017"/>
                </a:lnTo>
                <a:close/>
                <a:moveTo>
                  <a:pt x="2633308" y="2849817"/>
                </a:moveTo>
                <a:lnTo>
                  <a:pt x="2605111" y="2876017"/>
                </a:lnTo>
                <a:lnTo>
                  <a:pt x="2580052" y="2895175"/>
                </a:lnTo>
                <a:close/>
                <a:moveTo>
                  <a:pt x="445503" y="2747480"/>
                </a:moveTo>
                <a:lnTo>
                  <a:pt x="493125" y="2795813"/>
                </a:lnTo>
                <a:lnTo>
                  <a:pt x="466367" y="2770950"/>
                </a:lnTo>
                <a:close/>
                <a:moveTo>
                  <a:pt x="2740094" y="2746305"/>
                </a:moveTo>
                <a:lnTo>
                  <a:pt x="2718185" y="2770950"/>
                </a:lnTo>
                <a:lnTo>
                  <a:pt x="2693624" y="2793772"/>
                </a:lnTo>
                <a:close/>
                <a:moveTo>
                  <a:pt x="347152" y="2632862"/>
                </a:moveTo>
                <a:lnTo>
                  <a:pt x="391092" y="2686274"/>
                </a:lnTo>
                <a:lnTo>
                  <a:pt x="363599" y="2655348"/>
                </a:lnTo>
                <a:close/>
                <a:moveTo>
                  <a:pt x="2838010" y="2632027"/>
                </a:moveTo>
                <a:lnTo>
                  <a:pt x="2820953" y="2655348"/>
                </a:lnTo>
                <a:lnTo>
                  <a:pt x="2797177" y="2682093"/>
                </a:lnTo>
                <a:close/>
                <a:moveTo>
                  <a:pt x="259582" y="2509237"/>
                </a:moveTo>
                <a:lnTo>
                  <a:pt x="299538" y="2567764"/>
                </a:lnTo>
                <a:lnTo>
                  <a:pt x="271936" y="2530027"/>
                </a:lnTo>
                <a:close/>
                <a:moveTo>
                  <a:pt x="2926092" y="2507348"/>
                </a:moveTo>
                <a:lnTo>
                  <a:pt x="2912616" y="2530027"/>
                </a:lnTo>
                <a:lnTo>
                  <a:pt x="2889392" y="2561779"/>
                </a:lnTo>
                <a:close/>
                <a:moveTo>
                  <a:pt x="183585" y="2377568"/>
                </a:moveTo>
                <a:lnTo>
                  <a:pt x="218920" y="2440809"/>
                </a:lnTo>
                <a:lnTo>
                  <a:pt x="192179" y="2395808"/>
                </a:lnTo>
                <a:close/>
                <a:moveTo>
                  <a:pt x="3003108" y="2373023"/>
                </a:moveTo>
                <a:lnTo>
                  <a:pt x="2992372" y="2395808"/>
                </a:lnTo>
                <a:lnTo>
                  <a:pt x="2969370" y="2434517"/>
                </a:lnTo>
                <a:close/>
                <a:moveTo>
                  <a:pt x="119846" y="2238749"/>
                </a:moveTo>
                <a:lnTo>
                  <a:pt x="149662" y="2305574"/>
                </a:lnTo>
                <a:lnTo>
                  <a:pt x="125129" y="2253507"/>
                </a:lnTo>
                <a:close/>
                <a:moveTo>
                  <a:pt x="3067727" y="2230311"/>
                </a:moveTo>
                <a:lnTo>
                  <a:pt x="3059422" y="2253507"/>
                </a:lnTo>
                <a:lnTo>
                  <a:pt x="3036793" y="2301534"/>
                </a:lnTo>
                <a:close/>
                <a:moveTo>
                  <a:pt x="68977" y="2093571"/>
                </a:moveTo>
                <a:lnTo>
                  <a:pt x="92152" y="2161392"/>
                </a:lnTo>
                <a:lnTo>
                  <a:pt x="71586" y="2103944"/>
                </a:lnTo>
                <a:close/>
                <a:moveTo>
                  <a:pt x="3118734" y="2081010"/>
                </a:moveTo>
                <a:lnTo>
                  <a:pt x="3112966" y="2103944"/>
                </a:lnTo>
                <a:lnTo>
                  <a:pt x="3091876" y="2162855"/>
                </a:lnTo>
                <a:close/>
                <a:moveTo>
                  <a:pt x="31570" y="1942715"/>
                </a:moveTo>
                <a:lnTo>
                  <a:pt x="46445" y="2003982"/>
                </a:lnTo>
                <a:lnTo>
                  <a:pt x="32350" y="1947936"/>
                </a:lnTo>
                <a:close/>
                <a:moveTo>
                  <a:pt x="3155273" y="1927361"/>
                </a:moveTo>
                <a:lnTo>
                  <a:pt x="3152202" y="1947936"/>
                </a:lnTo>
                <a:lnTo>
                  <a:pt x="3135081" y="2016010"/>
                </a:lnTo>
                <a:close/>
                <a:moveTo>
                  <a:pt x="3176969" y="1773383"/>
                </a:moveTo>
                <a:lnTo>
                  <a:pt x="3176331" y="1786303"/>
                </a:lnTo>
                <a:lnTo>
                  <a:pt x="3166936" y="1849237"/>
                </a:lnTo>
                <a:close/>
                <a:moveTo>
                  <a:pt x="6912" y="1759795"/>
                </a:moveTo>
                <a:lnTo>
                  <a:pt x="8416" y="1787610"/>
                </a:lnTo>
                <a:lnTo>
                  <a:pt x="8221" y="1786303"/>
                </a:lnTo>
                <a:close/>
                <a:moveTo>
                  <a:pt x="3184395" y="1616692"/>
                </a:moveTo>
                <a:lnTo>
                  <a:pt x="3184551" y="1619861"/>
                </a:lnTo>
                <a:lnTo>
                  <a:pt x="3183112" y="1648992"/>
                </a:lnTo>
                <a:close/>
                <a:moveTo>
                  <a:pt x="3174653" y="1442184"/>
                </a:moveTo>
                <a:lnTo>
                  <a:pt x="3176331" y="1453419"/>
                </a:lnTo>
                <a:lnTo>
                  <a:pt x="3176370" y="1454215"/>
                </a:lnTo>
                <a:close/>
                <a:moveTo>
                  <a:pt x="3138841" y="1238658"/>
                </a:moveTo>
                <a:lnTo>
                  <a:pt x="3152202" y="1291785"/>
                </a:lnTo>
                <a:lnTo>
                  <a:pt x="3153681" y="1301694"/>
                </a:lnTo>
                <a:close/>
                <a:moveTo>
                  <a:pt x="3093073" y="1080212"/>
                </a:moveTo>
                <a:lnTo>
                  <a:pt x="3112966" y="1135777"/>
                </a:lnTo>
                <a:lnTo>
                  <a:pt x="3117601" y="1154208"/>
                </a:lnTo>
                <a:close/>
                <a:moveTo>
                  <a:pt x="109572" y="1029669"/>
                </a:moveTo>
                <a:lnTo>
                  <a:pt x="333493" y="1118801"/>
                </a:lnTo>
                <a:lnTo>
                  <a:pt x="303757" y="1203179"/>
                </a:lnTo>
                <a:cubicBezTo>
                  <a:pt x="264337" y="1334808"/>
                  <a:pt x="243101" y="1474759"/>
                  <a:pt x="243101" y="1619860"/>
                </a:cubicBezTo>
                <a:lnTo>
                  <a:pt x="243640" y="1630946"/>
                </a:lnTo>
                <a:lnTo>
                  <a:pt x="646" y="1632943"/>
                </a:lnTo>
                <a:lnTo>
                  <a:pt x="0" y="1619861"/>
                </a:lnTo>
                <a:cubicBezTo>
                  <a:pt x="0" y="1451288"/>
                  <a:pt x="25063" y="1288699"/>
                  <a:pt x="71586" y="1135777"/>
                </a:cubicBezTo>
                <a:close/>
                <a:moveTo>
                  <a:pt x="3036275" y="937088"/>
                </a:moveTo>
                <a:lnTo>
                  <a:pt x="3059422" y="986214"/>
                </a:lnTo>
                <a:lnTo>
                  <a:pt x="3068436" y="1011390"/>
                </a:lnTo>
                <a:close/>
                <a:moveTo>
                  <a:pt x="153072" y="926912"/>
                </a:moveTo>
                <a:lnTo>
                  <a:pt x="115401" y="1013387"/>
                </a:lnTo>
                <a:lnTo>
                  <a:pt x="125129" y="986214"/>
                </a:lnTo>
                <a:close/>
                <a:moveTo>
                  <a:pt x="2968646" y="803985"/>
                </a:moveTo>
                <a:lnTo>
                  <a:pt x="2992372" y="843913"/>
                </a:lnTo>
                <a:lnTo>
                  <a:pt x="3006213" y="873288"/>
                </a:lnTo>
                <a:close/>
                <a:moveTo>
                  <a:pt x="220051" y="797009"/>
                </a:moveTo>
                <a:lnTo>
                  <a:pt x="180956" y="867733"/>
                </a:lnTo>
                <a:lnTo>
                  <a:pt x="192179" y="843913"/>
                </a:lnTo>
                <a:close/>
                <a:moveTo>
                  <a:pt x="2890259" y="679129"/>
                </a:moveTo>
                <a:lnTo>
                  <a:pt x="2912616" y="709694"/>
                </a:lnTo>
                <a:lnTo>
                  <a:pt x="2930934" y="740521"/>
                </a:lnTo>
                <a:close/>
                <a:moveTo>
                  <a:pt x="298087" y="673941"/>
                </a:moveTo>
                <a:lnTo>
                  <a:pt x="260087" y="729634"/>
                </a:lnTo>
                <a:lnTo>
                  <a:pt x="271936" y="709694"/>
                </a:lnTo>
                <a:close/>
                <a:moveTo>
                  <a:pt x="2801022" y="561954"/>
                </a:moveTo>
                <a:lnTo>
                  <a:pt x="2820953" y="584374"/>
                </a:lnTo>
                <a:lnTo>
                  <a:pt x="2842909" y="614392"/>
                </a:lnTo>
                <a:close/>
                <a:moveTo>
                  <a:pt x="388889" y="555925"/>
                </a:moveTo>
                <a:lnTo>
                  <a:pt x="350697" y="602013"/>
                </a:lnTo>
                <a:lnTo>
                  <a:pt x="363599" y="584374"/>
                </a:lnTo>
                <a:close/>
                <a:moveTo>
                  <a:pt x="2700787" y="452606"/>
                </a:moveTo>
                <a:lnTo>
                  <a:pt x="2718185" y="468771"/>
                </a:lnTo>
                <a:lnTo>
                  <a:pt x="2743144" y="496848"/>
                </a:lnTo>
                <a:close/>
                <a:moveTo>
                  <a:pt x="492936" y="444083"/>
                </a:moveTo>
                <a:lnTo>
                  <a:pt x="450795" y="486288"/>
                </a:lnTo>
                <a:lnTo>
                  <a:pt x="466367" y="468771"/>
                </a:lnTo>
                <a:close/>
                <a:moveTo>
                  <a:pt x="2589531" y="351793"/>
                </a:moveTo>
                <a:lnTo>
                  <a:pt x="2605111" y="363704"/>
                </a:lnTo>
                <a:lnTo>
                  <a:pt x="2633562" y="390140"/>
                </a:lnTo>
                <a:close/>
                <a:moveTo>
                  <a:pt x="608969" y="341130"/>
                </a:moveTo>
                <a:lnTo>
                  <a:pt x="558907" y="382785"/>
                </a:lnTo>
                <a:lnTo>
                  <a:pt x="579441" y="363704"/>
                </a:lnTo>
                <a:close/>
                <a:moveTo>
                  <a:pt x="2467581" y="260705"/>
                </a:moveTo>
                <a:lnTo>
                  <a:pt x="2482532" y="269992"/>
                </a:lnTo>
                <a:lnTo>
                  <a:pt x="2516837" y="296218"/>
                </a:lnTo>
                <a:close/>
                <a:moveTo>
                  <a:pt x="734432" y="249860"/>
                </a:moveTo>
                <a:lnTo>
                  <a:pt x="674222" y="291243"/>
                </a:lnTo>
                <a:lnTo>
                  <a:pt x="702019" y="269992"/>
                </a:lnTo>
                <a:close/>
                <a:moveTo>
                  <a:pt x="2335854" y="180869"/>
                </a:moveTo>
                <a:lnTo>
                  <a:pt x="2351249" y="188451"/>
                </a:lnTo>
                <a:lnTo>
                  <a:pt x="2395680" y="216048"/>
                </a:lnTo>
                <a:close/>
                <a:moveTo>
                  <a:pt x="866565" y="172070"/>
                </a:moveTo>
                <a:lnTo>
                  <a:pt x="796630" y="211229"/>
                </a:lnTo>
                <a:lnTo>
                  <a:pt x="833303" y="188451"/>
                </a:lnTo>
                <a:close/>
                <a:moveTo>
                  <a:pt x="2196031" y="113903"/>
                </a:moveTo>
                <a:lnTo>
                  <a:pt x="2212061" y="119902"/>
                </a:lnTo>
                <a:lnTo>
                  <a:pt x="2271593" y="149221"/>
                </a:lnTo>
                <a:close/>
                <a:moveTo>
                  <a:pt x="1003346" y="108356"/>
                </a:moveTo>
                <a:lnTo>
                  <a:pt x="926730" y="142438"/>
                </a:lnTo>
                <a:lnTo>
                  <a:pt x="972490" y="119902"/>
                </a:lnTo>
                <a:close/>
                <a:moveTo>
                  <a:pt x="2050583" y="61168"/>
                </a:moveTo>
                <a:lnTo>
                  <a:pt x="2065770" y="65161"/>
                </a:lnTo>
                <a:lnTo>
                  <a:pt x="2142824" y="93993"/>
                </a:lnTo>
                <a:close/>
                <a:moveTo>
                  <a:pt x="1143843" y="58573"/>
                </a:moveTo>
                <a:lnTo>
                  <a:pt x="1066006" y="84909"/>
                </a:lnTo>
                <a:lnTo>
                  <a:pt x="1118782" y="65161"/>
                </a:lnTo>
                <a:close/>
                <a:moveTo>
                  <a:pt x="1901928" y="23292"/>
                </a:moveTo>
                <a:lnTo>
                  <a:pt x="1913175" y="25047"/>
                </a:lnTo>
                <a:lnTo>
                  <a:pt x="1999380" y="47708"/>
                </a:lnTo>
                <a:close/>
                <a:moveTo>
                  <a:pt x="1288094" y="22439"/>
                </a:moveTo>
                <a:lnTo>
                  <a:pt x="1217443" y="39225"/>
                </a:lnTo>
                <a:lnTo>
                  <a:pt x="1271377" y="25047"/>
                </a:lnTo>
                <a:close/>
                <a:moveTo>
                  <a:pt x="1751681" y="203"/>
                </a:moveTo>
                <a:lnTo>
                  <a:pt x="1755077" y="379"/>
                </a:lnTo>
                <a:lnTo>
                  <a:pt x="1803629" y="7954"/>
                </a:lnTo>
                <a:close/>
                <a:moveTo>
                  <a:pt x="1436819" y="0"/>
                </a:moveTo>
                <a:lnTo>
                  <a:pt x="1388045" y="6843"/>
                </a:lnTo>
                <a:lnTo>
                  <a:pt x="1429475" y="379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68AC0820-7334-F817-4D6E-1C40B89D2299}"/>
              </a:ext>
            </a:extLst>
          </p:cNvPr>
          <p:cNvSpPr/>
          <p:nvPr/>
        </p:nvSpPr>
        <p:spPr>
          <a:xfrm>
            <a:off x="4320713" y="1744613"/>
            <a:ext cx="3184551" cy="3255773"/>
          </a:xfrm>
          <a:custGeom>
            <a:avLst/>
            <a:gdLst>
              <a:gd name="connsiteX0" fmla="*/ 1625574 w 3184551"/>
              <a:gd name="connsiteY0" fmla="*/ 3254054 h 3255773"/>
              <a:gd name="connsiteX1" fmla="*/ 1592276 w 3184551"/>
              <a:gd name="connsiteY1" fmla="*/ 3255773 h 3255773"/>
              <a:gd name="connsiteX2" fmla="*/ 1569414 w 3184551"/>
              <a:gd name="connsiteY2" fmla="*/ 3254593 h 3255773"/>
              <a:gd name="connsiteX3" fmla="*/ 1410031 w 3184551"/>
              <a:gd name="connsiteY3" fmla="*/ 3244335 h 3255773"/>
              <a:gd name="connsiteX4" fmla="*/ 1470500 w 3184551"/>
              <a:gd name="connsiteY4" fmla="*/ 3249487 h 3255773"/>
              <a:gd name="connsiteX5" fmla="*/ 1429475 w 3184551"/>
              <a:gd name="connsiteY5" fmla="*/ 3247369 h 3255773"/>
              <a:gd name="connsiteX6" fmla="*/ 1786442 w 3184551"/>
              <a:gd name="connsiteY6" fmla="*/ 3242475 h 3255773"/>
              <a:gd name="connsiteX7" fmla="*/ 1755077 w 3184551"/>
              <a:gd name="connsiteY7" fmla="*/ 3247369 h 3255773"/>
              <a:gd name="connsiteX8" fmla="*/ 1725627 w 3184551"/>
              <a:gd name="connsiteY8" fmla="*/ 3248889 h 3255773"/>
              <a:gd name="connsiteX9" fmla="*/ 1255014 w 3184551"/>
              <a:gd name="connsiteY9" fmla="*/ 3218399 h 3255773"/>
              <a:gd name="connsiteX10" fmla="*/ 1325855 w 3184551"/>
              <a:gd name="connsiteY10" fmla="*/ 3231201 h 3255773"/>
              <a:gd name="connsiteX11" fmla="*/ 1271377 w 3184551"/>
              <a:gd name="connsiteY11" fmla="*/ 3222700 h 3255773"/>
              <a:gd name="connsiteX12" fmla="*/ 1944867 w 3184551"/>
              <a:gd name="connsiteY12" fmla="*/ 3214369 h 3255773"/>
              <a:gd name="connsiteX13" fmla="*/ 1913175 w 3184551"/>
              <a:gd name="connsiteY13" fmla="*/ 3222700 h 3255773"/>
              <a:gd name="connsiteX14" fmla="*/ 1874649 w 3184551"/>
              <a:gd name="connsiteY14" fmla="*/ 3228712 h 3255773"/>
              <a:gd name="connsiteX15" fmla="*/ 1106843 w 3184551"/>
              <a:gd name="connsiteY15" fmla="*/ 3178119 h 3255773"/>
              <a:gd name="connsiteX16" fmla="*/ 1189891 w 3184551"/>
              <a:gd name="connsiteY16" fmla="*/ 3201280 h 3255773"/>
              <a:gd name="connsiteX17" fmla="*/ 1118782 w 3184551"/>
              <a:gd name="connsiteY17" fmla="*/ 3182587 h 3255773"/>
              <a:gd name="connsiteX18" fmla="*/ 2098122 w 3184551"/>
              <a:gd name="connsiteY18" fmla="*/ 3170481 h 3255773"/>
              <a:gd name="connsiteX19" fmla="*/ 2065770 w 3184551"/>
              <a:gd name="connsiteY19" fmla="*/ 3182587 h 3255773"/>
              <a:gd name="connsiteX20" fmla="*/ 2018084 w 3184551"/>
              <a:gd name="connsiteY20" fmla="*/ 3195122 h 3255773"/>
              <a:gd name="connsiteX21" fmla="*/ 2244126 w 3184551"/>
              <a:gd name="connsiteY21" fmla="*/ 3112054 h 3255773"/>
              <a:gd name="connsiteX22" fmla="*/ 2212061 w 3184551"/>
              <a:gd name="connsiteY22" fmla="*/ 3127846 h 3255773"/>
              <a:gd name="connsiteX23" fmla="*/ 2158507 w 3184551"/>
              <a:gd name="connsiteY23" fmla="*/ 3147885 h 3255773"/>
              <a:gd name="connsiteX24" fmla="*/ 787249 w 3184551"/>
              <a:gd name="connsiteY24" fmla="*/ 3030692 h 3255773"/>
              <a:gd name="connsiteX25" fmla="*/ 835370 w 3184551"/>
              <a:gd name="connsiteY25" fmla="*/ 3060226 h 3255773"/>
              <a:gd name="connsiteX26" fmla="*/ 967011 w 3184551"/>
              <a:gd name="connsiteY26" fmla="*/ 3125045 h 3255773"/>
              <a:gd name="connsiteX27" fmla="*/ 1064349 w 3184551"/>
              <a:gd name="connsiteY27" fmla="*/ 3162218 h 3255773"/>
              <a:gd name="connsiteX28" fmla="*/ 972490 w 3184551"/>
              <a:gd name="connsiteY28" fmla="*/ 3127846 h 3255773"/>
              <a:gd name="connsiteX29" fmla="*/ 833303 w 3184551"/>
              <a:gd name="connsiteY29" fmla="*/ 3059296 h 3255773"/>
              <a:gd name="connsiteX30" fmla="*/ 672352 w 3184551"/>
              <a:gd name="connsiteY30" fmla="*/ 2955075 h 3255773"/>
              <a:gd name="connsiteX31" fmla="*/ 705256 w 3184551"/>
              <a:gd name="connsiteY31" fmla="*/ 2979766 h 3255773"/>
              <a:gd name="connsiteX32" fmla="*/ 702019 w 3184551"/>
              <a:gd name="connsiteY32" fmla="*/ 2977756 h 3255773"/>
              <a:gd name="connsiteX33" fmla="*/ 555270 w 3184551"/>
              <a:gd name="connsiteY33" fmla="*/ 2861584 h 3255773"/>
              <a:gd name="connsiteX34" fmla="*/ 582879 w 3184551"/>
              <a:gd name="connsiteY34" fmla="*/ 2886672 h 3255773"/>
              <a:gd name="connsiteX35" fmla="*/ 579441 w 3184551"/>
              <a:gd name="connsiteY35" fmla="*/ 2884043 h 3255773"/>
              <a:gd name="connsiteX36" fmla="*/ 439529 w 3184551"/>
              <a:gd name="connsiteY36" fmla="*/ 2748786 h 3255773"/>
              <a:gd name="connsiteX37" fmla="*/ 470670 w 3184551"/>
              <a:gd name="connsiteY37" fmla="*/ 2782975 h 3255773"/>
              <a:gd name="connsiteX38" fmla="*/ 466367 w 3184551"/>
              <a:gd name="connsiteY38" fmla="*/ 2778976 h 3255773"/>
              <a:gd name="connsiteX39" fmla="*/ 2830023 w 3184551"/>
              <a:gd name="connsiteY39" fmla="*/ 2650974 h 3255773"/>
              <a:gd name="connsiteX40" fmla="*/ 2820953 w 3184551"/>
              <a:gd name="connsiteY40" fmla="*/ 2663374 h 3255773"/>
              <a:gd name="connsiteX41" fmla="*/ 2782498 w 3184551"/>
              <a:gd name="connsiteY41" fmla="*/ 2706631 h 3255773"/>
              <a:gd name="connsiteX42" fmla="*/ 328473 w 3184551"/>
              <a:gd name="connsiteY42" fmla="*/ 2615350 h 3255773"/>
              <a:gd name="connsiteX43" fmla="*/ 369497 w 3184551"/>
              <a:gd name="connsiteY43" fmla="*/ 2670008 h 3255773"/>
              <a:gd name="connsiteX44" fmla="*/ 363599 w 3184551"/>
              <a:gd name="connsiteY44" fmla="*/ 2663374 h 3255773"/>
              <a:gd name="connsiteX45" fmla="*/ 2572492 w 3184551"/>
              <a:gd name="connsiteY45" fmla="*/ 2588755 h 3255773"/>
              <a:gd name="connsiteX46" fmla="*/ 2740703 w 3184551"/>
              <a:gd name="connsiteY46" fmla="*/ 2753646 h 3255773"/>
              <a:gd name="connsiteX47" fmla="*/ 2718185 w 3184551"/>
              <a:gd name="connsiteY47" fmla="*/ 2778976 h 3255773"/>
              <a:gd name="connsiteX48" fmla="*/ 2351249 w 3184551"/>
              <a:gd name="connsiteY48" fmla="*/ 3059296 h 3255773"/>
              <a:gd name="connsiteX49" fmla="*/ 2264922 w 3184551"/>
              <a:gd name="connsiteY49" fmla="*/ 3101812 h 3255773"/>
              <a:gd name="connsiteX50" fmla="*/ 2169584 w 3184551"/>
              <a:gd name="connsiteY50" fmla="*/ 2892905 h 3255773"/>
              <a:gd name="connsiteX51" fmla="*/ 2235372 w 3184551"/>
              <a:gd name="connsiteY51" fmla="*/ 2859991 h 3255773"/>
              <a:gd name="connsiteX52" fmla="*/ 2546285 w 3184551"/>
              <a:gd name="connsiteY52" fmla="*/ 2618702 h 3255773"/>
              <a:gd name="connsiteX53" fmla="*/ 2919060 w 3184551"/>
              <a:gd name="connsiteY53" fmla="*/ 2527209 h 3255773"/>
              <a:gd name="connsiteX54" fmla="*/ 2912616 w 3184551"/>
              <a:gd name="connsiteY54" fmla="*/ 2538053 h 3255773"/>
              <a:gd name="connsiteX55" fmla="*/ 2879865 w 3184551"/>
              <a:gd name="connsiteY55" fmla="*/ 2582829 h 3255773"/>
              <a:gd name="connsiteX56" fmla="*/ 229179 w 3184551"/>
              <a:gd name="connsiteY56" fmla="*/ 2466100 h 3255773"/>
              <a:gd name="connsiteX57" fmla="*/ 279343 w 3184551"/>
              <a:gd name="connsiteY57" fmla="*/ 2548180 h 3255773"/>
              <a:gd name="connsiteX58" fmla="*/ 271936 w 3184551"/>
              <a:gd name="connsiteY58" fmla="*/ 2538053 h 3255773"/>
              <a:gd name="connsiteX59" fmla="*/ 2996439 w 3184551"/>
              <a:gd name="connsiteY59" fmla="*/ 2395203 h 3255773"/>
              <a:gd name="connsiteX60" fmla="*/ 2992372 w 3184551"/>
              <a:gd name="connsiteY60" fmla="*/ 2403834 h 3255773"/>
              <a:gd name="connsiteX61" fmla="*/ 2964239 w 3184551"/>
              <a:gd name="connsiteY61" fmla="*/ 2451179 h 3255773"/>
              <a:gd name="connsiteX62" fmla="*/ 157668 w 3184551"/>
              <a:gd name="connsiteY62" fmla="*/ 2330590 h 3255773"/>
              <a:gd name="connsiteX63" fmla="*/ 199605 w 3184551"/>
              <a:gd name="connsiteY63" fmla="*/ 2416330 h 3255773"/>
              <a:gd name="connsiteX64" fmla="*/ 192179 w 3184551"/>
              <a:gd name="connsiteY64" fmla="*/ 2403834 h 3255773"/>
              <a:gd name="connsiteX65" fmla="*/ 3061379 w 3184551"/>
              <a:gd name="connsiteY65" fmla="*/ 2256068 h 3255773"/>
              <a:gd name="connsiteX66" fmla="*/ 3059422 w 3184551"/>
              <a:gd name="connsiteY66" fmla="*/ 2261533 h 3255773"/>
              <a:gd name="connsiteX67" fmla="*/ 3035294 w 3184551"/>
              <a:gd name="connsiteY67" fmla="*/ 2312741 h 3255773"/>
              <a:gd name="connsiteX68" fmla="*/ 101994 w 3184551"/>
              <a:gd name="connsiteY68" fmla="*/ 2196911 h 3255773"/>
              <a:gd name="connsiteX69" fmla="*/ 132307 w 3184551"/>
              <a:gd name="connsiteY69" fmla="*/ 2276766 h 3255773"/>
              <a:gd name="connsiteX70" fmla="*/ 125129 w 3184551"/>
              <a:gd name="connsiteY70" fmla="*/ 2261533 h 3255773"/>
              <a:gd name="connsiteX71" fmla="*/ 58124 w 3184551"/>
              <a:gd name="connsiteY71" fmla="*/ 2058443 h 3255773"/>
              <a:gd name="connsiteX72" fmla="*/ 78092 w 3184551"/>
              <a:gd name="connsiteY72" fmla="*/ 2130143 h 3255773"/>
              <a:gd name="connsiteX73" fmla="*/ 71586 w 3184551"/>
              <a:gd name="connsiteY73" fmla="*/ 2111970 h 3255773"/>
              <a:gd name="connsiteX74" fmla="*/ 3127039 w 3184551"/>
              <a:gd name="connsiteY74" fmla="*/ 2056015 h 3255773"/>
              <a:gd name="connsiteX75" fmla="*/ 3112966 w 3184551"/>
              <a:gd name="connsiteY75" fmla="*/ 2111970 h 3255773"/>
              <a:gd name="connsiteX76" fmla="*/ 3103740 w 3184551"/>
              <a:gd name="connsiteY76" fmla="*/ 2137740 h 3255773"/>
              <a:gd name="connsiteX77" fmla="*/ 3111586 w 3184551"/>
              <a:gd name="connsiteY77" fmla="*/ 2115691 h 3255773"/>
              <a:gd name="connsiteX78" fmla="*/ 25910 w 3184551"/>
              <a:gd name="connsiteY78" fmla="*/ 1912823 h 3255773"/>
              <a:gd name="connsiteX79" fmla="*/ 37807 w 3184551"/>
              <a:gd name="connsiteY79" fmla="*/ 1977661 h 3255773"/>
              <a:gd name="connsiteX80" fmla="*/ 32350 w 3184551"/>
              <a:gd name="connsiteY80" fmla="*/ 1955962 h 3255773"/>
              <a:gd name="connsiteX81" fmla="*/ 3160174 w 3184551"/>
              <a:gd name="connsiteY81" fmla="*/ 1902556 h 3255773"/>
              <a:gd name="connsiteX82" fmla="*/ 3152202 w 3184551"/>
              <a:gd name="connsiteY82" fmla="*/ 1955962 h 3255773"/>
              <a:gd name="connsiteX83" fmla="*/ 3149339 w 3184551"/>
              <a:gd name="connsiteY83" fmla="*/ 1967346 h 3255773"/>
              <a:gd name="connsiteX84" fmla="*/ 6540 w 3184551"/>
              <a:gd name="connsiteY84" fmla="*/ 1760288 h 3255773"/>
              <a:gd name="connsiteX85" fmla="*/ 12095 w 3184551"/>
              <a:gd name="connsiteY85" fmla="*/ 1820278 h 3255773"/>
              <a:gd name="connsiteX86" fmla="*/ 8221 w 3184551"/>
              <a:gd name="connsiteY86" fmla="*/ 1794329 h 3255773"/>
              <a:gd name="connsiteX87" fmla="*/ 3178537 w 3184551"/>
              <a:gd name="connsiteY87" fmla="*/ 1749658 h 3255773"/>
              <a:gd name="connsiteX88" fmla="*/ 3176330 w 3184551"/>
              <a:gd name="connsiteY88" fmla="*/ 1794329 h 3255773"/>
              <a:gd name="connsiteX89" fmla="*/ 3173559 w 3184551"/>
              <a:gd name="connsiteY89" fmla="*/ 1812893 h 3255773"/>
              <a:gd name="connsiteX90" fmla="*/ 1333 w 3184551"/>
              <a:gd name="connsiteY90" fmla="*/ 1600901 h 3255773"/>
              <a:gd name="connsiteX91" fmla="*/ 1573 w 3184551"/>
              <a:gd name="connsiteY91" fmla="*/ 1659720 h 3255773"/>
              <a:gd name="connsiteX92" fmla="*/ 0 w 3184551"/>
              <a:gd name="connsiteY92" fmla="*/ 1627887 h 3255773"/>
              <a:gd name="connsiteX93" fmla="*/ 3182728 w 3184551"/>
              <a:gd name="connsiteY93" fmla="*/ 1590972 h 3255773"/>
              <a:gd name="connsiteX94" fmla="*/ 3184551 w 3184551"/>
              <a:gd name="connsiteY94" fmla="*/ 1627887 h 3255773"/>
              <a:gd name="connsiteX95" fmla="*/ 3183258 w 3184551"/>
              <a:gd name="connsiteY95" fmla="*/ 1654065 h 3255773"/>
              <a:gd name="connsiteX96" fmla="*/ 11473 w 3184551"/>
              <a:gd name="connsiteY96" fmla="*/ 1439660 h 3255773"/>
              <a:gd name="connsiteX97" fmla="*/ 6169 w 3184551"/>
              <a:gd name="connsiteY97" fmla="*/ 1502995 h 3255773"/>
              <a:gd name="connsiteX98" fmla="*/ 8221 w 3184551"/>
              <a:gd name="connsiteY98" fmla="*/ 1461445 h 3255773"/>
              <a:gd name="connsiteX99" fmla="*/ 3171757 w 3184551"/>
              <a:gd name="connsiteY99" fmla="*/ 1430811 h 3255773"/>
              <a:gd name="connsiteX100" fmla="*/ 3176330 w 3184551"/>
              <a:gd name="connsiteY100" fmla="*/ 1461445 h 3255773"/>
              <a:gd name="connsiteX101" fmla="*/ 3178074 w 3184551"/>
              <a:gd name="connsiteY101" fmla="*/ 1496746 h 3255773"/>
              <a:gd name="connsiteX102" fmla="*/ 36400 w 3184551"/>
              <a:gd name="connsiteY102" fmla="*/ 1283707 h 3255773"/>
              <a:gd name="connsiteX103" fmla="*/ 24174 w 3184551"/>
              <a:gd name="connsiteY103" fmla="*/ 1354578 h 3255773"/>
              <a:gd name="connsiteX104" fmla="*/ 32350 w 3184551"/>
              <a:gd name="connsiteY104" fmla="*/ 1299811 h 3255773"/>
              <a:gd name="connsiteX105" fmla="*/ 3146145 w 3184551"/>
              <a:gd name="connsiteY105" fmla="*/ 1275729 h 3255773"/>
              <a:gd name="connsiteX106" fmla="*/ 3152202 w 3184551"/>
              <a:gd name="connsiteY106" fmla="*/ 1299811 h 3255773"/>
              <a:gd name="connsiteX107" fmla="*/ 3158849 w 3184551"/>
              <a:gd name="connsiteY107" fmla="*/ 1344340 h 3255773"/>
              <a:gd name="connsiteX108" fmla="*/ 74876 w 3184551"/>
              <a:gd name="connsiteY108" fmla="*/ 1134614 h 3255773"/>
              <a:gd name="connsiteX109" fmla="*/ 54138 w 3184551"/>
              <a:gd name="connsiteY109" fmla="*/ 1213177 h 3255773"/>
              <a:gd name="connsiteX110" fmla="*/ 71586 w 3184551"/>
              <a:gd name="connsiteY110" fmla="*/ 1143803 h 3255773"/>
              <a:gd name="connsiteX111" fmla="*/ 3106755 w 3184551"/>
              <a:gd name="connsiteY111" fmla="*/ 1126455 h 3255773"/>
              <a:gd name="connsiteX112" fmla="*/ 3112966 w 3184551"/>
              <a:gd name="connsiteY112" fmla="*/ 1143803 h 3255773"/>
              <a:gd name="connsiteX113" fmla="*/ 3125947 w 3184551"/>
              <a:gd name="connsiteY113" fmla="*/ 1195418 h 3255773"/>
              <a:gd name="connsiteX114" fmla="*/ 3054091 w 3184551"/>
              <a:gd name="connsiteY114" fmla="*/ 982924 h 3255773"/>
              <a:gd name="connsiteX115" fmla="*/ 3059422 w 3184551"/>
              <a:gd name="connsiteY115" fmla="*/ 994240 h 3255773"/>
              <a:gd name="connsiteX116" fmla="*/ 3079182 w 3184551"/>
              <a:gd name="connsiteY116" fmla="*/ 1049435 h 3255773"/>
              <a:gd name="connsiteX117" fmla="*/ 152861 w 3184551"/>
              <a:gd name="connsiteY117" fmla="*/ 935385 h 3255773"/>
              <a:gd name="connsiteX118" fmla="*/ 124383 w 3184551"/>
              <a:gd name="connsiteY118" fmla="*/ 996858 h 3255773"/>
              <a:gd name="connsiteX119" fmla="*/ 91289 w 3184551"/>
              <a:gd name="connsiteY119" fmla="*/ 1088765 h 3255773"/>
              <a:gd name="connsiteX120" fmla="*/ 125129 w 3184551"/>
              <a:gd name="connsiteY120" fmla="*/ 994240 h 3255773"/>
              <a:gd name="connsiteX121" fmla="*/ 2988367 w 3184551"/>
              <a:gd name="connsiteY121" fmla="*/ 845199 h 3255773"/>
              <a:gd name="connsiteX122" fmla="*/ 2992372 w 3184551"/>
              <a:gd name="connsiteY122" fmla="*/ 851939 h 3255773"/>
              <a:gd name="connsiteX123" fmla="*/ 3018503 w 3184551"/>
              <a:gd name="connsiteY123" fmla="*/ 907397 h 3255773"/>
              <a:gd name="connsiteX124" fmla="*/ 218394 w 3184551"/>
              <a:gd name="connsiteY124" fmla="*/ 807824 h 3255773"/>
              <a:gd name="connsiteX125" fmla="*/ 188668 w 3184551"/>
              <a:gd name="connsiteY125" fmla="*/ 859392 h 3255773"/>
              <a:gd name="connsiteX126" fmla="*/ 192179 w 3184551"/>
              <a:gd name="connsiteY126" fmla="*/ 851939 h 3255773"/>
              <a:gd name="connsiteX127" fmla="*/ 2909779 w 3184551"/>
              <a:gd name="connsiteY127" fmla="*/ 713842 h 3255773"/>
              <a:gd name="connsiteX128" fmla="*/ 2912616 w 3184551"/>
              <a:gd name="connsiteY128" fmla="*/ 717720 h 3255773"/>
              <a:gd name="connsiteX129" fmla="*/ 2945558 w 3184551"/>
              <a:gd name="connsiteY129" fmla="*/ 773158 h 3255773"/>
              <a:gd name="connsiteX130" fmla="*/ 297985 w 3184551"/>
              <a:gd name="connsiteY130" fmla="*/ 682106 h 3255773"/>
              <a:gd name="connsiteX131" fmla="*/ 266553 w 3184551"/>
              <a:gd name="connsiteY131" fmla="*/ 726779 h 3255773"/>
              <a:gd name="connsiteX132" fmla="*/ 271936 w 3184551"/>
              <a:gd name="connsiteY132" fmla="*/ 717720 h 3255773"/>
              <a:gd name="connsiteX133" fmla="*/ 2818921 w 3184551"/>
              <a:gd name="connsiteY133" fmla="*/ 590114 h 3255773"/>
              <a:gd name="connsiteX134" fmla="*/ 2820953 w 3184551"/>
              <a:gd name="connsiteY134" fmla="*/ 592400 h 3255773"/>
              <a:gd name="connsiteX135" fmla="*/ 2863597 w 3184551"/>
              <a:gd name="connsiteY135" fmla="*/ 650703 h 3255773"/>
              <a:gd name="connsiteX136" fmla="*/ 392173 w 3184551"/>
              <a:gd name="connsiteY136" fmla="*/ 560257 h 3255773"/>
              <a:gd name="connsiteX137" fmla="*/ 355918 w 3184551"/>
              <a:gd name="connsiteY137" fmla="*/ 602901 h 3255773"/>
              <a:gd name="connsiteX138" fmla="*/ 363599 w 3184551"/>
              <a:gd name="connsiteY138" fmla="*/ 592400 h 3255773"/>
              <a:gd name="connsiteX139" fmla="*/ 2716114 w 3184551"/>
              <a:gd name="connsiteY139" fmla="*/ 474873 h 3255773"/>
              <a:gd name="connsiteX140" fmla="*/ 2718185 w 3184551"/>
              <a:gd name="connsiteY140" fmla="*/ 476797 h 3255773"/>
              <a:gd name="connsiteX141" fmla="*/ 2774096 w 3184551"/>
              <a:gd name="connsiteY141" fmla="*/ 539691 h 3255773"/>
              <a:gd name="connsiteX142" fmla="*/ 501100 w 3184551"/>
              <a:gd name="connsiteY142" fmla="*/ 444523 h 3255773"/>
              <a:gd name="connsiteX143" fmla="*/ 455293 w 3184551"/>
              <a:gd name="connsiteY143" fmla="*/ 489254 h 3255773"/>
              <a:gd name="connsiteX144" fmla="*/ 466367 w 3184551"/>
              <a:gd name="connsiteY144" fmla="*/ 476797 h 3255773"/>
              <a:gd name="connsiteX145" fmla="*/ 2603905 w 3184551"/>
              <a:gd name="connsiteY145" fmla="*/ 370808 h 3255773"/>
              <a:gd name="connsiteX146" fmla="*/ 2605111 w 3184551"/>
              <a:gd name="connsiteY146" fmla="*/ 371730 h 3255773"/>
              <a:gd name="connsiteX147" fmla="*/ 2630929 w 3184551"/>
              <a:gd name="connsiteY147" fmla="*/ 395721 h 3255773"/>
              <a:gd name="connsiteX148" fmla="*/ 622678 w 3184551"/>
              <a:gd name="connsiteY148" fmla="*/ 338675 h 3255773"/>
              <a:gd name="connsiteX149" fmla="*/ 563814 w 3184551"/>
              <a:gd name="connsiteY149" fmla="*/ 386250 h 3255773"/>
              <a:gd name="connsiteX150" fmla="*/ 579441 w 3184551"/>
              <a:gd name="connsiteY150" fmla="*/ 371730 h 3255773"/>
              <a:gd name="connsiteX151" fmla="*/ 2482104 w 3184551"/>
              <a:gd name="connsiteY151" fmla="*/ 277752 h 3255773"/>
              <a:gd name="connsiteX152" fmla="*/ 2482532 w 3184551"/>
              <a:gd name="connsiteY152" fmla="*/ 278018 h 3255773"/>
              <a:gd name="connsiteX153" fmla="*/ 2492052 w 3184551"/>
              <a:gd name="connsiteY153" fmla="*/ 285295 h 3255773"/>
              <a:gd name="connsiteX154" fmla="*/ 753965 w 3184551"/>
              <a:gd name="connsiteY154" fmla="*/ 245754 h 3255773"/>
              <a:gd name="connsiteX155" fmla="*/ 681875 w 3184551"/>
              <a:gd name="connsiteY155" fmla="*/ 293418 h 3255773"/>
              <a:gd name="connsiteX156" fmla="*/ 702019 w 3184551"/>
              <a:gd name="connsiteY156" fmla="*/ 278018 h 3255773"/>
              <a:gd name="connsiteX157" fmla="*/ 2349741 w 3184551"/>
              <a:gd name="connsiteY157" fmla="*/ 195735 h 3255773"/>
              <a:gd name="connsiteX158" fmla="*/ 2351249 w 3184551"/>
              <a:gd name="connsiteY158" fmla="*/ 196477 h 3255773"/>
              <a:gd name="connsiteX159" fmla="*/ 2351264 w 3184551"/>
              <a:gd name="connsiteY159" fmla="*/ 196487 h 3255773"/>
              <a:gd name="connsiteX160" fmla="*/ 885624 w 3184551"/>
              <a:gd name="connsiteY160" fmla="*/ 170709 h 3255773"/>
              <a:gd name="connsiteX161" fmla="*/ 812255 w 3184551"/>
              <a:gd name="connsiteY161" fmla="*/ 209550 h 3255773"/>
              <a:gd name="connsiteX162" fmla="*/ 833303 w 3184551"/>
              <a:gd name="connsiteY162" fmla="*/ 196477 h 3255773"/>
              <a:gd name="connsiteX163" fmla="*/ 1022269 w 3184551"/>
              <a:gd name="connsiteY163" fmla="*/ 109301 h 3255773"/>
              <a:gd name="connsiteX164" fmla="*/ 949985 w 3184551"/>
              <a:gd name="connsiteY164" fmla="*/ 139011 h 3255773"/>
              <a:gd name="connsiteX165" fmla="*/ 972490 w 3184551"/>
              <a:gd name="connsiteY165" fmla="*/ 127928 h 3255773"/>
              <a:gd name="connsiteX166" fmla="*/ 2139316 w 3184551"/>
              <a:gd name="connsiteY166" fmla="*/ 100707 h 3255773"/>
              <a:gd name="connsiteX167" fmla="*/ 2212061 w 3184551"/>
              <a:gd name="connsiteY167" fmla="*/ 127928 h 3255773"/>
              <a:gd name="connsiteX168" fmla="*/ 2216912 w 3184551"/>
              <a:gd name="connsiteY168" fmla="*/ 130316 h 3255773"/>
              <a:gd name="connsiteX169" fmla="*/ 1164161 w 3184551"/>
              <a:gd name="connsiteY169" fmla="*/ 61258 h 3255773"/>
              <a:gd name="connsiteX170" fmla="*/ 1093731 w 3184551"/>
              <a:gd name="connsiteY170" fmla="*/ 82561 h 3255773"/>
              <a:gd name="connsiteX171" fmla="*/ 1118782 w 3184551"/>
              <a:gd name="connsiteY171" fmla="*/ 73187 h 3255773"/>
              <a:gd name="connsiteX172" fmla="*/ 1997036 w 3184551"/>
              <a:gd name="connsiteY172" fmla="*/ 55118 h 3255773"/>
              <a:gd name="connsiteX173" fmla="*/ 2065770 w 3184551"/>
              <a:gd name="connsiteY173" fmla="*/ 73187 h 3255773"/>
              <a:gd name="connsiteX174" fmla="*/ 2076318 w 3184551"/>
              <a:gd name="connsiteY174" fmla="*/ 77134 h 3255773"/>
              <a:gd name="connsiteX175" fmla="*/ 1310715 w 3184551"/>
              <a:gd name="connsiteY175" fmla="*/ 26935 h 3255773"/>
              <a:gd name="connsiteX176" fmla="*/ 1242919 w 3184551"/>
              <a:gd name="connsiteY176" fmla="*/ 40554 h 3255773"/>
              <a:gd name="connsiteX177" fmla="*/ 1271377 w 3184551"/>
              <a:gd name="connsiteY177" fmla="*/ 33073 h 3255773"/>
              <a:gd name="connsiteX178" fmla="*/ 1855505 w 3184551"/>
              <a:gd name="connsiteY178" fmla="*/ 24075 h 3255773"/>
              <a:gd name="connsiteX179" fmla="*/ 1913175 w 3184551"/>
              <a:gd name="connsiteY179" fmla="*/ 33073 h 3255773"/>
              <a:gd name="connsiteX180" fmla="*/ 1929281 w 3184551"/>
              <a:gd name="connsiteY180" fmla="*/ 37307 h 3255773"/>
              <a:gd name="connsiteX181" fmla="*/ 1461713 w 3184551"/>
              <a:gd name="connsiteY181" fmla="*/ 6740 h 3255773"/>
              <a:gd name="connsiteX182" fmla="*/ 1397145 w 3184551"/>
              <a:gd name="connsiteY182" fmla="*/ 13449 h 3255773"/>
              <a:gd name="connsiteX183" fmla="*/ 1429475 w 3184551"/>
              <a:gd name="connsiteY183" fmla="*/ 8405 h 3255773"/>
              <a:gd name="connsiteX184" fmla="*/ 1709231 w 3184551"/>
              <a:gd name="connsiteY184" fmla="*/ 6038 h 3255773"/>
              <a:gd name="connsiteX185" fmla="*/ 1755077 w 3184551"/>
              <a:gd name="connsiteY185" fmla="*/ 8405 h 3255773"/>
              <a:gd name="connsiteX186" fmla="*/ 1775968 w 3184551"/>
              <a:gd name="connsiteY186" fmla="*/ 11664 h 3255773"/>
              <a:gd name="connsiteX187" fmla="*/ 1592276 w 3184551"/>
              <a:gd name="connsiteY187" fmla="*/ 0 h 3255773"/>
              <a:gd name="connsiteX188" fmla="*/ 1617986 w 3184551"/>
              <a:gd name="connsiteY188" fmla="*/ 1327 h 3255773"/>
              <a:gd name="connsiteX189" fmla="*/ 1555002 w 3184551"/>
              <a:gd name="connsiteY189" fmla="*/ 1924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3184551" h="3255773">
                <a:moveTo>
                  <a:pt x="1625574" y="3254054"/>
                </a:moveTo>
                <a:lnTo>
                  <a:pt x="1592276" y="3255773"/>
                </a:lnTo>
                <a:lnTo>
                  <a:pt x="1569414" y="3254593"/>
                </a:lnTo>
                <a:close/>
                <a:moveTo>
                  <a:pt x="1410031" y="3244335"/>
                </a:moveTo>
                <a:lnTo>
                  <a:pt x="1470500" y="3249487"/>
                </a:lnTo>
                <a:lnTo>
                  <a:pt x="1429475" y="3247369"/>
                </a:lnTo>
                <a:close/>
                <a:moveTo>
                  <a:pt x="1786442" y="3242475"/>
                </a:moveTo>
                <a:lnTo>
                  <a:pt x="1755077" y="3247369"/>
                </a:lnTo>
                <a:lnTo>
                  <a:pt x="1725627" y="3248889"/>
                </a:lnTo>
                <a:close/>
                <a:moveTo>
                  <a:pt x="1255014" y="3218399"/>
                </a:moveTo>
                <a:lnTo>
                  <a:pt x="1325855" y="3231201"/>
                </a:lnTo>
                <a:lnTo>
                  <a:pt x="1271377" y="3222700"/>
                </a:lnTo>
                <a:close/>
                <a:moveTo>
                  <a:pt x="1944867" y="3214369"/>
                </a:moveTo>
                <a:lnTo>
                  <a:pt x="1913175" y="3222700"/>
                </a:lnTo>
                <a:lnTo>
                  <a:pt x="1874649" y="3228712"/>
                </a:lnTo>
                <a:close/>
                <a:moveTo>
                  <a:pt x="1106843" y="3178119"/>
                </a:moveTo>
                <a:lnTo>
                  <a:pt x="1189891" y="3201280"/>
                </a:lnTo>
                <a:lnTo>
                  <a:pt x="1118782" y="3182587"/>
                </a:lnTo>
                <a:close/>
                <a:moveTo>
                  <a:pt x="2098122" y="3170481"/>
                </a:moveTo>
                <a:lnTo>
                  <a:pt x="2065770" y="3182587"/>
                </a:lnTo>
                <a:lnTo>
                  <a:pt x="2018084" y="3195122"/>
                </a:lnTo>
                <a:close/>
                <a:moveTo>
                  <a:pt x="2244126" y="3112054"/>
                </a:moveTo>
                <a:lnTo>
                  <a:pt x="2212061" y="3127846"/>
                </a:lnTo>
                <a:lnTo>
                  <a:pt x="2158507" y="3147885"/>
                </a:lnTo>
                <a:close/>
                <a:moveTo>
                  <a:pt x="787249" y="3030692"/>
                </a:moveTo>
                <a:lnTo>
                  <a:pt x="835370" y="3060226"/>
                </a:lnTo>
                <a:cubicBezTo>
                  <a:pt x="878311" y="3083904"/>
                  <a:pt x="922244" y="3105527"/>
                  <a:pt x="967011" y="3125045"/>
                </a:cubicBezTo>
                <a:lnTo>
                  <a:pt x="1064349" y="3162218"/>
                </a:lnTo>
                <a:lnTo>
                  <a:pt x="972490" y="3127846"/>
                </a:lnTo>
                <a:cubicBezTo>
                  <a:pt x="924866" y="3107252"/>
                  <a:pt x="878426" y="3084357"/>
                  <a:pt x="833303" y="3059296"/>
                </a:cubicBezTo>
                <a:close/>
                <a:moveTo>
                  <a:pt x="672352" y="2955075"/>
                </a:moveTo>
                <a:lnTo>
                  <a:pt x="705256" y="2979766"/>
                </a:lnTo>
                <a:lnTo>
                  <a:pt x="702019" y="2977756"/>
                </a:lnTo>
                <a:close/>
                <a:moveTo>
                  <a:pt x="555270" y="2861584"/>
                </a:moveTo>
                <a:lnTo>
                  <a:pt x="582879" y="2886672"/>
                </a:lnTo>
                <a:lnTo>
                  <a:pt x="579441" y="2884043"/>
                </a:lnTo>
                <a:close/>
                <a:moveTo>
                  <a:pt x="439529" y="2748786"/>
                </a:moveTo>
                <a:lnTo>
                  <a:pt x="470670" y="2782975"/>
                </a:lnTo>
                <a:lnTo>
                  <a:pt x="466367" y="2778976"/>
                </a:lnTo>
                <a:close/>
                <a:moveTo>
                  <a:pt x="2830023" y="2650974"/>
                </a:moveTo>
                <a:lnTo>
                  <a:pt x="2820953" y="2663374"/>
                </a:lnTo>
                <a:lnTo>
                  <a:pt x="2782498" y="2706631"/>
                </a:lnTo>
                <a:close/>
                <a:moveTo>
                  <a:pt x="328473" y="2615350"/>
                </a:moveTo>
                <a:lnTo>
                  <a:pt x="369497" y="2670008"/>
                </a:lnTo>
                <a:lnTo>
                  <a:pt x="363599" y="2663374"/>
                </a:lnTo>
                <a:close/>
                <a:moveTo>
                  <a:pt x="2572492" y="2588755"/>
                </a:moveTo>
                <a:lnTo>
                  <a:pt x="2740703" y="2753646"/>
                </a:lnTo>
                <a:lnTo>
                  <a:pt x="2718185" y="2778976"/>
                </a:lnTo>
                <a:cubicBezTo>
                  <a:pt x="2610130" y="2889447"/>
                  <a:pt x="2486618" y="2984115"/>
                  <a:pt x="2351249" y="3059296"/>
                </a:cubicBezTo>
                <a:lnTo>
                  <a:pt x="2264922" y="3101812"/>
                </a:lnTo>
                <a:lnTo>
                  <a:pt x="2169584" y="2892905"/>
                </a:lnTo>
                <a:lnTo>
                  <a:pt x="2235372" y="2859991"/>
                </a:lnTo>
                <a:cubicBezTo>
                  <a:pt x="2350073" y="2795277"/>
                  <a:pt x="2454728" y="2713791"/>
                  <a:pt x="2546285" y="2618702"/>
                </a:cubicBezTo>
                <a:close/>
                <a:moveTo>
                  <a:pt x="2919060" y="2527209"/>
                </a:moveTo>
                <a:lnTo>
                  <a:pt x="2912616" y="2538053"/>
                </a:lnTo>
                <a:lnTo>
                  <a:pt x="2879865" y="2582829"/>
                </a:lnTo>
                <a:close/>
                <a:moveTo>
                  <a:pt x="229179" y="2466100"/>
                </a:moveTo>
                <a:lnTo>
                  <a:pt x="279343" y="2548180"/>
                </a:lnTo>
                <a:lnTo>
                  <a:pt x="271936" y="2538053"/>
                </a:lnTo>
                <a:close/>
                <a:moveTo>
                  <a:pt x="2996439" y="2395203"/>
                </a:moveTo>
                <a:lnTo>
                  <a:pt x="2992372" y="2403834"/>
                </a:lnTo>
                <a:lnTo>
                  <a:pt x="2964239" y="2451179"/>
                </a:lnTo>
                <a:close/>
                <a:moveTo>
                  <a:pt x="157668" y="2330590"/>
                </a:moveTo>
                <a:lnTo>
                  <a:pt x="199605" y="2416330"/>
                </a:lnTo>
                <a:lnTo>
                  <a:pt x="192179" y="2403834"/>
                </a:lnTo>
                <a:close/>
                <a:moveTo>
                  <a:pt x="3061379" y="2256068"/>
                </a:moveTo>
                <a:lnTo>
                  <a:pt x="3059422" y="2261533"/>
                </a:lnTo>
                <a:lnTo>
                  <a:pt x="3035294" y="2312741"/>
                </a:lnTo>
                <a:close/>
                <a:moveTo>
                  <a:pt x="101994" y="2196911"/>
                </a:moveTo>
                <a:lnTo>
                  <a:pt x="132307" y="2276766"/>
                </a:lnTo>
                <a:lnTo>
                  <a:pt x="125129" y="2261533"/>
                </a:lnTo>
                <a:close/>
                <a:moveTo>
                  <a:pt x="58124" y="2058443"/>
                </a:moveTo>
                <a:lnTo>
                  <a:pt x="78092" y="2130143"/>
                </a:lnTo>
                <a:lnTo>
                  <a:pt x="71586" y="2111970"/>
                </a:lnTo>
                <a:close/>
                <a:moveTo>
                  <a:pt x="3127039" y="2056015"/>
                </a:moveTo>
                <a:lnTo>
                  <a:pt x="3112966" y="2111970"/>
                </a:lnTo>
                <a:lnTo>
                  <a:pt x="3103740" y="2137740"/>
                </a:lnTo>
                <a:lnTo>
                  <a:pt x="3111586" y="2115691"/>
                </a:lnTo>
                <a:close/>
                <a:moveTo>
                  <a:pt x="25910" y="1912823"/>
                </a:moveTo>
                <a:lnTo>
                  <a:pt x="37807" y="1977661"/>
                </a:lnTo>
                <a:lnTo>
                  <a:pt x="32350" y="1955962"/>
                </a:lnTo>
                <a:close/>
                <a:moveTo>
                  <a:pt x="3160174" y="1902556"/>
                </a:moveTo>
                <a:lnTo>
                  <a:pt x="3152202" y="1955962"/>
                </a:lnTo>
                <a:lnTo>
                  <a:pt x="3149339" y="1967346"/>
                </a:lnTo>
                <a:close/>
                <a:moveTo>
                  <a:pt x="6540" y="1760288"/>
                </a:moveTo>
                <a:lnTo>
                  <a:pt x="12095" y="1820278"/>
                </a:lnTo>
                <a:lnTo>
                  <a:pt x="8221" y="1794329"/>
                </a:lnTo>
                <a:close/>
                <a:moveTo>
                  <a:pt x="3178537" y="1749658"/>
                </a:moveTo>
                <a:lnTo>
                  <a:pt x="3176330" y="1794329"/>
                </a:lnTo>
                <a:lnTo>
                  <a:pt x="3173559" y="1812893"/>
                </a:lnTo>
                <a:close/>
                <a:moveTo>
                  <a:pt x="1333" y="1600901"/>
                </a:moveTo>
                <a:lnTo>
                  <a:pt x="1573" y="1659720"/>
                </a:lnTo>
                <a:lnTo>
                  <a:pt x="0" y="1627887"/>
                </a:lnTo>
                <a:close/>
                <a:moveTo>
                  <a:pt x="3182728" y="1590972"/>
                </a:moveTo>
                <a:lnTo>
                  <a:pt x="3184551" y="1627887"/>
                </a:lnTo>
                <a:lnTo>
                  <a:pt x="3183258" y="1654065"/>
                </a:lnTo>
                <a:close/>
                <a:moveTo>
                  <a:pt x="11473" y="1439660"/>
                </a:moveTo>
                <a:lnTo>
                  <a:pt x="6169" y="1502995"/>
                </a:lnTo>
                <a:lnTo>
                  <a:pt x="8221" y="1461445"/>
                </a:lnTo>
                <a:close/>
                <a:moveTo>
                  <a:pt x="3171757" y="1430811"/>
                </a:moveTo>
                <a:lnTo>
                  <a:pt x="3176330" y="1461445"/>
                </a:lnTo>
                <a:lnTo>
                  <a:pt x="3178074" y="1496746"/>
                </a:lnTo>
                <a:close/>
                <a:moveTo>
                  <a:pt x="36400" y="1283707"/>
                </a:moveTo>
                <a:lnTo>
                  <a:pt x="24174" y="1354578"/>
                </a:lnTo>
                <a:lnTo>
                  <a:pt x="32350" y="1299811"/>
                </a:lnTo>
                <a:close/>
                <a:moveTo>
                  <a:pt x="3146145" y="1275729"/>
                </a:moveTo>
                <a:lnTo>
                  <a:pt x="3152202" y="1299811"/>
                </a:lnTo>
                <a:lnTo>
                  <a:pt x="3158849" y="1344340"/>
                </a:lnTo>
                <a:close/>
                <a:moveTo>
                  <a:pt x="74876" y="1134614"/>
                </a:moveTo>
                <a:lnTo>
                  <a:pt x="54138" y="1213177"/>
                </a:lnTo>
                <a:lnTo>
                  <a:pt x="71586" y="1143803"/>
                </a:lnTo>
                <a:close/>
                <a:moveTo>
                  <a:pt x="3106755" y="1126455"/>
                </a:moveTo>
                <a:lnTo>
                  <a:pt x="3112966" y="1143803"/>
                </a:lnTo>
                <a:lnTo>
                  <a:pt x="3125947" y="1195418"/>
                </a:lnTo>
                <a:close/>
                <a:moveTo>
                  <a:pt x="3054091" y="982924"/>
                </a:moveTo>
                <a:lnTo>
                  <a:pt x="3059422" y="994240"/>
                </a:lnTo>
                <a:lnTo>
                  <a:pt x="3079182" y="1049435"/>
                </a:lnTo>
                <a:close/>
                <a:moveTo>
                  <a:pt x="152861" y="935385"/>
                </a:moveTo>
                <a:lnTo>
                  <a:pt x="124383" y="996858"/>
                </a:lnTo>
                <a:lnTo>
                  <a:pt x="91289" y="1088765"/>
                </a:lnTo>
                <a:lnTo>
                  <a:pt x="125129" y="994240"/>
                </a:lnTo>
                <a:close/>
                <a:moveTo>
                  <a:pt x="2988367" y="845199"/>
                </a:moveTo>
                <a:lnTo>
                  <a:pt x="2992372" y="851939"/>
                </a:lnTo>
                <a:lnTo>
                  <a:pt x="3018503" y="907397"/>
                </a:lnTo>
                <a:close/>
                <a:moveTo>
                  <a:pt x="218394" y="807824"/>
                </a:moveTo>
                <a:lnTo>
                  <a:pt x="188668" y="859392"/>
                </a:lnTo>
                <a:lnTo>
                  <a:pt x="192179" y="851939"/>
                </a:lnTo>
                <a:close/>
                <a:moveTo>
                  <a:pt x="2909779" y="713842"/>
                </a:moveTo>
                <a:lnTo>
                  <a:pt x="2912616" y="717720"/>
                </a:lnTo>
                <a:lnTo>
                  <a:pt x="2945558" y="773158"/>
                </a:lnTo>
                <a:close/>
                <a:moveTo>
                  <a:pt x="297985" y="682106"/>
                </a:moveTo>
                <a:lnTo>
                  <a:pt x="266553" y="726779"/>
                </a:lnTo>
                <a:lnTo>
                  <a:pt x="271936" y="717720"/>
                </a:lnTo>
                <a:close/>
                <a:moveTo>
                  <a:pt x="2818921" y="590114"/>
                </a:moveTo>
                <a:lnTo>
                  <a:pt x="2820953" y="592400"/>
                </a:lnTo>
                <a:lnTo>
                  <a:pt x="2863597" y="650703"/>
                </a:lnTo>
                <a:close/>
                <a:moveTo>
                  <a:pt x="392173" y="560257"/>
                </a:moveTo>
                <a:lnTo>
                  <a:pt x="355918" y="602901"/>
                </a:lnTo>
                <a:lnTo>
                  <a:pt x="363599" y="592400"/>
                </a:lnTo>
                <a:close/>
                <a:moveTo>
                  <a:pt x="2716114" y="474873"/>
                </a:moveTo>
                <a:lnTo>
                  <a:pt x="2718185" y="476797"/>
                </a:lnTo>
                <a:lnTo>
                  <a:pt x="2774096" y="539691"/>
                </a:lnTo>
                <a:close/>
                <a:moveTo>
                  <a:pt x="501100" y="444523"/>
                </a:moveTo>
                <a:lnTo>
                  <a:pt x="455293" y="489254"/>
                </a:lnTo>
                <a:lnTo>
                  <a:pt x="466367" y="476797"/>
                </a:lnTo>
                <a:close/>
                <a:moveTo>
                  <a:pt x="2603905" y="370808"/>
                </a:moveTo>
                <a:lnTo>
                  <a:pt x="2605111" y="371730"/>
                </a:lnTo>
                <a:lnTo>
                  <a:pt x="2630929" y="395721"/>
                </a:lnTo>
                <a:close/>
                <a:moveTo>
                  <a:pt x="622678" y="338675"/>
                </a:moveTo>
                <a:lnTo>
                  <a:pt x="563814" y="386250"/>
                </a:lnTo>
                <a:lnTo>
                  <a:pt x="579441" y="371730"/>
                </a:lnTo>
                <a:close/>
                <a:moveTo>
                  <a:pt x="2482104" y="277752"/>
                </a:moveTo>
                <a:lnTo>
                  <a:pt x="2482532" y="278018"/>
                </a:lnTo>
                <a:lnTo>
                  <a:pt x="2492052" y="285295"/>
                </a:lnTo>
                <a:close/>
                <a:moveTo>
                  <a:pt x="753965" y="245754"/>
                </a:moveTo>
                <a:lnTo>
                  <a:pt x="681875" y="293418"/>
                </a:lnTo>
                <a:lnTo>
                  <a:pt x="702019" y="278018"/>
                </a:lnTo>
                <a:close/>
                <a:moveTo>
                  <a:pt x="2349741" y="195735"/>
                </a:moveTo>
                <a:lnTo>
                  <a:pt x="2351249" y="196477"/>
                </a:lnTo>
                <a:lnTo>
                  <a:pt x="2351264" y="196487"/>
                </a:lnTo>
                <a:close/>
                <a:moveTo>
                  <a:pt x="885624" y="170709"/>
                </a:moveTo>
                <a:lnTo>
                  <a:pt x="812255" y="209550"/>
                </a:lnTo>
                <a:lnTo>
                  <a:pt x="833303" y="196477"/>
                </a:lnTo>
                <a:close/>
                <a:moveTo>
                  <a:pt x="1022269" y="109301"/>
                </a:moveTo>
                <a:lnTo>
                  <a:pt x="949985" y="139011"/>
                </a:lnTo>
                <a:lnTo>
                  <a:pt x="972490" y="127928"/>
                </a:lnTo>
                <a:close/>
                <a:moveTo>
                  <a:pt x="2139316" y="100707"/>
                </a:moveTo>
                <a:lnTo>
                  <a:pt x="2212061" y="127928"/>
                </a:lnTo>
                <a:lnTo>
                  <a:pt x="2216912" y="130316"/>
                </a:lnTo>
                <a:close/>
                <a:moveTo>
                  <a:pt x="1164161" y="61258"/>
                </a:moveTo>
                <a:lnTo>
                  <a:pt x="1093731" y="82561"/>
                </a:lnTo>
                <a:lnTo>
                  <a:pt x="1118782" y="73187"/>
                </a:lnTo>
                <a:close/>
                <a:moveTo>
                  <a:pt x="1997036" y="55118"/>
                </a:moveTo>
                <a:lnTo>
                  <a:pt x="2065770" y="73187"/>
                </a:lnTo>
                <a:lnTo>
                  <a:pt x="2076318" y="77134"/>
                </a:lnTo>
                <a:close/>
                <a:moveTo>
                  <a:pt x="1310715" y="26935"/>
                </a:moveTo>
                <a:lnTo>
                  <a:pt x="1242919" y="40554"/>
                </a:lnTo>
                <a:lnTo>
                  <a:pt x="1271377" y="33073"/>
                </a:lnTo>
                <a:close/>
                <a:moveTo>
                  <a:pt x="1855505" y="24075"/>
                </a:moveTo>
                <a:lnTo>
                  <a:pt x="1913175" y="33073"/>
                </a:lnTo>
                <a:lnTo>
                  <a:pt x="1929281" y="37307"/>
                </a:lnTo>
                <a:close/>
                <a:moveTo>
                  <a:pt x="1461713" y="6740"/>
                </a:moveTo>
                <a:lnTo>
                  <a:pt x="1397145" y="13449"/>
                </a:lnTo>
                <a:lnTo>
                  <a:pt x="1429475" y="8405"/>
                </a:lnTo>
                <a:close/>
                <a:moveTo>
                  <a:pt x="1709231" y="6038"/>
                </a:moveTo>
                <a:lnTo>
                  <a:pt x="1755077" y="8405"/>
                </a:lnTo>
                <a:lnTo>
                  <a:pt x="1775968" y="11664"/>
                </a:lnTo>
                <a:close/>
                <a:moveTo>
                  <a:pt x="1592276" y="0"/>
                </a:moveTo>
                <a:lnTo>
                  <a:pt x="1617986" y="1327"/>
                </a:lnTo>
                <a:lnTo>
                  <a:pt x="1555002" y="1924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0E95EB1-AF71-9114-6B7C-DC306CF849C3}"/>
              </a:ext>
            </a:extLst>
          </p:cNvPr>
          <p:cNvSpPr/>
          <p:nvPr/>
        </p:nvSpPr>
        <p:spPr>
          <a:xfrm>
            <a:off x="4437831" y="1781393"/>
            <a:ext cx="3184551" cy="3255773"/>
          </a:xfrm>
          <a:custGeom>
            <a:avLst/>
            <a:gdLst>
              <a:gd name="connsiteX0" fmla="*/ 1553683 w 3184551"/>
              <a:gd name="connsiteY0" fmla="*/ 3253781 h 3255773"/>
              <a:gd name="connsiteX1" fmla="*/ 1618584 w 3184551"/>
              <a:gd name="connsiteY1" fmla="*/ 3254415 h 3255773"/>
              <a:gd name="connsiteX2" fmla="*/ 1592276 w 3184551"/>
              <a:gd name="connsiteY2" fmla="*/ 3255773 h 3255773"/>
              <a:gd name="connsiteX3" fmla="*/ 1774674 w 3184551"/>
              <a:gd name="connsiteY3" fmla="*/ 3244311 h 3255773"/>
              <a:gd name="connsiteX4" fmla="*/ 1755077 w 3184551"/>
              <a:gd name="connsiteY4" fmla="*/ 3247369 h 3255773"/>
              <a:gd name="connsiteX5" fmla="*/ 1710981 w 3184551"/>
              <a:gd name="connsiteY5" fmla="*/ 3249645 h 3255773"/>
              <a:gd name="connsiteX6" fmla="*/ 1394922 w 3184551"/>
              <a:gd name="connsiteY6" fmla="*/ 3241977 h 3255773"/>
              <a:gd name="connsiteX7" fmla="*/ 1464743 w 3184551"/>
              <a:gd name="connsiteY7" fmla="*/ 3249189 h 3255773"/>
              <a:gd name="connsiteX8" fmla="*/ 1429475 w 3184551"/>
              <a:gd name="connsiteY8" fmla="*/ 3247369 h 3255773"/>
              <a:gd name="connsiteX9" fmla="*/ 1927310 w 3184551"/>
              <a:gd name="connsiteY9" fmla="*/ 3218985 h 3255773"/>
              <a:gd name="connsiteX10" fmla="*/ 1913175 w 3184551"/>
              <a:gd name="connsiteY10" fmla="*/ 3222700 h 3255773"/>
              <a:gd name="connsiteX11" fmla="*/ 1862030 w 3184551"/>
              <a:gd name="connsiteY11" fmla="*/ 3230681 h 3255773"/>
              <a:gd name="connsiteX12" fmla="*/ 1241847 w 3184551"/>
              <a:gd name="connsiteY12" fmla="*/ 3214938 h 3255773"/>
              <a:gd name="connsiteX13" fmla="*/ 1315747 w 3184551"/>
              <a:gd name="connsiteY13" fmla="*/ 3229624 h 3255773"/>
              <a:gd name="connsiteX14" fmla="*/ 1271377 w 3184551"/>
              <a:gd name="connsiteY14" fmla="*/ 3222700 h 3255773"/>
              <a:gd name="connsiteX15" fmla="*/ 2075021 w 3184551"/>
              <a:gd name="connsiteY15" fmla="*/ 3179125 h 3255773"/>
              <a:gd name="connsiteX16" fmla="*/ 2065770 w 3184551"/>
              <a:gd name="connsiteY16" fmla="*/ 3182587 h 3255773"/>
              <a:gd name="connsiteX17" fmla="*/ 2009085 w 3184551"/>
              <a:gd name="connsiteY17" fmla="*/ 3197488 h 3255773"/>
              <a:gd name="connsiteX18" fmla="*/ 1095316 w 3184551"/>
              <a:gd name="connsiteY18" fmla="*/ 3173806 h 3255773"/>
              <a:gd name="connsiteX19" fmla="*/ 1169421 w 3184551"/>
              <a:gd name="connsiteY19" fmla="*/ 3195899 h 3255773"/>
              <a:gd name="connsiteX20" fmla="*/ 1118782 w 3184551"/>
              <a:gd name="connsiteY20" fmla="*/ 3182587 h 3255773"/>
              <a:gd name="connsiteX21" fmla="*/ 2217402 w 3184551"/>
              <a:gd name="connsiteY21" fmla="*/ 3125216 h 3255773"/>
              <a:gd name="connsiteX22" fmla="*/ 2212061 w 3184551"/>
              <a:gd name="connsiteY22" fmla="*/ 3127846 h 3255773"/>
              <a:gd name="connsiteX23" fmla="*/ 2153062 w 3184551"/>
              <a:gd name="connsiteY23" fmla="*/ 3149923 h 3255773"/>
              <a:gd name="connsiteX24" fmla="*/ 955021 w 3184551"/>
              <a:gd name="connsiteY24" fmla="*/ 3119242 h 3255773"/>
              <a:gd name="connsiteX25" fmla="*/ 1024710 w 3184551"/>
              <a:gd name="connsiteY25" fmla="*/ 3147386 h 3255773"/>
              <a:gd name="connsiteX26" fmla="*/ 972490 w 3184551"/>
              <a:gd name="connsiteY26" fmla="*/ 3127846 h 3255773"/>
              <a:gd name="connsiteX27" fmla="*/ 2354165 w 3184551"/>
              <a:gd name="connsiteY27" fmla="*/ 3057485 h 3255773"/>
              <a:gd name="connsiteX28" fmla="*/ 2351249 w 3184551"/>
              <a:gd name="connsiteY28" fmla="*/ 3059296 h 3255773"/>
              <a:gd name="connsiteX29" fmla="*/ 2291076 w 3184551"/>
              <a:gd name="connsiteY29" fmla="*/ 3088931 h 3255773"/>
              <a:gd name="connsiteX30" fmla="*/ 820609 w 3184551"/>
              <a:gd name="connsiteY30" fmla="*/ 3051412 h 3255773"/>
              <a:gd name="connsiteX31" fmla="*/ 882785 w 3184551"/>
              <a:gd name="connsiteY31" fmla="*/ 3083666 h 3255773"/>
              <a:gd name="connsiteX32" fmla="*/ 833303 w 3184551"/>
              <a:gd name="connsiteY32" fmla="*/ 3059296 h 3255773"/>
              <a:gd name="connsiteX33" fmla="*/ 2484644 w 3184551"/>
              <a:gd name="connsiteY33" fmla="*/ 2976141 h 3255773"/>
              <a:gd name="connsiteX34" fmla="*/ 2482532 w 3184551"/>
              <a:gd name="connsiteY34" fmla="*/ 2977756 h 3255773"/>
              <a:gd name="connsiteX35" fmla="*/ 2411325 w 3184551"/>
              <a:gd name="connsiteY35" fmla="*/ 3021983 h 3255773"/>
              <a:gd name="connsiteX36" fmla="*/ 692131 w 3184551"/>
              <a:gd name="connsiteY36" fmla="*/ 2970196 h 3255773"/>
              <a:gd name="connsiteX37" fmla="*/ 747943 w 3184551"/>
              <a:gd name="connsiteY37" fmla="*/ 3006279 h 3255773"/>
              <a:gd name="connsiteX38" fmla="*/ 702019 w 3184551"/>
              <a:gd name="connsiteY38" fmla="*/ 2977756 h 3255773"/>
              <a:gd name="connsiteX39" fmla="*/ 2607474 w 3184551"/>
              <a:gd name="connsiteY39" fmla="*/ 2881847 h 3255773"/>
              <a:gd name="connsiteX40" fmla="*/ 2605111 w 3184551"/>
              <a:gd name="connsiteY40" fmla="*/ 2884043 h 3255773"/>
              <a:gd name="connsiteX41" fmla="*/ 2519167 w 3184551"/>
              <a:gd name="connsiteY41" fmla="*/ 2949748 h 3255773"/>
              <a:gd name="connsiteX42" fmla="*/ 570331 w 3184551"/>
              <a:gd name="connsiteY42" fmla="*/ 2875579 h 3255773"/>
              <a:gd name="connsiteX43" fmla="*/ 624846 w 3184551"/>
              <a:gd name="connsiteY43" fmla="*/ 2918756 h 3255773"/>
              <a:gd name="connsiteX44" fmla="*/ 579441 w 3184551"/>
              <a:gd name="connsiteY44" fmla="*/ 2884043 h 3255773"/>
              <a:gd name="connsiteX45" fmla="*/ 2718476 w 3184551"/>
              <a:gd name="connsiteY45" fmla="*/ 2778649 h 3255773"/>
              <a:gd name="connsiteX46" fmla="*/ 2718185 w 3184551"/>
              <a:gd name="connsiteY46" fmla="*/ 2778976 h 3255773"/>
              <a:gd name="connsiteX47" fmla="*/ 2700509 w 3184551"/>
              <a:gd name="connsiteY47" fmla="*/ 2795400 h 3255773"/>
              <a:gd name="connsiteX48" fmla="*/ 456865 w 3184551"/>
              <a:gd name="connsiteY48" fmla="*/ 2768288 h 3255773"/>
              <a:gd name="connsiteX49" fmla="*/ 513185 w 3184551"/>
              <a:gd name="connsiteY49" fmla="*/ 2822479 h 3255773"/>
              <a:gd name="connsiteX50" fmla="*/ 466367 w 3184551"/>
              <a:gd name="connsiteY50" fmla="*/ 2778976 h 3255773"/>
              <a:gd name="connsiteX51" fmla="*/ 2932814 w 3184551"/>
              <a:gd name="connsiteY51" fmla="*/ 2504062 h 3255773"/>
              <a:gd name="connsiteX52" fmla="*/ 2912616 w 3184551"/>
              <a:gd name="connsiteY52" fmla="*/ 2538053 h 3255773"/>
              <a:gd name="connsiteX53" fmla="*/ 2910376 w 3184551"/>
              <a:gd name="connsiteY53" fmla="*/ 2541116 h 3255773"/>
              <a:gd name="connsiteX54" fmla="*/ 3016458 w 3184551"/>
              <a:gd name="connsiteY54" fmla="*/ 2352717 h 3255773"/>
              <a:gd name="connsiteX55" fmla="*/ 2992372 w 3184551"/>
              <a:gd name="connsiteY55" fmla="*/ 2403834 h 3255773"/>
              <a:gd name="connsiteX56" fmla="*/ 2987195 w 3184551"/>
              <a:gd name="connsiteY56" fmla="*/ 2412547 h 3255773"/>
              <a:gd name="connsiteX57" fmla="*/ 3079279 w 3184551"/>
              <a:gd name="connsiteY57" fmla="*/ 2206068 h 3255773"/>
              <a:gd name="connsiteX58" fmla="*/ 3059422 w 3184551"/>
              <a:gd name="connsiteY58" fmla="*/ 2261533 h 3255773"/>
              <a:gd name="connsiteX59" fmla="*/ 3051749 w 3184551"/>
              <a:gd name="connsiteY59" fmla="*/ 2277818 h 3255773"/>
              <a:gd name="connsiteX60" fmla="*/ 339236 w 3184551"/>
              <a:gd name="connsiteY60" fmla="*/ 2145241 h 3255773"/>
              <a:gd name="connsiteX61" fmla="*/ 349126 w 3184551"/>
              <a:gd name="connsiteY61" fmla="*/ 2173306 h 3255773"/>
              <a:gd name="connsiteX62" fmla="*/ 551187 w 3184551"/>
              <a:gd name="connsiteY62" fmla="*/ 2519195 h 3255773"/>
              <a:gd name="connsiteX63" fmla="*/ 615092 w 3184551"/>
              <a:gd name="connsiteY63" fmla="*/ 2592221 h 3255773"/>
              <a:gd name="connsiteX64" fmla="*/ 447432 w 3184551"/>
              <a:gd name="connsiteY64" fmla="*/ 2757676 h 3255773"/>
              <a:gd name="connsiteX65" fmla="*/ 363599 w 3184551"/>
              <a:gd name="connsiteY65" fmla="*/ 2663374 h 3255773"/>
              <a:gd name="connsiteX66" fmla="*/ 125129 w 3184551"/>
              <a:gd name="connsiteY66" fmla="*/ 2261533 h 3255773"/>
              <a:gd name="connsiteX67" fmla="*/ 116430 w 3184551"/>
              <a:gd name="connsiteY67" fmla="*/ 2237233 h 3255773"/>
              <a:gd name="connsiteX68" fmla="*/ 68174 w 3184551"/>
              <a:gd name="connsiteY68" fmla="*/ 2098406 h 3255773"/>
              <a:gd name="connsiteX69" fmla="*/ 100837 w 3184551"/>
              <a:gd name="connsiteY69" fmla="*/ 2193679 h 3255773"/>
              <a:gd name="connsiteX70" fmla="*/ 71586 w 3184551"/>
              <a:gd name="connsiteY70" fmla="*/ 2111970 h 3255773"/>
              <a:gd name="connsiteX71" fmla="*/ 3125875 w 3184551"/>
              <a:gd name="connsiteY71" fmla="*/ 2060640 h 3255773"/>
              <a:gd name="connsiteX72" fmla="*/ 3112966 w 3184551"/>
              <a:gd name="connsiteY72" fmla="*/ 2111970 h 3255773"/>
              <a:gd name="connsiteX73" fmla="*/ 3104104 w 3184551"/>
              <a:gd name="connsiteY73" fmla="*/ 2136723 h 3255773"/>
              <a:gd name="connsiteX74" fmla="*/ 31427 w 3184551"/>
              <a:gd name="connsiteY74" fmla="*/ 1949781 h 3255773"/>
              <a:gd name="connsiteX75" fmla="*/ 50072 w 3184551"/>
              <a:gd name="connsiteY75" fmla="*/ 2026427 h 3255773"/>
              <a:gd name="connsiteX76" fmla="*/ 32350 w 3184551"/>
              <a:gd name="connsiteY76" fmla="*/ 1955962 h 3255773"/>
              <a:gd name="connsiteX77" fmla="*/ 3158462 w 3184551"/>
              <a:gd name="connsiteY77" fmla="*/ 1914030 h 3255773"/>
              <a:gd name="connsiteX78" fmla="*/ 3152202 w 3184551"/>
              <a:gd name="connsiteY78" fmla="*/ 1955962 h 3255773"/>
              <a:gd name="connsiteX79" fmla="*/ 3143998 w 3184551"/>
              <a:gd name="connsiteY79" fmla="*/ 1988581 h 3255773"/>
              <a:gd name="connsiteX80" fmla="*/ 8130 w 3184551"/>
              <a:gd name="connsiteY80" fmla="*/ 1792476 h 3255773"/>
              <a:gd name="connsiteX81" fmla="*/ 8247 w 3184551"/>
              <a:gd name="connsiteY81" fmla="*/ 1794504 h 3255773"/>
              <a:gd name="connsiteX82" fmla="*/ 8221 w 3184551"/>
              <a:gd name="connsiteY82" fmla="*/ 1794329 h 3255773"/>
              <a:gd name="connsiteX83" fmla="*/ 3177817 w 3184551"/>
              <a:gd name="connsiteY83" fmla="*/ 1764240 h 3255773"/>
              <a:gd name="connsiteX84" fmla="*/ 3176330 w 3184551"/>
              <a:gd name="connsiteY84" fmla="*/ 1794329 h 3255773"/>
              <a:gd name="connsiteX85" fmla="*/ 3170644 w 3184551"/>
              <a:gd name="connsiteY85" fmla="*/ 1832423 h 3255773"/>
              <a:gd name="connsiteX86" fmla="*/ 3183633 w 3184551"/>
              <a:gd name="connsiteY86" fmla="*/ 1609301 h 3255773"/>
              <a:gd name="connsiteX87" fmla="*/ 3184551 w 3184551"/>
              <a:gd name="connsiteY87" fmla="*/ 1627887 h 3255773"/>
              <a:gd name="connsiteX88" fmla="*/ 3182586 w 3184551"/>
              <a:gd name="connsiteY88" fmla="*/ 1667671 h 3255773"/>
              <a:gd name="connsiteX89" fmla="*/ 1589 w 3184551"/>
              <a:gd name="connsiteY89" fmla="*/ 1595728 h 3255773"/>
              <a:gd name="connsiteX90" fmla="*/ 364 w 3184551"/>
              <a:gd name="connsiteY90" fmla="*/ 1635258 h 3255773"/>
              <a:gd name="connsiteX91" fmla="*/ 0 w 3184551"/>
              <a:gd name="connsiteY91" fmla="*/ 1627887 h 3255773"/>
              <a:gd name="connsiteX92" fmla="*/ 3174870 w 3184551"/>
              <a:gd name="connsiteY92" fmla="*/ 1451660 h 3255773"/>
              <a:gd name="connsiteX93" fmla="*/ 3176330 w 3184551"/>
              <a:gd name="connsiteY93" fmla="*/ 1461445 h 3255773"/>
              <a:gd name="connsiteX94" fmla="*/ 3178254 w 3184551"/>
              <a:gd name="connsiteY94" fmla="*/ 1500396 h 3255773"/>
              <a:gd name="connsiteX95" fmla="*/ 14719 w 3184551"/>
              <a:gd name="connsiteY95" fmla="*/ 1417919 h 3255773"/>
              <a:gd name="connsiteX96" fmla="*/ 7316 w 3184551"/>
              <a:gd name="connsiteY96" fmla="*/ 1479770 h 3255773"/>
              <a:gd name="connsiteX97" fmla="*/ 8221 w 3184551"/>
              <a:gd name="connsiteY97" fmla="*/ 1461445 h 3255773"/>
              <a:gd name="connsiteX98" fmla="*/ 3151416 w 3184551"/>
              <a:gd name="connsiteY98" fmla="*/ 1296688 h 3255773"/>
              <a:gd name="connsiteX99" fmla="*/ 3152202 w 3184551"/>
              <a:gd name="connsiteY99" fmla="*/ 1299811 h 3255773"/>
              <a:gd name="connsiteX100" fmla="*/ 3156854 w 3184551"/>
              <a:gd name="connsiteY100" fmla="*/ 1330975 h 3255773"/>
              <a:gd name="connsiteX101" fmla="*/ 43342 w 3184551"/>
              <a:gd name="connsiteY101" fmla="*/ 1256104 h 3255773"/>
              <a:gd name="connsiteX102" fmla="*/ 27839 w 3184551"/>
              <a:gd name="connsiteY102" fmla="*/ 1330028 h 3255773"/>
              <a:gd name="connsiteX103" fmla="*/ 32350 w 3184551"/>
              <a:gd name="connsiteY103" fmla="*/ 1299811 h 3255773"/>
              <a:gd name="connsiteX104" fmla="*/ 85136 w 3184551"/>
              <a:gd name="connsiteY104" fmla="*/ 1105955 h 3255773"/>
              <a:gd name="connsiteX105" fmla="*/ 61357 w 3184551"/>
              <a:gd name="connsiteY105" fmla="*/ 1184474 h 3255773"/>
              <a:gd name="connsiteX106" fmla="*/ 71586 w 3184551"/>
              <a:gd name="connsiteY106" fmla="*/ 1143803 h 3255773"/>
              <a:gd name="connsiteX107" fmla="*/ 3090662 w 3184551"/>
              <a:gd name="connsiteY107" fmla="*/ 1081502 h 3255773"/>
              <a:gd name="connsiteX108" fmla="*/ 3112966 w 3184551"/>
              <a:gd name="connsiteY108" fmla="*/ 1143803 h 3255773"/>
              <a:gd name="connsiteX109" fmla="*/ 3114366 w 3184551"/>
              <a:gd name="connsiteY109" fmla="*/ 1149372 h 3255773"/>
              <a:gd name="connsiteX110" fmla="*/ 138893 w 3184551"/>
              <a:gd name="connsiteY110" fmla="*/ 965029 h 3255773"/>
              <a:gd name="connsiteX111" fmla="*/ 108114 w 3184551"/>
              <a:gd name="connsiteY111" fmla="*/ 1041769 h 3255773"/>
              <a:gd name="connsiteX112" fmla="*/ 125129 w 3184551"/>
              <a:gd name="connsiteY112" fmla="*/ 994240 h 3255773"/>
              <a:gd name="connsiteX113" fmla="*/ 3028362 w 3184551"/>
              <a:gd name="connsiteY113" fmla="*/ 928321 h 3255773"/>
              <a:gd name="connsiteX114" fmla="*/ 3059422 w 3184551"/>
              <a:gd name="connsiteY114" fmla="*/ 994240 h 3255773"/>
              <a:gd name="connsiteX115" fmla="*/ 3063373 w 3184551"/>
              <a:gd name="connsiteY115" fmla="*/ 1005275 h 3255773"/>
              <a:gd name="connsiteX116" fmla="*/ 204108 w 3184551"/>
              <a:gd name="connsiteY116" fmla="*/ 831865 h 3255773"/>
              <a:gd name="connsiteX117" fmla="*/ 169108 w 3184551"/>
              <a:gd name="connsiteY117" fmla="*/ 900904 h 3255773"/>
              <a:gd name="connsiteX118" fmla="*/ 192179 w 3184551"/>
              <a:gd name="connsiteY118" fmla="*/ 851939 h 3255773"/>
              <a:gd name="connsiteX119" fmla="*/ 2955849 w 3184551"/>
              <a:gd name="connsiteY119" fmla="*/ 790476 h 3255773"/>
              <a:gd name="connsiteX120" fmla="*/ 2992372 w 3184551"/>
              <a:gd name="connsiteY120" fmla="*/ 851939 h 3255773"/>
              <a:gd name="connsiteX121" fmla="*/ 2999080 w 3184551"/>
              <a:gd name="connsiteY121" fmla="*/ 866176 h 3255773"/>
              <a:gd name="connsiteX122" fmla="*/ 280728 w 3184551"/>
              <a:gd name="connsiteY122" fmla="*/ 705699 h 3255773"/>
              <a:gd name="connsiteX123" fmla="*/ 245816 w 3184551"/>
              <a:gd name="connsiteY123" fmla="*/ 761677 h 3255773"/>
              <a:gd name="connsiteX124" fmla="*/ 271936 w 3184551"/>
              <a:gd name="connsiteY124" fmla="*/ 717720 h 3255773"/>
              <a:gd name="connsiteX125" fmla="*/ 2872456 w 3184551"/>
              <a:gd name="connsiteY125" fmla="*/ 662814 h 3255773"/>
              <a:gd name="connsiteX126" fmla="*/ 2912616 w 3184551"/>
              <a:gd name="connsiteY126" fmla="*/ 717720 h 3255773"/>
              <a:gd name="connsiteX127" fmla="*/ 2921286 w 3184551"/>
              <a:gd name="connsiteY127" fmla="*/ 732311 h 3255773"/>
              <a:gd name="connsiteX128" fmla="*/ 368954 w 3184551"/>
              <a:gd name="connsiteY128" fmla="*/ 586376 h 3255773"/>
              <a:gd name="connsiteX129" fmla="*/ 339275 w 3184551"/>
              <a:gd name="connsiteY129" fmla="*/ 625655 h 3255773"/>
              <a:gd name="connsiteX130" fmla="*/ 363599 w 3184551"/>
              <a:gd name="connsiteY130" fmla="*/ 592400 h 3255773"/>
              <a:gd name="connsiteX131" fmla="*/ 2785270 w 3184551"/>
              <a:gd name="connsiteY131" fmla="*/ 552261 h 3255773"/>
              <a:gd name="connsiteX132" fmla="*/ 2820953 w 3184551"/>
              <a:gd name="connsiteY132" fmla="*/ 592400 h 3255773"/>
              <a:gd name="connsiteX133" fmla="*/ 2828822 w 3184551"/>
              <a:gd name="connsiteY133" fmla="*/ 603158 h 3255773"/>
              <a:gd name="connsiteX134" fmla="*/ 469002 w 3184551"/>
              <a:gd name="connsiteY134" fmla="*/ 474349 h 3255773"/>
              <a:gd name="connsiteX135" fmla="*/ 447953 w 3184551"/>
              <a:gd name="connsiteY135" fmla="*/ 497511 h 3255773"/>
              <a:gd name="connsiteX136" fmla="*/ 466367 w 3184551"/>
              <a:gd name="connsiteY136" fmla="*/ 476797 h 3255773"/>
              <a:gd name="connsiteX137" fmla="*/ 2685824 w 3184551"/>
              <a:gd name="connsiteY137" fmla="*/ 446728 h 3255773"/>
              <a:gd name="connsiteX138" fmla="*/ 2718185 w 3184551"/>
              <a:gd name="connsiteY138" fmla="*/ 476797 h 3255773"/>
              <a:gd name="connsiteX139" fmla="*/ 2725652 w 3184551"/>
              <a:gd name="connsiteY139" fmla="*/ 485197 h 3255773"/>
              <a:gd name="connsiteX140" fmla="*/ 580800 w 3184551"/>
              <a:gd name="connsiteY140" fmla="*/ 370691 h 3255773"/>
              <a:gd name="connsiteX141" fmla="*/ 564414 w 3184551"/>
              <a:gd name="connsiteY141" fmla="*/ 385693 h 3255773"/>
              <a:gd name="connsiteX142" fmla="*/ 579441 w 3184551"/>
              <a:gd name="connsiteY142" fmla="*/ 371730 h 3255773"/>
              <a:gd name="connsiteX143" fmla="*/ 2570491 w 3184551"/>
              <a:gd name="connsiteY143" fmla="*/ 345263 h 3255773"/>
              <a:gd name="connsiteX144" fmla="*/ 2605111 w 3184551"/>
              <a:gd name="connsiteY144" fmla="*/ 371730 h 3255773"/>
              <a:gd name="connsiteX145" fmla="*/ 2613988 w 3184551"/>
              <a:gd name="connsiteY145" fmla="*/ 379979 h 3255773"/>
              <a:gd name="connsiteX146" fmla="*/ 703597 w 3184551"/>
              <a:gd name="connsiteY146" fmla="*/ 277038 h 3255773"/>
              <a:gd name="connsiteX147" fmla="*/ 671460 w 3184551"/>
              <a:gd name="connsiteY147" fmla="*/ 301381 h 3255773"/>
              <a:gd name="connsiteX148" fmla="*/ 702019 w 3184551"/>
              <a:gd name="connsiteY148" fmla="*/ 278018 h 3255773"/>
              <a:gd name="connsiteX149" fmla="*/ 2441058 w 3184551"/>
              <a:gd name="connsiteY149" fmla="*/ 252258 h 3255773"/>
              <a:gd name="connsiteX150" fmla="*/ 2482532 w 3184551"/>
              <a:gd name="connsiteY150" fmla="*/ 278018 h 3255773"/>
              <a:gd name="connsiteX151" fmla="*/ 2495263 w 3184551"/>
              <a:gd name="connsiteY151" fmla="*/ 287751 h 3255773"/>
              <a:gd name="connsiteX152" fmla="*/ 2303289 w 3184551"/>
              <a:gd name="connsiteY152" fmla="*/ 172857 h 3255773"/>
              <a:gd name="connsiteX153" fmla="*/ 2351249 w 3184551"/>
              <a:gd name="connsiteY153" fmla="*/ 196477 h 3255773"/>
              <a:gd name="connsiteX154" fmla="*/ 2370103 w 3184551"/>
              <a:gd name="connsiteY154" fmla="*/ 208188 h 3255773"/>
              <a:gd name="connsiteX155" fmla="*/ 2162250 w 3184551"/>
              <a:gd name="connsiteY155" fmla="*/ 109289 h 3255773"/>
              <a:gd name="connsiteX156" fmla="*/ 2212061 w 3184551"/>
              <a:gd name="connsiteY156" fmla="*/ 127928 h 3255773"/>
              <a:gd name="connsiteX157" fmla="*/ 2238441 w 3184551"/>
              <a:gd name="connsiteY157" fmla="*/ 140920 h 3255773"/>
              <a:gd name="connsiteX158" fmla="*/ 1092443 w 3184551"/>
              <a:gd name="connsiteY158" fmla="*/ 83042 h 3255773"/>
              <a:gd name="connsiteX159" fmla="*/ 971272 w 3184551"/>
              <a:gd name="connsiteY159" fmla="*/ 128809 h 3255773"/>
              <a:gd name="connsiteX160" fmla="*/ 832273 w 3184551"/>
              <a:gd name="connsiteY160" fmla="*/ 197401 h 3255773"/>
              <a:gd name="connsiteX161" fmla="*/ 708581 w 3184551"/>
              <a:gd name="connsiteY161" fmla="*/ 273942 h 3255773"/>
              <a:gd name="connsiteX162" fmla="*/ 833303 w 3184551"/>
              <a:gd name="connsiteY162" fmla="*/ 196477 h 3255773"/>
              <a:gd name="connsiteX163" fmla="*/ 972490 w 3184551"/>
              <a:gd name="connsiteY163" fmla="*/ 127928 h 3255773"/>
              <a:gd name="connsiteX164" fmla="*/ 2019953 w 3184551"/>
              <a:gd name="connsiteY164" fmla="*/ 61143 h 3255773"/>
              <a:gd name="connsiteX165" fmla="*/ 2065770 w 3184551"/>
              <a:gd name="connsiteY165" fmla="*/ 73187 h 3255773"/>
              <a:gd name="connsiteX166" fmla="*/ 2099650 w 3184551"/>
              <a:gd name="connsiteY166" fmla="*/ 85864 h 3255773"/>
              <a:gd name="connsiteX167" fmla="*/ 1177957 w 3184551"/>
              <a:gd name="connsiteY167" fmla="*/ 57631 h 3255773"/>
              <a:gd name="connsiteX168" fmla="*/ 1114323 w 3184551"/>
              <a:gd name="connsiteY168" fmla="*/ 74855 h 3255773"/>
              <a:gd name="connsiteX169" fmla="*/ 1118782 w 3184551"/>
              <a:gd name="connsiteY169" fmla="*/ 73187 h 3255773"/>
              <a:gd name="connsiteX170" fmla="*/ 1875974 w 3184551"/>
              <a:gd name="connsiteY170" fmla="*/ 27269 h 3255773"/>
              <a:gd name="connsiteX171" fmla="*/ 1913175 w 3184551"/>
              <a:gd name="connsiteY171" fmla="*/ 33073 h 3255773"/>
              <a:gd name="connsiteX172" fmla="*/ 1952701 w 3184551"/>
              <a:gd name="connsiteY172" fmla="*/ 43464 h 3255773"/>
              <a:gd name="connsiteX173" fmla="*/ 1313765 w 3184551"/>
              <a:gd name="connsiteY173" fmla="*/ 26459 h 3255773"/>
              <a:gd name="connsiteX174" fmla="*/ 1265066 w 3184551"/>
              <a:gd name="connsiteY174" fmla="*/ 34732 h 3255773"/>
              <a:gd name="connsiteX175" fmla="*/ 1271377 w 3184551"/>
              <a:gd name="connsiteY175" fmla="*/ 33073 h 3255773"/>
              <a:gd name="connsiteX176" fmla="*/ 1728710 w 3184551"/>
              <a:gd name="connsiteY176" fmla="*/ 7044 h 3255773"/>
              <a:gd name="connsiteX177" fmla="*/ 1755077 w 3184551"/>
              <a:gd name="connsiteY177" fmla="*/ 8405 h 3255773"/>
              <a:gd name="connsiteX178" fmla="*/ 1796549 w 3184551"/>
              <a:gd name="connsiteY178" fmla="*/ 14876 h 3255773"/>
              <a:gd name="connsiteX179" fmla="*/ 1467202 w 3184551"/>
              <a:gd name="connsiteY179" fmla="*/ 6457 h 3255773"/>
              <a:gd name="connsiteX180" fmla="*/ 1419658 w 3184551"/>
              <a:gd name="connsiteY180" fmla="*/ 9936 h 3255773"/>
              <a:gd name="connsiteX181" fmla="*/ 1429475 w 3184551"/>
              <a:gd name="connsiteY181" fmla="*/ 8405 h 3255773"/>
              <a:gd name="connsiteX182" fmla="*/ 1592276 w 3184551"/>
              <a:gd name="connsiteY182" fmla="*/ 0 h 3255773"/>
              <a:gd name="connsiteX183" fmla="*/ 1631484 w 3184551"/>
              <a:gd name="connsiteY183" fmla="*/ 2024 h 3255773"/>
              <a:gd name="connsiteX184" fmla="*/ 1575986 w 3184551"/>
              <a:gd name="connsiteY184" fmla="*/ 841 h 3255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</a:cxnLst>
            <a:rect l="l" t="t" r="r" b="b"/>
            <a:pathLst>
              <a:path w="3184551" h="3255773">
                <a:moveTo>
                  <a:pt x="1553683" y="3253781"/>
                </a:moveTo>
                <a:lnTo>
                  <a:pt x="1618584" y="3254415"/>
                </a:lnTo>
                <a:lnTo>
                  <a:pt x="1592276" y="3255773"/>
                </a:lnTo>
                <a:close/>
                <a:moveTo>
                  <a:pt x="1774674" y="3244311"/>
                </a:moveTo>
                <a:lnTo>
                  <a:pt x="1755077" y="3247369"/>
                </a:lnTo>
                <a:lnTo>
                  <a:pt x="1710981" y="3249645"/>
                </a:lnTo>
                <a:close/>
                <a:moveTo>
                  <a:pt x="1394922" y="3241977"/>
                </a:moveTo>
                <a:lnTo>
                  <a:pt x="1464743" y="3249189"/>
                </a:lnTo>
                <a:lnTo>
                  <a:pt x="1429475" y="3247369"/>
                </a:lnTo>
                <a:close/>
                <a:moveTo>
                  <a:pt x="1927310" y="3218985"/>
                </a:moveTo>
                <a:lnTo>
                  <a:pt x="1913175" y="3222700"/>
                </a:lnTo>
                <a:lnTo>
                  <a:pt x="1862030" y="3230681"/>
                </a:lnTo>
                <a:close/>
                <a:moveTo>
                  <a:pt x="1241847" y="3214938"/>
                </a:moveTo>
                <a:lnTo>
                  <a:pt x="1315747" y="3229624"/>
                </a:lnTo>
                <a:lnTo>
                  <a:pt x="1271377" y="3222700"/>
                </a:lnTo>
                <a:close/>
                <a:moveTo>
                  <a:pt x="2075021" y="3179125"/>
                </a:moveTo>
                <a:lnTo>
                  <a:pt x="2065770" y="3182587"/>
                </a:lnTo>
                <a:lnTo>
                  <a:pt x="2009085" y="3197488"/>
                </a:lnTo>
                <a:close/>
                <a:moveTo>
                  <a:pt x="1095316" y="3173806"/>
                </a:moveTo>
                <a:lnTo>
                  <a:pt x="1169421" y="3195899"/>
                </a:lnTo>
                <a:lnTo>
                  <a:pt x="1118782" y="3182587"/>
                </a:lnTo>
                <a:close/>
                <a:moveTo>
                  <a:pt x="2217402" y="3125216"/>
                </a:moveTo>
                <a:lnTo>
                  <a:pt x="2212061" y="3127846"/>
                </a:lnTo>
                <a:lnTo>
                  <a:pt x="2153062" y="3149923"/>
                </a:lnTo>
                <a:close/>
                <a:moveTo>
                  <a:pt x="955021" y="3119242"/>
                </a:moveTo>
                <a:lnTo>
                  <a:pt x="1024710" y="3147386"/>
                </a:lnTo>
                <a:lnTo>
                  <a:pt x="972490" y="3127846"/>
                </a:lnTo>
                <a:close/>
                <a:moveTo>
                  <a:pt x="2354165" y="3057485"/>
                </a:moveTo>
                <a:lnTo>
                  <a:pt x="2351249" y="3059296"/>
                </a:lnTo>
                <a:lnTo>
                  <a:pt x="2291076" y="3088931"/>
                </a:lnTo>
                <a:close/>
                <a:moveTo>
                  <a:pt x="820609" y="3051412"/>
                </a:moveTo>
                <a:lnTo>
                  <a:pt x="882785" y="3083666"/>
                </a:lnTo>
                <a:lnTo>
                  <a:pt x="833303" y="3059296"/>
                </a:lnTo>
                <a:close/>
                <a:moveTo>
                  <a:pt x="2484644" y="2976141"/>
                </a:moveTo>
                <a:lnTo>
                  <a:pt x="2482532" y="2977756"/>
                </a:lnTo>
                <a:lnTo>
                  <a:pt x="2411325" y="3021983"/>
                </a:lnTo>
                <a:close/>
                <a:moveTo>
                  <a:pt x="692131" y="2970196"/>
                </a:moveTo>
                <a:lnTo>
                  <a:pt x="747943" y="3006279"/>
                </a:lnTo>
                <a:lnTo>
                  <a:pt x="702019" y="2977756"/>
                </a:lnTo>
                <a:close/>
                <a:moveTo>
                  <a:pt x="2607474" y="2881847"/>
                </a:moveTo>
                <a:lnTo>
                  <a:pt x="2605111" y="2884043"/>
                </a:lnTo>
                <a:lnTo>
                  <a:pt x="2519167" y="2949748"/>
                </a:lnTo>
                <a:close/>
                <a:moveTo>
                  <a:pt x="570331" y="2875579"/>
                </a:moveTo>
                <a:lnTo>
                  <a:pt x="624846" y="2918756"/>
                </a:lnTo>
                <a:lnTo>
                  <a:pt x="579441" y="2884043"/>
                </a:lnTo>
                <a:close/>
                <a:moveTo>
                  <a:pt x="2718476" y="2778649"/>
                </a:moveTo>
                <a:lnTo>
                  <a:pt x="2718185" y="2778976"/>
                </a:lnTo>
                <a:lnTo>
                  <a:pt x="2700509" y="2795400"/>
                </a:lnTo>
                <a:close/>
                <a:moveTo>
                  <a:pt x="456865" y="2768288"/>
                </a:moveTo>
                <a:lnTo>
                  <a:pt x="513185" y="2822479"/>
                </a:lnTo>
                <a:lnTo>
                  <a:pt x="466367" y="2778976"/>
                </a:lnTo>
                <a:close/>
                <a:moveTo>
                  <a:pt x="2932814" y="2504062"/>
                </a:moveTo>
                <a:lnTo>
                  <a:pt x="2912616" y="2538053"/>
                </a:lnTo>
                <a:lnTo>
                  <a:pt x="2910376" y="2541116"/>
                </a:lnTo>
                <a:close/>
                <a:moveTo>
                  <a:pt x="3016458" y="2352717"/>
                </a:moveTo>
                <a:lnTo>
                  <a:pt x="2992372" y="2403834"/>
                </a:lnTo>
                <a:lnTo>
                  <a:pt x="2987195" y="2412547"/>
                </a:lnTo>
                <a:close/>
                <a:moveTo>
                  <a:pt x="3079279" y="2206068"/>
                </a:moveTo>
                <a:lnTo>
                  <a:pt x="3059422" y="2261533"/>
                </a:lnTo>
                <a:lnTo>
                  <a:pt x="3051749" y="2277818"/>
                </a:lnTo>
                <a:close/>
                <a:moveTo>
                  <a:pt x="339236" y="2145241"/>
                </a:moveTo>
                <a:lnTo>
                  <a:pt x="349126" y="2173306"/>
                </a:lnTo>
                <a:cubicBezTo>
                  <a:pt x="400330" y="2299036"/>
                  <a:pt x="468701" y="2415389"/>
                  <a:pt x="551187" y="2519195"/>
                </a:cubicBezTo>
                <a:lnTo>
                  <a:pt x="615092" y="2592221"/>
                </a:lnTo>
                <a:lnTo>
                  <a:pt x="447432" y="2757676"/>
                </a:lnTo>
                <a:lnTo>
                  <a:pt x="363599" y="2663374"/>
                </a:lnTo>
                <a:cubicBezTo>
                  <a:pt x="266250" y="2542776"/>
                  <a:pt x="185559" y="2407602"/>
                  <a:pt x="125129" y="2261533"/>
                </a:cubicBezTo>
                <a:lnTo>
                  <a:pt x="116430" y="2237233"/>
                </a:lnTo>
                <a:close/>
                <a:moveTo>
                  <a:pt x="68174" y="2098406"/>
                </a:moveTo>
                <a:lnTo>
                  <a:pt x="100837" y="2193679"/>
                </a:lnTo>
                <a:lnTo>
                  <a:pt x="71586" y="2111970"/>
                </a:lnTo>
                <a:close/>
                <a:moveTo>
                  <a:pt x="3125875" y="2060640"/>
                </a:moveTo>
                <a:lnTo>
                  <a:pt x="3112966" y="2111970"/>
                </a:lnTo>
                <a:lnTo>
                  <a:pt x="3104104" y="2136723"/>
                </a:lnTo>
                <a:close/>
                <a:moveTo>
                  <a:pt x="31427" y="1949781"/>
                </a:moveTo>
                <a:lnTo>
                  <a:pt x="50072" y="2026427"/>
                </a:lnTo>
                <a:lnTo>
                  <a:pt x="32350" y="1955962"/>
                </a:lnTo>
                <a:close/>
                <a:moveTo>
                  <a:pt x="3158462" y="1914030"/>
                </a:moveTo>
                <a:lnTo>
                  <a:pt x="3152202" y="1955962"/>
                </a:lnTo>
                <a:lnTo>
                  <a:pt x="3143998" y="1988581"/>
                </a:lnTo>
                <a:close/>
                <a:moveTo>
                  <a:pt x="8130" y="1792476"/>
                </a:moveTo>
                <a:lnTo>
                  <a:pt x="8247" y="1794504"/>
                </a:lnTo>
                <a:lnTo>
                  <a:pt x="8221" y="1794329"/>
                </a:lnTo>
                <a:close/>
                <a:moveTo>
                  <a:pt x="3177817" y="1764240"/>
                </a:moveTo>
                <a:lnTo>
                  <a:pt x="3176330" y="1794329"/>
                </a:lnTo>
                <a:lnTo>
                  <a:pt x="3170644" y="1832423"/>
                </a:lnTo>
                <a:close/>
                <a:moveTo>
                  <a:pt x="3183633" y="1609301"/>
                </a:moveTo>
                <a:lnTo>
                  <a:pt x="3184551" y="1627887"/>
                </a:lnTo>
                <a:lnTo>
                  <a:pt x="3182586" y="1667671"/>
                </a:lnTo>
                <a:close/>
                <a:moveTo>
                  <a:pt x="1589" y="1595728"/>
                </a:moveTo>
                <a:lnTo>
                  <a:pt x="364" y="1635258"/>
                </a:lnTo>
                <a:lnTo>
                  <a:pt x="0" y="1627887"/>
                </a:lnTo>
                <a:close/>
                <a:moveTo>
                  <a:pt x="3174870" y="1451660"/>
                </a:moveTo>
                <a:lnTo>
                  <a:pt x="3176330" y="1461445"/>
                </a:lnTo>
                <a:lnTo>
                  <a:pt x="3178254" y="1500396"/>
                </a:lnTo>
                <a:close/>
                <a:moveTo>
                  <a:pt x="14719" y="1417919"/>
                </a:moveTo>
                <a:lnTo>
                  <a:pt x="7316" y="1479770"/>
                </a:lnTo>
                <a:lnTo>
                  <a:pt x="8221" y="1461445"/>
                </a:lnTo>
                <a:close/>
                <a:moveTo>
                  <a:pt x="3151416" y="1296688"/>
                </a:moveTo>
                <a:lnTo>
                  <a:pt x="3152202" y="1299811"/>
                </a:lnTo>
                <a:lnTo>
                  <a:pt x="3156854" y="1330975"/>
                </a:lnTo>
                <a:close/>
                <a:moveTo>
                  <a:pt x="43342" y="1256104"/>
                </a:moveTo>
                <a:lnTo>
                  <a:pt x="27839" y="1330028"/>
                </a:lnTo>
                <a:lnTo>
                  <a:pt x="32350" y="1299811"/>
                </a:lnTo>
                <a:close/>
                <a:moveTo>
                  <a:pt x="85136" y="1105955"/>
                </a:moveTo>
                <a:lnTo>
                  <a:pt x="61357" y="1184474"/>
                </a:lnTo>
                <a:lnTo>
                  <a:pt x="71586" y="1143803"/>
                </a:lnTo>
                <a:close/>
                <a:moveTo>
                  <a:pt x="3090662" y="1081502"/>
                </a:moveTo>
                <a:lnTo>
                  <a:pt x="3112966" y="1143803"/>
                </a:lnTo>
                <a:lnTo>
                  <a:pt x="3114366" y="1149372"/>
                </a:lnTo>
                <a:close/>
                <a:moveTo>
                  <a:pt x="138893" y="965029"/>
                </a:moveTo>
                <a:lnTo>
                  <a:pt x="108114" y="1041769"/>
                </a:lnTo>
                <a:lnTo>
                  <a:pt x="125129" y="994240"/>
                </a:lnTo>
                <a:close/>
                <a:moveTo>
                  <a:pt x="3028362" y="928321"/>
                </a:moveTo>
                <a:lnTo>
                  <a:pt x="3059422" y="994240"/>
                </a:lnTo>
                <a:lnTo>
                  <a:pt x="3063373" y="1005275"/>
                </a:lnTo>
                <a:close/>
                <a:moveTo>
                  <a:pt x="204108" y="831865"/>
                </a:moveTo>
                <a:lnTo>
                  <a:pt x="169108" y="900904"/>
                </a:lnTo>
                <a:lnTo>
                  <a:pt x="192179" y="851939"/>
                </a:lnTo>
                <a:close/>
                <a:moveTo>
                  <a:pt x="2955849" y="790476"/>
                </a:moveTo>
                <a:lnTo>
                  <a:pt x="2992372" y="851939"/>
                </a:lnTo>
                <a:lnTo>
                  <a:pt x="2999080" y="866176"/>
                </a:lnTo>
                <a:close/>
                <a:moveTo>
                  <a:pt x="280728" y="705699"/>
                </a:moveTo>
                <a:lnTo>
                  <a:pt x="245816" y="761677"/>
                </a:lnTo>
                <a:lnTo>
                  <a:pt x="271936" y="717720"/>
                </a:lnTo>
                <a:close/>
                <a:moveTo>
                  <a:pt x="2872456" y="662814"/>
                </a:moveTo>
                <a:lnTo>
                  <a:pt x="2912616" y="717720"/>
                </a:lnTo>
                <a:lnTo>
                  <a:pt x="2921286" y="732311"/>
                </a:lnTo>
                <a:close/>
                <a:moveTo>
                  <a:pt x="368954" y="586376"/>
                </a:moveTo>
                <a:lnTo>
                  <a:pt x="339275" y="625655"/>
                </a:lnTo>
                <a:lnTo>
                  <a:pt x="363599" y="592400"/>
                </a:lnTo>
                <a:close/>
                <a:moveTo>
                  <a:pt x="2785270" y="552261"/>
                </a:moveTo>
                <a:lnTo>
                  <a:pt x="2820953" y="592400"/>
                </a:lnTo>
                <a:lnTo>
                  <a:pt x="2828822" y="603158"/>
                </a:lnTo>
                <a:close/>
                <a:moveTo>
                  <a:pt x="469002" y="474349"/>
                </a:moveTo>
                <a:lnTo>
                  <a:pt x="447953" y="497511"/>
                </a:lnTo>
                <a:lnTo>
                  <a:pt x="466367" y="476797"/>
                </a:lnTo>
                <a:close/>
                <a:moveTo>
                  <a:pt x="2685824" y="446728"/>
                </a:moveTo>
                <a:lnTo>
                  <a:pt x="2718185" y="476797"/>
                </a:lnTo>
                <a:lnTo>
                  <a:pt x="2725652" y="485197"/>
                </a:lnTo>
                <a:close/>
                <a:moveTo>
                  <a:pt x="580800" y="370691"/>
                </a:moveTo>
                <a:lnTo>
                  <a:pt x="564414" y="385693"/>
                </a:lnTo>
                <a:lnTo>
                  <a:pt x="579441" y="371730"/>
                </a:lnTo>
                <a:close/>
                <a:moveTo>
                  <a:pt x="2570491" y="345263"/>
                </a:moveTo>
                <a:lnTo>
                  <a:pt x="2605111" y="371730"/>
                </a:lnTo>
                <a:lnTo>
                  <a:pt x="2613988" y="379979"/>
                </a:lnTo>
                <a:close/>
                <a:moveTo>
                  <a:pt x="703597" y="277038"/>
                </a:moveTo>
                <a:lnTo>
                  <a:pt x="671460" y="301381"/>
                </a:lnTo>
                <a:lnTo>
                  <a:pt x="702019" y="278018"/>
                </a:lnTo>
                <a:close/>
                <a:moveTo>
                  <a:pt x="2441058" y="252258"/>
                </a:moveTo>
                <a:lnTo>
                  <a:pt x="2482532" y="278018"/>
                </a:lnTo>
                <a:lnTo>
                  <a:pt x="2495263" y="287751"/>
                </a:lnTo>
                <a:close/>
                <a:moveTo>
                  <a:pt x="2303289" y="172857"/>
                </a:moveTo>
                <a:lnTo>
                  <a:pt x="2351249" y="196477"/>
                </a:lnTo>
                <a:lnTo>
                  <a:pt x="2370103" y="208188"/>
                </a:lnTo>
                <a:close/>
                <a:moveTo>
                  <a:pt x="2162250" y="109289"/>
                </a:moveTo>
                <a:lnTo>
                  <a:pt x="2212061" y="127928"/>
                </a:lnTo>
                <a:lnTo>
                  <a:pt x="2238441" y="140920"/>
                </a:lnTo>
                <a:close/>
                <a:moveTo>
                  <a:pt x="1092443" y="83042"/>
                </a:moveTo>
                <a:lnTo>
                  <a:pt x="971272" y="128809"/>
                </a:lnTo>
                <a:cubicBezTo>
                  <a:pt x="924332" y="149188"/>
                  <a:pt x="877946" y="172038"/>
                  <a:pt x="832273" y="197401"/>
                </a:cubicBezTo>
                <a:lnTo>
                  <a:pt x="708581" y="273942"/>
                </a:lnTo>
                <a:lnTo>
                  <a:pt x="833303" y="196477"/>
                </a:lnTo>
                <a:cubicBezTo>
                  <a:pt x="878426" y="171417"/>
                  <a:pt x="924866" y="148521"/>
                  <a:pt x="972490" y="127928"/>
                </a:cubicBezTo>
                <a:close/>
                <a:moveTo>
                  <a:pt x="2019953" y="61143"/>
                </a:moveTo>
                <a:lnTo>
                  <a:pt x="2065770" y="73187"/>
                </a:lnTo>
                <a:lnTo>
                  <a:pt x="2099650" y="85864"/>
                </a:lnTo>
                <a:close/>
                <a:moveTo>
                  <a:pt x="1177957" y="57631"/>
                </a:moveTo>
                <a:lnTo>
                  <a:pt x="1114323" y="74855"/>
                </a:lnTo>
                <a:lnTo>
                  <a:pt x="1118782" y="73187"/>
                </a:lnTo>
                <a:close/>
                <a:moveTo>
                  <a:pt x="1875974" y="27269"/>
                </a:moveTo>
                <a:lnTo>
                  <a:pt x="1913175" y="33073"/>
                </a:lnTo>
                <a:lnTo>
                  <a:pt x="1952701" y="43464"/>
                </a:lnTo>
                <a:close/>
                <a:moveTo>
                  <a:pt x="1313765" y="26459"/>
                </a:moveTo>
                <a:lnTo>
                  <a:pt x="1265066" y="34732"/>
                </a:lnTo>
                <a:lnTo>
                  <a:pt x="1271377" y="33073"/>
                </a:lnTo>
                <a:close/>
                <a:moveTo>
                  <a:pt x="1728710" y="7044"/>
                </a:moveTo>
                <a:lnTo>
                  <a:pt x="1755077" y="8405"/>
                </a:lnTo>
                <a:lnTo>
                  <a:pt x="1796549" y="14876"/>
                </a:lnTo>
                <a:close/>
                <a:moveTo>
                  <a:pt x="1467202" y="6457"/>
                </a:moveTo>
                <a:lnTo>
                  <a:pt x="1419658" y="9936"/>
                </a:lnTo>
                <a:lnTo>
                  <a:pt x="1429475" y="8405"/>
                </a:lnTo>
                <a:close/>
                <a:moveTo>
                  <a:pt x="1592276" y="0"/>
                </a:moveTo>
                <a:lnTo>
                  <a:pt x="1631484" y="2024"/>
                </a:lnTo>
                <a:lnTo>
                  <a:pt x="1575986" y="841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02178427-25CF-E38D-9ED0-2788442EE946}"/>
              </a:ext>
            </a:extLst>
          </p:cNvPr>
          <p:cNvSpPr/>
          <p:nvPr/>
        </p:nvSpPr>
        <p:spPr>
          <a:xfrm>
            <a:off x="4445677" y="3417538"/>
            <a:ext cx="3184551" cy="1635827"/>
          </a:xfrm>
          <a:custGeom>
            <a:avLst/>
            <a:gdLst>
              <a:gd name="connsiteX0" fmla="*/ 3184194 w 3184551"/>
              <a:gd name="connsiteY0" fmla="*/ 709 h 1635827"/>
              <a:gd name="connsiteX1" fmla="*/ 3184551 w 3184551"/>
              <a:gd name="connsiteY1" fmla="*/ 7941 h 1635827"/>
              <a:gd name="connsiteX2" fmla="*/ 3180200 w 3184551"/>
              <a:gd name="connsiteY2" fmla="*/ 96030 h 1635827"/>
              <a:gd name="connsiteX3" fmla="*/ 243487 w 3184551"/>
              <a:gd name="connsiteY3" fmla="*/ 0 h 1635827"/>
              <a:gd name="connsiteX4" fmla="*/ 243101 w 3184551"/>
              <a:gd name="connsiteY4" fmla="*/ 7940 h 1635827"/>
              <a:gd name="connsiteX5" fmla="*/ 303757 w 3184551"/>
              <a:gd name="connsiteY5" fmla="*/ 424621 h 1635827"/>
              <a:gd name="connsiteX6" fmla="*/ 331430 w 3184551"/>
              <a:gd name="connsiteY6" fmla="*/ 503144 h 1635827"/>
              <a:gd name="connsiteX7" fmla="*/ 112119 w 3184551"/>
              <a:gd name="connsiteY7" fmla="*/ 592052 h 1635827"/>
              <a:gd name="connsiteX8" fmla="*/ 2057450 w 3184551"/>
              <a:gd name="connsiteY8" fmla="*/ 1548870 h 1635827"/>
              <a:gd name="connsiteX9" fmla="*/ 3158863 w 3184551"/>
              <a:gd name="connsiteY9" fmla="*/ 284779 h 1635827"/>
              <a:gd name="connsiteX10" fmla="*/ 3177972 w 3184551"/>
              <a:gd name="connsiteY10" fmla="*/ 141139 h 1635827"/>
              <a:gd name="connsiteX11" fmla="*/ 3176331 w 3184551"/>
              <a:gd name="connsiteY11" fmla="*/ 174383 h 1635827"/>
              <a:gd name="connsiteX12" fmla="*/ 1592276 w 3184551"/>
              <a:gd name="connsiteY12" fmla="*/ 1635827 h 1635827"/>
              <a:gd name="connsiteX13" fmla="*/ 0 w 3184551"/>
              <a:gd name="connsiteY13" fmla="*/ 7941 h 1635827"/>
              <a:gd name="connsiteX14" fmla="*/ 321 w 3184551"/>
              <a:gd name="connsiteY14" fmla="*/ 1441 h 163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4551" h="1635827">
                <a:moveTo>
                  <a:pt x="3184194" y="709"/>
                </a:moveTo>
                <a:lnTo>
                  <a:pt x="3184551" y="7941"/>
                </a:lnTo>
                <a:lnTo>
                  <a:pt x="3180200" y="96030"/>
                </a:lnTo>
                <a:close/>
                <a:moveTo>
                  <a:pt x="243487" y="0"/>
                </a:moveTo>
                <a:lnTo>
                  <a:pt x="243101" y="7940"/>
                </a:lnTo>
                <a:cubicBezTo>
                  <a:pt x="243101" y="153042"/>
                  <a:pt x="264337" y="292992"/>
                  <a:pt x="303757" y="424621"/>
                </a:cubicBezTo>
                <a:lnTo>
                  <a:pt x="331430" y="503144"/>
                </a:lnTo>
                <a:lnTo>
                  <a:pt x="112119" y="592052"/>
                </a:lnTo>
                <a:cubicBezTo>
                  <a:pt x="417845" y="1380301"/>
                  <a:pt x="1264225" y="1796596"/>
                  <a:pt x="2057450" y="1548870"/>
                </a:cubicBezTo>
                <a:cubicBezTo>
                  <a:pt x="2641836" y="1366365"/>
                  <a:pt x="3054453" y="867693"/>
                  <a:pt x="3158863" y="284779"/>
                </a:cubicBezTo>
                <a:lnTo>
                  <a:pt x="3177972" y="141139"/>
                </a:lnTo>
                <a:lnTo>
                  <a:pt x="3176331" y="174383"/>
                </a:lnTo>
                <a:cubicBezTo>
                  <a:pt x="3094790" y="995254"/>
                  <a:pt x="2416703" y="1635827"/>
                  <a:pt x="1592276" y="1635827"/>
                </a:cubicBezTo>
                <a:cubicBezTo>
                  <a:pt x="712886" y="1635827"/>
                  <a:pt x="0" y="906997"/>
                  <a:pt x="0" y="7941"/>
                </a:cubicBezTo>
                <a:lnTo>
                  <a:pt x="321" y="1441"/>
                </a:lnTo>
                <a:close/>
              </a:path>
            </a:pathLst>
          </a:cu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87BE249D-2CA3-A355-F9E5-9B5FE0DC7006}"/>
              </a:ext>
            </a:extLst>
          </p:cNvPr>
          <p:cNvSpPr/>
          <p:nvPr/>
        </p:nvSpPr>
        <p:spPr>
          <a:xfrm>
            <a:off x="4818147" y="2205398"/>
            <a:ext cx="2312021" cy="2450035"/>
          </a:xfrm>
          <a:custGeom>
            <a:avLst/>
            <a:gdLst>
              <a:gd name="connsiteX0" fmla="*/ 1189542 w 2312021"/>
              <a:gd name="connsiteY0" fmla="*/ 2448241 h 2450035"/>
              <a:gd name="connsiteX1" fmla="*/ 1156011 w 2312021"/>
              <a:gd name="connsiteY1" fmla="*/ 2450035 h 2450035"/>
              <a:gd name="connsiteX2" fmla="*/ 1146784 w 2312021"/>
              <a:gd name="connsiteY2" fmla="*/ 2449542 h 2450035"/>
              <a:gd name="connsiteX3" fmla="*/ 1031948 w 2312021"/>
              <a:gd name="connsiteY3" fmla="*/ 2442762 h 2450035"/>
              <a:gd name="connsiteX4" fmla="*/ 1074166 w 2312021"/>
              <a:gd name="connsiteY4" fmla="*/ 2445656 h 2450035"/>
              <a:gd name="connsiteX5" fmla="*/ 1037815 w 2312021"/>
              <a:gd name="connsiteY5" fmla="*/ 2443711 h 2450035"/>
              <a:gd name="connsiteX6" fmla="*/ 1308038 w 2312021"/>
              <a:gd name="connsiteY6" fmla="*/ 2438239 h 2450035"/>
              <a:gd name="connsiteX7" fmla="*/ 1274206 w 2312021"/>
              <a:gd name="connsiteY7" fmla="*/ 2443711 h 2450035"/>
              <a:gd name="connsiteX8" fmla="*/ 1260455 w 2312021"/>
              <a:gd name="connsiteY8" fmla="*/ 2444446 h 2450035"/>
              <a:gd name="connsiteX9" fmla="*/ 1422098 w 2312021"/>
              <a:gd name="connsiteY9" fmla="*/ 2416125 h 2450035"/>
              <a:gd name="connsiteX10" fmla="*/ 1388987 w 2312021"/>
              <a:gd name="connsiteY10" fmla="*/ 2425147 h 2450035"/>
              <a:gd name="connsiteX11" fmla="*/ 1371146 w 2312021"/>
              <a:gd name="connsiteY11" fmla="*/ 2428033 h 2450035"/>
              <a:gd name="connsiteX12" fmla="*/ 1531559 w 2312021"/>
              <a:gd name="connsiteY12" fmla="*/ 2382633 h 2450035"/>
              <a:gd name="connsiteX13" fmla="*/ 1499773 w 2312021"/>
              <a:gd name="connsiteY13" fmla="*/ 2394961 h 2450035"/>
              <a:gd name="connsiteX14" fmla="*/ 1479170 w 2312021"/>
              <a:gd name="connsiteY14" fmla="*/ 2400575 h 2450035"/>
              <a:gd name="connsiteX15" fmla="*/ 753828 w 2312021"/>
              <a:gd name="connsiteY15" fmla="*/ 2372302 h 2450035"/>
              <a:gd name="connsiteX16" fmla="*/ 815929 w 2312021"/>
              <a:gd name="connsiteY16" fmla="*/ 2395938 h 2450035"/>
              <a:gd name="connsiteX17" fmla="*/ 920914 w 2312021"/>
              <a:gd name="connsiteY17" fmla="*/ 2424466 h 2450035"/>
              <a:gd name="connsiteX18" fmla="*/ 970636 w 2312021"/>
              <a:gd name="connsiteY18" fmla="*/ 2432846 h 2450035"/>
              <a:gd name="connsiteX19" fmla="*/ 923034 w 2312021"/>
              <a:gd name="connsiteY19" fmla="*/ 2425147 h 2450035"/>
              <a:gd name="connsiteX20" fmla="*/ 812249 w 2312021"/>
              <a:gd name="connsiteY20" fmla="*/ 2394961 h 2450035"/>
              <a:gd name="connsiteX21" fmla="*/ 1636793 w 2312021"/>
              <a:gd name="connsiteY21" fmla="*/ 2338039 h 2450035"/>
              <a:gd name="connsiteX22" fmla="*/ 1605982 w 2312021"/>
              <a:gd name="connsiteY22" fmla="*/ 2353767 h 2450035"/>
              <a:gd name="connsiteX23" fmla="*/ 1584074 w 2312021"/>
              <a:gd name="connsiteY23" fmla="*/ 2362265 h 2450035"/>
              <a:gd name="connsiteX24" fmla="*/ 662633 w 2312021"/>
              <a:gd name="connsiteY24" fmla="*/ 2331609 h 2450035"/>
              <a:gd name="connsiteX25" fmla="*/ 710923 w 2312021"/>
              <a:gd name="connsiteY25" fmla="*/ 2355661 h 2450035"/>
              <a:gd name="connsiteX26" fmla="*/ 706039 w 2312021"/>
              <a:gd name="connsiteY26" fmla="*/ 2353767 h 2450035"/>
              <a:gd name="connsiteX27" fmla="*/ 1737730 w 2312021"/>
              <a:gd name="connsiteY27" fmla="*/ 2282421 h 2450035"/>
              <a:gd name="connsiteX28" fmla="*/ 1707034 w 2312021"/>
              <a:gd name="connsiteY28" fmla="*/ 2302182 h 2450035"/>
              <a:gd name="connsiteX29" fmla="*/ 1685066 w 2312021"/>
              <a:gd name="connsiteY29" fmla="*/ 2313396 h 2450035"/>
              <a:gd name="connsiteX30" fmla="*/ 571421 w 2312021"/>
              <a:gd name="connsiteY30" fmla="*/ 2280573 h 2450035"/>
              <a:gd name="connsiteX31" fmla="*/ 609525 w 2312021"/>
              <a:gd name="connsiteY31" fmla="*/ 2304499 h 2450035"/>
              <a:gd name="connsiteX32" fmla="*/ 604988 w 2312021"/>
              <a:gd name="connsiteY32" fmla="*/ 2302182 h 2450035"/>
              <a:gd name="connsiteX33" fmla="*/ 480640 w 2312021"/>
              <a:gd name="connsiteY33" fmla="*/ 2217814 h 2450035"/>
              <a:gd name="connsiteX34" fmla="*/ 513517 w 2312021"/>
              <a:gd name="connsiteY34" fmla="*/ 2243295 h 2450035"/>
              <a:gd name="connsiteX35" fmla="*/ 509674 w 2312021"/>
              <a:gd name="connsiteY35" fmla="*/ 2240821 h 2450035"/>
              <a:gd name="connsiteX36" fmla="*/ 1833236 w 2312021"/>
              <a:gd name="connsiteY36" fmla="*/ 2216344 h 2450035"/>
              <a:gd name="connsiteX37" fmla="*/ 1802347 w 2312021"/>
              <a:gd name="connsiteY37" fmla="*/ 2240821 h 2450035"/>
              <a:gd name="connsiteX38" fmla="*/ 1781648 w 2312021"/>
              <a:gd name="connsiteY38" fmla="*/ 2254147 h 2450035"/>
              <a:gd name="connsiteX39" fmla="*/ 1914058 w 2312021"/>
              <a:gd name="connsiteY39" fmla="*/ 2148422 h 2450035"/>
              <a:gd name="connsiteX40" fmla="*/ 1891341 w 2312021"/>
              <a:gd name="connsiteY40" fmla="*/ 2170301 h 2450035"/>
              <a:gd name="connsiteX41" fmla="*/ 1875091 w 2312021"/>
              <a:gd name="connsiteY41" fmla="*/ 2183177 h 2450035"/>
              <a:gd name="connsiteX42" fmla="*/ 389055 w 2312021"/>
              <a:gd name="connsiteY42" fmla="*/ 2139841 h 2450035"/>
              <a:gd name="connsiteX43" fmla="*/ 424093 w 2312021"/>
              <a:gd name="connsiteY43" fmla="*/ 2173005 h 2450035"/>
              <a:gd name="connsiteX44" fmla="*/ 420681 w 2312021"/>
              <a:gd name="connsiteY44" fmla="*/ 2170301 h 2450035"/>
              <a:gd name="connsiteX45" fmla="*/ 1990555 w 2312021"/>
              <a:gd name="connsiteY45" fmla="*/ 2071273 h 2450035"/>
              <a:gd name="connsiteX46" fmla="*/ 1973434 w 2312021"/>
              <a:gd name="connsiteY46" fmla="*/ 2091236 h 2450035"/>
              <a:gd name="connsiteX47" fmla="*/ 1958328 w 2312021"/>
              <a:gd name="connsiteY47" fmla="*/ 2105784 h 2450035"/>
              <a:gd name="connsiteX48" fmla="*/ 294607 w 2312021"/>
              <a:gd name="connsiteY48" fmla="*/ 2039956 h 2450035"/>
              <a:gd name="connsiteX49" fmla="*/ 341714 w 2312021"/>
              <a:gd name="connsiteY49" fmla="*/ 2094246 h 2450035"/>
              <a:gd name="connsiteX50" fmla="*/ 338588 w 2312021"/>
              <a:gd name="connsiteY50" fmla="*/ 2091236 h 2450035"/>
              <a:gd name="connsiteX51" fmla="*/ 2061093 w 2312021"/>
              <a:gd name="connsiteY51" fmla="*/ 1985752 h 2450035"/>
              <a:gd name="connsiteX52" fmla="*/ 2048045 w 2312021"/>
              <a:gd name="connsiteY52" fmla="*/ 2004243 h 2450035"/>
              <a:gd name="connsiteX53" fmla="*/ 2033429 w 2312021"/>
              <a:gd name="connsiteY53" fmla="*/ 2021284 h 2450035"/>
              <a:gd name="connsiteX54" fmla="*/ 239951 w 2312021"/>
              <a:gd name="connsiteY54" fmla="*/ 1970195 h 2450035"/>
              <a:gd name="connsiteX55" fmla="*/ 266078 w 2312021"/>
              <a:gd name="connsiteY55" fmla="*/ 2006693 h 2450035"/>
              <a:gd name="connsiteX56" fmla="*/ 263977 w 2312021"/>
              <a:gd name="connsiteY56" fmla="*/ 2004243 h 2450035"/>
              <a:gd name="connsiteX57" fmla="*/ 2124670 w 2312021"/>
              <a:gd name="connsiteY57" fmla="*/ 1892358 h 2450035"/>
              <a:gd name="connsiteX58" fmla="*/ 2114593 w 2312021"/>
              <a:gd name="connsiteY58" fmla="*/ 1909936 h 2450035"/>
              <a:gd name="connsiteX59" fmla="*/ 2099469 w 2312021"/>
              <a:gd name="connsiteY59" fmla="*/ 1931369 h 2450035"/>
              <a:gd name="connsiteX60" fmla="*/ 176353 w 2312021"/>
              <a:gd name="connsiteY60" fmla="*/ 1873175 h 2450035"/>
              <a:gd name="connsiteX61" fmla="*/ 201024 w 2312021"/>
              <a:gd name="connsiteY61" fmla="*/ 1915032 h 2450035"/>
              <a:gd name="connsiteX62" fmla="*/ 197429 w 2312021"/>
              <a:gd name="connsiteY62" fmla="*/ 1909936 h 2450035"/>
              <a:gd name="connsiteX63" fmla="*/ 2179899 w 2312021"/>
              <a:gd name="connsiteY63" fmla="*/ 1792651 h 2450035"/>
              <a:gd name="connsiteX64" fmla="*/ 2172497 w 2312021"/>
              <a:gd name="connsiteY64" fmla="*/ 1808934 h 2450035"/>
              <a:gd name="connsiteX65" fmla="*/ 2156329 w 2312021"/>
              <a:gd name="connsiteY65" fmla="*/ 1837135 h 2450035"/>
              <a:gd name="connsiteX66" fmla="*/ 122566 w 2312021"/>
              <a:gd name="connsiteY66" fmla="*/ 1771628 h 2450035"/>
              <a:gd name="connsiteX67" fmla="*/ 144593 w 2312021"/>
              <a:gd name="connsiteY67" fmla="*/ 1817774 h 2450035"/>
              <a:gd name="connsiteX68" fmla="*/ 139524 w 2312021"/>
              <a:gd name="connsiteY68" fmla="*/ 1808934 h 2450035"/>
              <a:gd name="connsiteX69" fmla="*/ 2225814 w 2312021"/>
              <a:gd name="connsiteY69" fmla="*/ 1688423 h 2450035"/>
              <a:gd name="connsiteX70" fmla="*/ 2221176 w 2312021"/>
              <a:gd name="connsiteY70" fmla="*/ 1701850 h 2450035"/>
              <a:gd name="connsiteX71" fmla="*/ 2204308 w 2312021"/>
              <a:gd name="connsiteY71" fmla="*/ 1738955 h 2450035"/>
              <a:gd name="connsiteX72" fmla="*/ 78454 w 2312021"/>
              <a:gd name="connsiteY72" fmla="*/ 1665973 h 2450035"/>
              <a:gd name="connsiteX73" fmla="*/ 97173 w 2312021"/>
              <a:gd name="connsiteY73" fmla="*/ 1715768 h 2450035"/>
              <a:gd name="connsiteX74" fmla="*/ 90845 w 2312021"/>
              <a:gd name="connsiteY74" fmla="*/ 1701850 h 2450035"/>
              <a:gd name="connsiteX75" fmla="*/ 2262055 w 2312021"/>
              <a:gd name="connsiteY75" fmla="*/ 1581033 h 2450035"/>
              <a:gd name="connsiteX76" fmla="*/ 2260049 w 2312021"/>
              <a:gd name="connsiteY76" fmla="*/ 1589300 h 2450035"/>
              <a:gd name="connsiteX77" fmla="*/ 2243954 w 2312021"/>
              <a:gd name="connsiteY77" fmla="*/ 1635902 h 2450035"/>
              <a:gd name="connsiteX78" fmla="*/ 44255 w 2312021"/>
              <a:gd name="connsiteY78" fmla="*/ 1557496 h 2450035"/>
              <a:gd name="connsiteX79" fmla="*/ 58881 w 2312021"/>
              <a:gd name="connsiteY79" fmla="*/ 1609304 h 2450035"/>
              <a:gd name="connsiteX80" fmla="*/ 51972 w 2312021"/>
              <a:gd name="connsiteY80" fmla="*/ 1589300 h 2450035"/>
              <a:gd name="connsiteX81" fmla="*/ 19859 w 2312021"/>
              <a:gd name="connsiteY81" fmla="*/ 1446717 h 2450035"/>
              <a:gd name="connsiteX82" fmla="*/ 29837 w 2312021"/>
              <a:gd name="connsiteY82" fmla="*/ 1498073 h 2450035"/>
              <a:gd name="connsiteX83" fmla="*/ 23486 w 2312021"/>
              <a:gd name="connsiteY83" fmla="*/ 1471901 h 2450035"/>
              <a:gd name="connsiteX84" fmla="*/ 2293646 w 2312021"/>
              <a:gd name="connsiteY84" fmla="*/ 1436413 h 2450035"/>
              <a:gd name="connsiteX85" fmla="*/ 2288535 w 2312021"/>
              <a:gd name="connsiteY85" fmla="*/ 1471901 h 2450035"/>
              <a:gd name="connsiteX86" fmla="*/ 2281164 w 2312021"/>
              <a:gd name="connsiteY86" fmla="*/ 1502281 h 2450035"/>
              <a:gd name="connsiteX87" fmla="*/ 2287597 w 2312021"/>
              <a:gd name="connsiteY87" fmla="*/ 1475511 h 2450035"/>
              <a:gd name="connsiteX88" fmla="*/ 5169 w 2312021"/>
              <a:gd name="connsiteY88" fmla="*/ 1333493 h 2450035"/>
              <a:gd name="connsiteX89" fmla="*/ 10384 w 2312021"/>
              <a:gd name="connsiteY89" fmla="*/ 1380927 h 2450035"/>
              <a:gd name="connsiteX90" fmla="*/ 5969 w 2312021"/>
              <a:gd name="connsiteY90" fmla="*/ 1350269 h 2450035"/>
              <a:gd name="connsiteX91" fmla="*/ 2307523 w 2312021"/>
              <a:gd name="connsiteY91" fmla="*/ 1319417 h 2450035"/>
              <a:gd name="connsiteX92" fmla="*/ 2306053 w 2312021"/>
              <a:gd name="connsiteY92" fmla="*/ 1350269 h 2450035"/>
              <a:gd name="connsiteX93" fmla="*/ 2304597 w 2312021"/>
              <a:gd name="connsiteY93" fmla="*/ 1360374 h 2450035"/>
              <a:gd name="connsiteX94" fmla="*/ 372 w 2312021"/>
              <a:gd name="connsiteY94" fmla="*/ 1217218 h 2450035"/>
              <a:gd name="connsiteX95" fmla="*/ 1399 w 2312021"/>
              <a:gd name="connsiteY95" fmla="*/ 1254381 h 2450035"/>
              <a:gd name="connsiteX96" fmla="*/ 0 w 2312021"/>
              <a:gd name="connsiteY96" fmla="*/ 1225018 h 2450035"/>
              <a:gd name="connsiteX97" fmla="*/ 2310802 w 2312021"/>
              <a:gd name="connsiteY97" fmla="*/ 1199439 h 2450035"/>
              <a:gd name="connsiteX98" fmla="*/ 2312021 w 2312021"/>
              <a:gd name="connsiteY98" fmla="*/ 1225018 h 2450035"/>
              <a:gd name="connsiteX99" fmla="*/ 2311264 w 2312021"/>
              <a:gd name="connsiteY99" fmla="*/ 1240907 h 2450035"/>
              <a:gd name="connsiteX100" fmla="*/ 8936 w 2312021"/>
              <a:gd name="connsiteY100" fmla="*/ 1079161 h 2450035"/>
              <a:gd name="connsiteX101" fmla="*/ 5889 w 2312021"/>
              <a:gd name="connsiteY101" fmla="*/ 1101439 h 2450035"/>
              <a:gd name="connsiteX102" fmla="*/ 5969 w 2312021"/>
              <a:gd name="connsiteY102" fmla="*/ 1099767 h 2450035"/>
              <a:gd name="connsiteX103" fmla="*/ 2302957 w 2312021"/>
              <a:gd name="connsiteY103" fmla="*/ 1078270 h 2450035"/>
              <a:gd name="connsiteX104" fmla="*/ 2306053 w 2312021"/>
              <a:gd name="connsiteY104" fmla="*/ 1099767 h 2450035"/>
              <a:gd name="connsiteX105" fmla="*/ 2307139 w 2312021"/>
              <a:gd name="connsiteY105" fmla="*/ 1122551 h 2450035"/>
              <a:gd name="connsiteX106" fmla="*/ 2284298 w 2312021"/>
              <a:gd name="connsiteY106" fmla="*/ 960673 h 2450035"/>
              <a:gd name="connsiteX107" fmla="*/ 2288535 w 2312021"/>
              <a:gd name="connsiteY107" fmla="*/ 978134 h 2450035"/>
              <a:gd name="connsiteX108" fmla="*/ 2292922 w 2312021"/>
              <a:gd name="connsiteY108" fmla="*/ 1008596 h 2450035"/>
              <a:gd name="connsiteX109" fmla="*/ 32924 w 2312021"/>
              <a:gd name="connsiteY109" fmla="*/ 939237 h 2450035"/>
              <a:gd name="connsiteX110" fmla="*/ 22000 w 2312021"/>
              <a:gd name="connsiteY110" fmla="*/ 988454 h 2450035"/>
              <a:gd name="connsiteX111" fmla="*/ 23486 w 2312021"/>
              <a:gd name="connsiteY111" fmla="*/ 978134 h 2450035"/>
              <a:gd name="connsiteX112" fmla="*/ 2255396 w 2312021"/>
              <a:gd name="connsiteY112" fmla="*/ 847263 h 2450035"/>
              <a:gd name="connsiteX113" fmla="*/ 2260049 w 2312021"/>
              <a:gd name="connsiteY113" fmla="*/ 860735 h 2450035"/>
              <a:gd name="connsiteX114" fmla="*/ 2269394 w 2312021"/>
              <a:gd name="connsiteY114" fmla="*/ 899249 h 2450035"/>
              <a:gd name="connsiteX115" fmla="*/ 63913 w 2312021"/>
              <a:gd name="connsiteY115" fmla="*/ 826164 h 2450035"/>
              <a:gd name="connsiteX116" fmla="*/ 47812 w 2312021"/>
              <a:gd name="connsiteY116" fmla="*/ 877882 h 2450035"/>
              <a:gd name="connsiteX117" fmla="*/ 51972 w 2312021"/>
              <a:gd name="connsiteY117" fmla="*/ 860735 h 2450035"/>
              <a:gd name="connsiteX118" fmla="*/ 2216732 w 2312021"/>
              <a:gd name="connsiteY118" fmla="*/ 738409 h 2450035"/>
              <a:gd name="connsiteX119" fmla="*/ 2221176 w 2312021"/>
              <a:gd name="connsiteY119" fmla="*/ 748186 h 2450035"/>
              <a:gd name="connsiteX120" fmla="*/ 2237453 w 2312021"/>
              <a:gd name="connsiteY120" fmla="*/ 795313 h 2450035"/>
              <a:gd name="connsiteX121" fmla="*/ 103631 w 2312021"/>
              <a:gd name="connsiteY121" fmla="*/ 720060 h 2450035"/>
              <a:gd name="connsiteX122" fmla="*/ 83300 w 2312021"/>
              <a:gd name="connsiteY122" fmla="*/ 770032 h 2450035"/>
              <a:gd name="connsiteX123" fmla="*/ 90845 w 2312021"/>
              <a:gd name="connsiteY123" fmla="*/ 748186 h 2450035"/>
              <a:gd name="connsiteX124" fmla="*/ 2168864 w 2312021"/>
              <a:gd name="connsiteY124" fmla="*/ 634764 h 2450035"/>
              <a:gd name="connsiteX125" fmla="*/ 2172497 w 2312021"/>
              <a:gd name="connsiteY125" fmla="*/ 641102 h 2450035"/>
              <a:gd name="connsiteX126" fmla="*/ 2197872 w 2312021"/>
              <a:gd name="connsiteY126" fmla="*/ 696921 h 2450035"/>
              <a:gd name="connsiteX127" fmla="*/ 152350 w 2312021"/>
              <a:gd name="connsiteY127" fmla="*/ 618730 h 2450035"/>
              <a:gd name="connsiteX128" fmla="*/ 128281 w 2312021"/>
              <a:gd name="connsiteY128" fmla="*/ 665835 h 2450035"/>
              <a:gd name="connsiteX129" fmla="*/ 139524 w 2312021"/>
              <a:gd name="connsiteY129" fmla="*/ 641102 h 2450035"/>
              <a:gd name="connsiteX130" fmla="*/ 2110618 w 2312021"/>
              <a:gd name="connsiteY130" fmla="*/ 534466 h 2450035"/>
              <a:gd name="connsiteX131" fmla="*/ 2114593 w 2312021"/>
              <a:gd name="connsiteY131" fmla="*/ 540099 h 2450035"/>
              <a:gd name="connsiteX132" fmla="*/ 2154116 w 2312021"/>
              <a:gd name="connsiteY132" fmla="*/ 609039 h 2450035"/>
              <a:gd name="connsiteX133" fmla="*/ 210113 w 2312021"/>
              <a:gd name="connsiteY133" fmla="*/ 522123 h 2450035"/>
              <a:gd name="connsiteX134" fmla="*/ 182223 w 2312021"/>
              <a:gd name="connsiteY134" fmla="*/ 566623 h 2450035"/>
              <a:gd name="connsiteX135" fmla="*/ 197429 w 2312021"/>
              <a:gd name="connsiteY135" fmla="*/ 540099 h 2450035"/>
              <a:gd name="connsiteX136" fmla="*/ 2044714 w 2312021"/>
              <a:gd name="connsiteY136" fmla="*/ 441910 h 2450035"/>
              <a:gd name="connsiteX137" fmla="*/ 2048045 w 2312021"/>
              <a:gd name="connsiteY137" fmla="*/ 445793 h 2450035"/>
              <a:gd name="connsiteX138" fmla="*/ 2075735 w 2312021"/>
              <a:gd name="connsiteY138" fmla="*/ 485033 h 2450035"/>
              <a:gd name="connsiteX139" fmla="*/ 276532 w 2312021"/>
              <a:gd name="connsiteY139" fmla="*/ 431155 h 2450035"/>
              <a:gd name="connsiteX140" fmla="*/ 244515 w 2312021"/>
              <a:gd name="connsiteY140" fmla="*/ 473372 h 2450035"/>
              <a:gd name="connsiteX141" fmla="*/ 263977 w 2312021"/>
              <a:gd name="connsiteY141" fmla="*/ 445793 h 2450035"/>
              <a:gd name="connsiteX142" fmla="*/ 1970745 w 2312021"/>
              <a:gd name="connsiteY142" fmla="*/ 356210 h 2450035"/>
              <a:gd name="connsiteX143" fmla="*/ 1973434 w 2312021"/>
              <a:gd name="connsiteY143" fmla="*/ 358800 h 2450035"/>
              <a:gd name="connsiteX144" fmla="*/ 1993008 w 2312021"/>
              <a:gd name="connsiteY144" fmla="*/ 381622 h 2450035"/>
              <a:gd name="connsiteX145" fmla="*/ 1888658 w 2312021"/>
              <a:gd name="connsiteY145" fmla="*/ 277609 h 2450035"/>
              <a:gd name="connsiteX146" fmla="*/ 1891341 w 2312021"/>
              <a:gd name="connsiteY146" fmla="*/ 279735 h 2450035"/>
              <a:gd name="connsiteX147" fmla="*/ 1910099 w 2312021"/>
              <a:gd name="connsiteY147" fmla="*/ 297801 h 2450035"/>
              <a:gd name="connsiteX148" fmla="*/ 1799035 w 2312021"/>
              <a:gd name="connsiteY148" fmla="*/ 207082 h 2450035"/>
              <a:gd name="connsiteX149" fmla="*/ 1802347 w 2312021"/>
              <a:gd name="connsiteY149" fmla="*/ 209214 h 2450035"/>
              <a:gd name="connsiteX150" fmla="*/ 1827612 w 2312021"/>
              <a:gd name="connsiteY150" fmla="*/ 229235 h 2450035"/>
              <a:gd name="connsiteX151" fmla="*/ 1703125 w 2312021"/>
              <a:gd name="connsiteY151" fmla="*/ 145858 h 2450035"/>
              <a:gd name="connsiteX152" fmla="*/ 1707034 w 2312021"/>
              <a:gd name="connsiteY152" fmla="*/ 147853 h 2450035"/>
              <a:gd name="connsiteX153" fmla="*/ 1746222 w 2312021"/>
              <a:gd name="connsiteY153" fmla="*/ 173082 h 2450035"/>
              <a:gd name="connsiteX154" fmla="*/ 647860 w 2312021"/>
              <a:gd name="connsiteY154" fmla="*/ 125967 h 2450035"/>
              <a:gd name="connsiteX155" fmla="*/ 719934 w 2312021"/>
              <a:gd name="connsiteY155" fmla="*/ 281852 h 2450035"/>
              <a:gd name="connsiteX156" fmla="*/ 689115 w 2312021"/>
              <a:gd name="connsiteY156" fmla="*/ 297834 h 2450035"/>
              <a:gd name="connsiteX157" fmla="*/ 463388 w 2312021"/>
              <a:gd name="connsiteY157" fmla="*/ 479409 h 2450035"/>
              <a:gd name="connsiteX158" fmla="*/ 419229 w 2312021"/>
              <a:gd name="connsiteY158" fmla="*/ 537025 h 2450035"/>
              <a:gd name="connsiteX159" fmla="*/ 289570 w 2312021"/>
              <a:gd name="connsiteY159" fmla="*/ 415952 h 2450035"/>
              <a:gd name="connsiteX160" fmla="*/ 338588 w 2312021"/>
              <a:gd name="connsiteY160" fmla="*/ 358800 h 2450035"/>
              <a:gd name="connsiteX161" fmla="*/ 604988 w 2312021"/>
              <a:gd name="connsiteY161" fmla="*/ 147853 h 2450035"/>
              <a:gd name="connsiteX162" fmla="*/ 733752 w 2312021"/>
              <a:gd name="connsiteY162" fmla="*/ 85520 h 2450035"/>
              <a:gd name="connsiteX163" fmla="*/ 670812 w 2312021"/>
              <a:gd name="connsiteY163" fmla="*/ 114251 h 2450035"/>
              <a:gd name="connsiteX164" fmla="*/ 706039 w 2312021"/>
              <a:gd name="connsiteY164" fmla="*/ 96268 h 2450035"/>
              <a:gd name="connsiteX165" fmla="*/ 837794 w 2312021"/>
              <a:gd name="connsiteY165" fmla="*/ 48114 h 2450035"/>
              <a:gd name="connsiteX166" fmla="*/ 778252 w 2312021"/>
              <a:gd name="connsiteY166" fmla="*/ 68260 h 2450035"/>
              <a:gd name="connsiteX167" fmla="*/ 812249 w 2312021"/>
              <a:gd name="connsiteY167" fmla="*/ 55075 h 2450035"/>
              <a:gd name="connsiteX168" fmla="*/ 1435306 w 2312021"/>
              <a:gd name="connsiteY168" fmla="*/ 37509 h 2450035"/>
              <a:gd name="connsiteX169" fmla="*/ 1499773 w 2312021"/>
              <a:gd name="connsiteY169" fmla="*/ 55075 h 2450035"/>
              <a:gd name="connsiteX170" fmla="*/ 1605982 w 2312021"/>
              <a:gd name="connsiteY170" fmla="*/ 96268 h 2450035"/>
              <a:gd name="connsiteX171" fmla="*/ 1673040 w 2312021"/>
              <a:gd name="connsiteY171" fmla="*/ 130500 h 2450035"/>
              <a:gd name="connsiteX172" fmla="*/ 1604393 w 2312021"/>
              <a:gd name="connsiteY172" fmla="*/ 95871 h 2450035"/>
              <a:gd name="connsiteX173" fmla="*/ 1503383 w 2312021"/>
              <a:gd name="connsiteY173" fmla="*/ 56615 h 2450035"/>
              <a:gd name="connsiteX174" fmla="*/ 943995 w 2312021"/>
              <a:gd name="connsiteY174" fmla="*/ 21498 h 2450035"/>
              <a:gd name="connsiteX175" fmla="*/ 891555 w 2312021"/>
              <a:gd name="connsiteY175" fmla="*/ 33465 h 2450035"/>
              <a:gd name="connsiteX176" fmla="*/ 923034 w 2312021"/>
              <a:gd name="connsiteY176" fmla="*/ 24888 h 2450035"/>
              <a:gd name="connsiteX177" fmla="*/ 1345664 w 2312021"/>
              <a:gd name="connsiteY177" fmla="*/ 17882 h 2450035"/>
              <a:gd name="connsiteX178" fmla="*/ 1388987 w 2312021"/>
              <a:gd name="connsiteY178" fmla="*/ 24888 h 2450035"/>
              <a:gd name="connsiteX179" fmla="*/ 1396279 w 2312021"/>
              <a:gd name="connsiteY179" fmla="*/ 26875 h 2450035"/>
              <a:gd name="connsiteX180" fmla="*/ 1053480 w 2312021"/>
              <a:gd name="connsiteY180" fmla="*/ 5487 h 2450035"/>
              <a:gd name="connsiteX181" fmla="*/ 1009004 w 2312021"/>
              <a:gd name="connsiteY181" fmla="*/ 10984 h 2450035"/>
              <a:gd name="connsiteX182" fmla="*/ 1037815 w 2312021"/>
              <a:gd name="connsiteY182" fmla="*/ 6325 h 2450035"/>
              <a:gd name="connsiteX183" fmla="*/ 1242528 w 2312021"/>
              <a:gd name="connsiteY183" fmla="*/ 4630 h 2450035"/>
              <a:gd name="connsiteX184" fmla="*/ 1274206 w 2312021"/>
              <a:gd name="connsiteY184" fmla="*/ 6325 h 2450035"/>
              <a:gd name="connsiteX185" fmla="*/ 1283157 w 2312021"/>
              <a:gd name="connsiteY185" fmla="*/ 7772 h 2450035"/>
              <a:gd name="connsiteX186" fmla="*/ 1156011 w 2312021"/>
              <a:gd name="connsiteY186" fmla="*/ 0 h 2450035"/>
              <a:gd name="connsiteX187" fmla="*/ 1167260 w 2312021"/>
              <a:gd name="connsiteY187" fmla="*/ 602 h 2450035"/>
              <a:gd name="connsiteX188" fmla="*/ 1128533 w 2312021"/>
              <a:gd name="connsiteY188" fmla="*/ 1471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2312021" h="2450035">
                <a:moveTo>
                  <a:pt x="1189542" y="2448241"/>
                </a:moveTo>
                <a:lnTo>
                  <a:pt x="1156011" y="2450035"/>
                </a:lnTo>
                <a:lnTo>
                  <a:pt x="1146784" y="2449542"/>
                </a:lnTo>
                <a:close/>
                <a:moveTo>
                  <a:pt x="1031948" y="2442762"/>
                </a:moveTo>
                <a:lnTo>
                  <a:pt x="1074166" y="2445656"/>
                </a:lnTo>
                <a:lnTo>
                  <a:pt x="1037815" y="2443711"/>
                </a:lnTo>
                <a:close/>
                <a:moveTo>
                  <a:pt x="1308038" y="2438239"/>
                </a:moveTo>
                <a:lnTo>
                  <a:pt x="1274206" y="2443711"/>
                </a:lnTo>
                <a:lnTo>
                  <a:pt x="1260455" y="2444446"/>
                </a:lnTo>
                <a:close/>
                <a:moveTo>
                  <a:pt x="1422098" y="2416125"/>
                </a:moveTo>
                <a:lnTo>
                  <a:pt x="1388987" y="2425147"/>
                </a:lnTo>
                <a:lnTo>
                  <a:pt x="1371146" y="2428033"/>
                </a:lnTo>
                <a:close/>
                <a:moveTo>
                  <a:pt x="1531559" y="2382633"/>
                </a:moveTo>
                <a:lnTo>
                  <a:pt x="1499773" y="2394961"/>
                </a:lnTo>
                <a:lnTo>
                  <a:pt x="1479170" y="2400575"/>
                </a:lnTo>
                <a:close/>
                <a:moveTo>
                  <a:pt x="753828" y="2372302"/>
                </a:moveTo>
                <a:lnTo>
                  <a:pt x="815929" y="2395938"/>
                </a:lnTo>
                <a:cubicBezTo>
                  <a:pt x="850528" y="2407190"/>
                  <a:pt x="885565" y="2416705"/>
                  <a:pt x="920914" y="2424466"/>
                </a:cubicBezTo>
                <a:lnTo>
                  <a:pt x="970636" y="2432846"/>
                </a:lnTo>
                <a:lnTo>
                  <a:pt x="923034" y="2425147"/>
                </a:lnTo>
                <a:cubicBezTo>
                  <a:pt x="885408" y="2416988"/>
                  <a:pt x="848447" y="2406892"/>
                  <a:pt x="812249" y="2394961"/>
                </a:cubicBezTo>
                <a:close/>
                <a:moveTo>
                  <a:pt x="1636793" y="2338039"/>
                </a:moveTo>
                <a:lnTo>
                  <a:pt x="1605982" y="2353767"/>
                </a:lnTo>
                <a:lnTo>
                  <a:pt x="1584074" y="2362265"/>
                </a:lnTo>
                <a:close/>
                <a:moveTo>
                  <a:pt x="662633" y="2331609"/>
                </a:moveTo>
                <a:lnTo>
                  <a:pt x="710923" y="2355661"/>
                </a:lnTo>
                <a:lnTo>
                  <a:pt x="706039" y="2353767"/>
                </a:lnTo>
                <a:close/>
                <a:moveTo>
                  <a:pt x="1737730" y="2282421"/>
                </a:moveTo>
                <a:lnTo>
                  <a:pt x="1707034" y="2302182"/>
                </a:lnTo>
                <a:lnTo>
                  <a:pt x="1685066" y="2313396"/>
                </a:lnTo>
                <a:close/>
                <a:moveTo>
                  <a:pt x="571421" y="2280573"/>
                </a:moveTo>
                <a:lnTo>
                  <a:pt x="609525" y="2304499"/>
                </a:lnTo>
                <a:lnTo>
                  <a:pt x="604988" y="2302182"/>
                </a:lnTo>
                <a:close/>
                <a:moveTo>
                  <a:pt x="480640" y="2217814"/>
                </a:moveTo>
                <a:lnTo>
                  <a:pt x="513517" y="2243295"/>
                </a:lnTo>
                <a:lnTo>
                  <a:pt x="509674" y="2240821"/>
                </a:lnTo>
                <a:close/>
                <a:moveTo>
                  <a:pt x="1833236" y="2216344"/>
                </a:moveTo>
                <a:lnTo>
                  <a:pt x="1802347" y="2240821"/>
                </a:lnTo>
                <a:lnTo>
                  <a:pt x="1781648" y="2254147"/>
                </a:lnTo>
                <a:close/>
                <a:moveTo>
                  <a:pt x="1914058" y="2148422"/>
                </a:moveTo>
                <a:lnTo>
                  <a:pt x="1891341" y="2170301"/>
                </a:lnTo>
                <a:lnTo>
                  <a:pt x="1875091" y="2183177"/>
                </a:lnTo>
                <a:close/>
                <a:moveTo>
                  <a:pt x="389055" y="2139841"/>
                </a:moveTo>
                <a:lnTo>
                  <a:pt x="424093" y="2173005"/>
                </a:lnTo>
                <a:lnTo>
                  <a:pt x="420681" y="2170301"/>
                </a:lnTo>
                <a:close/>
                <a:moveTo>
                  <a:pt x="1990555" y="2071273"/>
                </a:moveTo>
                <a:lnTo>
                  <a:pt x="1973434" y="2091236"/>
                </a:lnTo>
                <a:lnTo>
                  <a:pt x="1958328" y="2105784"/>
                </a:lnTo>
                <a:close/>
                <a:moveTo>
                  <a:pt x="294607" y="2039956"/>
                </a:moveTo>
                <a:lnTo>
                  <a:pt x="341714" y="2094246"/>
                </a:lnTo>
                <a:lnTo>
                  <a:pt x="338588" y="2091236"/>
                </a:lnTo>
                <a:close/>
                <a:moveTo>
                  <a:pt x="2061093" y="1985752"/>
                </a:moveTo>
                <a:lnTo>
                  <a:pt x="2048045" y="2004243"/>
                </a:lnTo>
                <a:lnTo>
                  <a:pt x="2033429" y="2021284"/>
                </a:lnTo>
                <a:close/>
                <a:moveTo>
                  <a:pt x="239951" y="1970195"/>
                </a:moveTo>
                <a:lnTo>
                  <a:pt x="266078" y="2006693"/>
                </a:lnTo>
                <a:lnTo>
                  <a:pt x="263977" y="2004243"/>
                </a:lnTo>
                <a:close/>
                <a:moveTo>
                  <a:pt x="2124670" y="1892358"/>
                </a:moveTo>
                <a:lnTo>
                  <a:pt x="2114593" y="1909936"/>
                </a:lnTo>
                <a:lnTo>
                  <a:pt x="2099469" y="1931369"/>
                </a:lnTo>
                <a:close/>
                <a:moveTo>
                  <a:pt x="176353" y="1873175"/>
                </a:moveTo>
                <a:lnTo>
                  <a:pt x="201024" y="1915032"/>
                </a:lnTo>
                <a:lnTo>
                  <a:pt x="197429" y="1909936"/>
                </a:lnTo>
                <a:close/>
                <a:moveTo>
                  <a:pt x="2179899" y="1792651"/>
                </a:moveTo>
                <a:lnTo>
                  <a:pt x="2172497" y="1808934"/>
                </a:lnTo>
                <a:lnTo>
                  <a:pt x="2156329" y="1837135"/>
                </a:lnTo>
                <a:close/>
                <a:moveTo>
                  <a:pt x="122566" y="1771628"/>
                </a:moveTo>
                <a:lnTo>
                  <a:pt x="144593" y="1817774"/>
                </a:lnTo>
                <a:lnTo>
                  <a:pt x="139524" y="1808934"/>
                </a:lnTo>
                <a:close/>
                <a:moveTo>
                  <a:pt x="2225814" y="1688423"/>
                </a:moveTo>
                <a:lnTo>
                  <a:pt x="2221176" y="1701850"/>
                </a:lnTo>
                <a:lnTo>
                  <a:pt x="2204308" y="1738955"/>
                </a:lnTo>
                <a:close/>
                <a:moveTo>
                  <a:pt x="78454" y="1665973"/>
                </a:moveTo>
                <a:lnTo>
                  <a:pt x="97173" y="1715768"/>
                </a:lnTo>
                <a:lnTo>
                  <a:pt x="90845" y="1701850"/>
                </a:lnTo>
                <a:close/>
                <a:moveTo>
                  <a:pt x="2262055" y="1581033"/>
                </a:moveTo>
                <a:lnTo>
                  <a:pt x="2260049" y="1589300"/>
                </a:lnTo>
                <a:lnTo>
                  <a:pt x="2243954" y="1635902"/>
                </a:lnTo>
                <a:close/>
                <a:moveTo>
                  <a:pt x="44255" y="1557496"/>
                </a:moveTo>
                <a:lnTo>
                  <a:pt x="58881" y="1609304"/>
                </a:lnTo>
                <a:lnTo>
                  <a:pt x="51972" y="1589300"/>
                </a:lnTo>
                <a:close/>
                <a:moveTo>
                  <a:pt x="19859" y="1446717"/>
                </a:moveTo>
                <a:lnTo>
                  <a:pt x="29837" y="1498073"/>
                </a:lnTo>
                <a:lnTo>
                  <a:pt x="23486" y="1471901"/>
                </a:lnTo>
                <a:close/>
                <a:moveTo>
                  <a:pt x="2293646" y="1436413"/>
                </a:moveTo>
                <a:lnTo>
                  <a:pt x="2288535" y="1471901"/>
                </a:lnTo>
                <a:lnTo>
                  <a:pt x="2281164" y="1502281"/>
                </a:lnTo>
                <a:lnTo>
                  <a:pt x="2287597" y="1475511"/>
                </a:lnTo>
                <a:close/>
                <a:moveTo>
                  <a:pt x="5169" y="1333493"/>
                </a:moveTo>
                <a:lnTo>
                  <a:pt x="10384" y="1380927"/>
                </a:lnTo>
                <a:lnTo>
                  <a:pt x="5969" y="1350269"/>
                </a:lnTo>
                <a:close/>
                <a:moveTo>
                  <a:pt x="2307523" y="1319417"/>
                </a:moveTo>
                <a:lnTo>
                  <a:pt x="2306053" y="1350269"/>
                </a:lnTo>
                <a:lnTo>
                  <a:pt x="2304597" y="1360374"/>
                </a:lnTo>
                <a:close/>
                <a:moveTo>
                  <a:pt x="372" y="1217218"/>
                </a:moveTo>
                <a:lnTo>
                  <a:pt x="1399" y="1254381"/>
                </a:lnTo>
                <a:lnTo>
                  <a:pt x="0" y="1225018"/>
                </a:lnTo>
                <a:close/>
                <a:moveTo>
                  <a:pt x="2310802" y="1199439"/>
                </a:moveTo>
                <a:lnTo>
                  <a:pt x="2312021" y="1225018"/>
                </a:lnTo>
                <a:lnTo>
                  <a:pt x="2311264" y="1240907"/>
                </a:lnTo>
                <a:close/>
                <a:moveTo>
                  <a:pt x="8936" y="1079161"/>
                </a:moveTo>
                <a:lnTo>
                  <a:pt x="5889" y="1101439"/>
                </a:lnTo>
                <a:lnTo>
                  <a:pt x="5969" y="1099767"/>
                </a:lnTo>
                <a:close/>
                <a:moveTo>
                  <a:pt x="2302957" y="1078270"/>
                </a:moveTo>
                <a:lnTo>
                  <a:pt x="2306053" y="1099767"/>
                </a:lnTo>
                <a:lnTo>
                  <a:pt x="2307139" y="1122551"/>
                </a:lnTo>
                <a:close/>
                <a:moveTo>
                  <a:pt x="2284298" y="960673"/>
                </a:moveTo>
                <a:lnTo>
                  <a:pt x="2288535" y="978134"/>
                </a:lnTo>
                <a:lnTo>
                  <a:pt x="2292922" y="1008596"/>
                </a:lnTo>
                <a:close/>
                <a:moveTo>
                  <a:pt x="32924" y="939237"/>
                </a:moveTo>
                <a:lnTo>
                  <a:pt x="22000" y="988454"/>
                </a:lnTo>
                <a:lnTo>
                  <a:pt x="23486" y="978134"/>
                </a:lnTo>
                <a:close/>
                <a:moveTo>
                  <a:pt x="2255396" y="847263"/>
                </a:moveTo>
                <a:lnTo>
                  <a:pt x="2260049" y="860735"/>
                </a:lnTo>
                <a:lnTo>
                  <a:pt x="2269394" y="899249"/>
                </a:lnTo>
                <a:close/>
                <a:moveTo>
                  <a:pt x="63913" y="826164"/>
                </a:moveTo>
                <a:lnTo>
                  <a:pt x="47812" y="877882"/>
                </a:lnTo>
                <a:lnTo>
                  <a:pt x="51972" y="860735"/>
                </a:lnTo>
                <a:close/>
                <a:moveTo>
                  <a:pt x="2216732" y="738409"/>
                </a:moveTo>
                <a:lnTo>
                  <a:pt x="2221176" y="748186"/>
                </a:lnTo>
                <a:lnTo>
                  <a:pt x="2237453" y="795313"/>
                </a:lnTo>
                <a:close/>
                <a:moveTo>
                  <a:pt x="103631" y="720060"/>
                </a:moveTo>
                <a:lnTo>
                  <a:pt x="83300" y="770032"/>
                </a:lnTo>
                <a:lnTo>
                  <a:pt x="90845" y="748186"/>
                </a:lnTo>
                <a:close/>
                <a:moveTo>
                  <a:pt x="2168864" y="634764"/>
                </a:moveTo>
                <a:lnTo>
                  <a:pt x="2172497" y="641102"/>
                </a:lnTo>
                <a:lnTo>
                  <a:pt x="2197872" y="696921"/>
                </a:lnTo>
                <a:close/>
                <a:moveTo>
                  <a:pt x="152350" y="618730"/>
                </a:moveTo>
                <a:lnTo>
                  <a:pt x="128281" y="665835"/>
                </a:lnTo>
                <a:lnTo>
                  <a:pt x="139524" y="641102"/>
                </a:lnTo>
                <a:close/>
                <a:moveTo>
                  <a:pt x="2110618" y="534466"/>
                </a:moveTo>
                <a:lnTo>
                  <a:pt x="2114593" y="540099"/>
                </a:lnTo>
                <a:lnTo>
                  <a:pt x="2154116" y="609039"/>
                </a:lnTo>
                <a:close/>
                <a:moveTo>
                  <a:pt x="210113" y="522123"/>
                </a:moveTo>
                <a:lnTo>
                  <a:pt x="182223" y="566623"/>
                </a:lnTo>
                <a:lnTo>
                  <a:pt x="197429" y="540099"/>
                </a:lnTo>
                <a:close/>
                <a:moveTo>
                  <a:pt x="2044714" y="441910"/>
                </a:moveTo>
                <a:lnTo>
                  <a:pt x="2048045" y="445793"/>
                </a:lnTo>
                <a:lnTo>
                  <a:pt x="2075735" y="485033"/>
                </a:lnTo>
                <a:close/>
                <a:moveTo>
                  <a:pt x="276532" y="431155"/>
                </a:moveTo>
                <a:lnTo>
                  <a:pt x="244515" y="473372"/>
                </a:lnTo>
                <a:lnTo>
                  <a:pt x="263977" y="445793"/>
                </a:lnTo>
                <a:close/>
                <a:moveTo>
                  <a:pt x="1970745" y="356210"/>
                </a:moveTo>
                <a:lnTo>
                  <a:pt x="1973434" y="358800"/>
                </a:lnTo>
                <a:lnTo>
                  <a:pt x="1993008" y="381622"/>
                </a:lnTo>
                <a:close/>
                <a:moveTo>
                  <a:pt x="1888658" y="277609"/>
                </a:moveTo>
                <a:lnTo>
                  <a:pt x="1891341" y="279735"/>
                </a:lnTo>
                <a:lnTo>
                  <a:pt x="1910099" y="297801"/>
                </a:lnTo>
                <a:close/>
                <a:moveTo>
                  <a:pt x="1799035" y="207082"/>
                </a:moveTo>
                <a:lnTo>
                  <a:pt x="1802347" y="209214"/>
                </a:lnTo>
                <a:lnTo>
                  <a:pt x="1827612" y="229235"/>
                </a:lnTo>
                <a:close/>
                <a:moveTo>
                  <a:pt x="1703125" y="145858"/>
                </a:moveTo>
                <a:lnTo>
                  <a:pt x="1707034" y="147853"/>
                </a:lnTo>
                <a:lnTo>
                  <a:pt x="1746222" y="173082"/>
                </a:lnTo>
                <a:close/>
                <a:moveTo>
                  <a:pt x="647860" y="125967"/>
                </a:moveTo>
                <a:lnTo>
                  <a:pt x="719934" y="281852"/>
                </a:lnTo>
                <a:lnTo>
                  <a:pt x="689115" y="297834"/>
                </a:lnTo>
                <a:cubicBezTo>
                  <a:pt x="605841" y="346532"/>
                  <a:pt x="529860" y="407852"/>
                  <a:pt x="463388" y="479409"/>
                </a:cubicBezTo>
                <a:lnTo>
                  <a:pt x="419229" y="537025"/>
                </a:lnTo>
                <a:lnTo>
                  <a:pt x="289570" y="415952"/>
                </a:lnTo>
                <a:lnTo>
                  <a:pt x="338588" y="358800"/>
                </a:lnTo>
                <a:cubicBezTo>
                  <a:pt x="417037" y="275668"/>
                  <a:pt x="506708" y="204429"/>
                  <a:pt x="604988" y="147853"/>
                </a:cubicBezTo>
                <a:close/>
                <a:moveTo>
                  <a:pt x="733752" y="85520"/>
                </a:moveTo>
                <a:lnTo>
                  <a:pt x="670812" y="114251"/>
                </a:lnTo>
                <a:lnTo>
                  <a:pt x="706039" y="96268"/>
                </a:lnTo>
                <a:close/>
                <a:moveTo>
                  <a:pt x="837794" y="48114"/>
                </a:moveTo>
                <a:lnTo>
                  <a:pt x="778252" y="68260"/>
                </a:lnTo>
                <a:lnTo>
                  <a:pt x="812249" y="55075"/>
                </a:lnTo>
                <a:close/>
                <a:moveTo>
                  <a:pt x="1435306" y="37509"/>
                </a:moveTo>
                <a:lnTo>
                  <a:pt x="1499773" y="55075"/>
                </a:lnTo>
                <a:cubicBezTo>
                  <a:pt x="1535971" y="67005"/>
                  <a:pt x="1571406" y="80771"/>
                  <a:pt x="1605982" y="96268"/>
                </a:cubicBezTo>
                <a:lnTo>
                  <a:pt x="1673040" y="130500"/>
                </a:lnTo>
                <a:lnTo>
                  <a:pt x="1604393" y="95871"/>
                </a:lnTo>
                <a:cubicBezTo>
                  <a:pt x="1571301" y="81135"/>
                  <a:pt x="1537592" y="68036"/>
                  <a:pt x="1503383" y="56615"/>
                </a:cubicBezTo>
                <a:close/>
                <a:moveTo>
                  <a:pt x="943995" y="21498"/>
                </a:moveTo>
                <a:lnTo>
                  <a:pt x="891555" y="33465"/>
                </a:lnTo>
                <a:lnTo>
                  <a:pt x="923034" y="24888"/>
                </a:lnTo>
                <a:close/>
                <a:moveTo>
                  <a:pt x="1345664" y="17882"/>
                </a:moveTo>
                <a:lnTo>
                  <a:pt x="1388987" y="24888"/>
                </a:lnTo>
                <a:lnTo>
                  <a:pt x="1396279" y="26875"/>
                </a:lnTo>
                <a:close/>
                <a:moveTo>
                  <a:pt x="1053480" y="5487"/>
                </a:moveTo>
                <a:lnTo>
                  <a:pt x="1009004" y="10984"/>
                </a:lnTo>
                <a:lnTo>
                  <a:pt x="1037815" y="6325"/>
                </a:lnTo>
                <a:close/>
                <a:moveTo>
                  <a:pt x="1242528" y="4630"/>
                </a:moveTo>
                <a:lnTo>
                  <a:pt x="1274206" y="6325"/>
                </a:lnTo>
                <a:lnTo>
                  <a:pt x="1283157" y="7772"/>
                </a:lnTo>
                <a:close/>
                <a:moveTo>
                  <a:pt x="1156011" y="0"/>
                </a:moveTo>
                <a:lnTo>
                  <a:pt x="1167260" y="602"/>
                </a:lnTo>
                <a:lnTo>
                  <a:pt x="1128533" y="1471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54651618-4E75-0AA9-4D6F-10D5B8E6B479}"/>
              </a:ext>
            </a:extLst>
          </p:cNvPr>
          <p:cNvSpPr/>
          <p:nvPr/>
        </p:nvSpPr>
        <p:spPr>
          <a:xfrm>
            <a:off x="4809929" y="2203982"/>
            <a:ext cx="2306335" cy="2450035"/>
          </a:xfrm>
          <a:custGeom>
            <a:avLst/>
            <a:gdLst>
              <a:gd name="connsiteX0" fmla="*/ 1178548 w 2306335"/>
              <a:gd name="connsiteY0" fmla="*/ 2448525 h 2450035"/>
              <a:gd name="connsiteX1" fmla="*/ 1150325 w 2306335"/>
              <a:gd name="connsiteY1" fmla="*/ 2450035 h 2450035"/>
              <a:gd name="connsiteX2" fmla="*/ 1141605 w 2306335"/>
              <a:gd name="connsiteY2" fmla="*/ 2449569 h 2450035"/>
              <a:gd name="connsiteX3" fmla="*/ 1024577 w 2306335"/>
              <a:gd name="connsiteY3" fmla="*/ 2442489 h 2450035"/>
              <a:gd name="connsiteX4" fmla="*/ 1066773 w 2306335"/>
              <a:gd name="connsiteY4" fmla="*/ 2445564 h 2450035"/>
              <a:gd name="connsiteX5" fmla="*/ 1032129 w 2306335"/>
              <a:gd name="connsiteY5" fmla="*/ 2443711 h 2450035"/>
              <a:gd name="connsiteX6" fmla="*/ 1298413 w 2306335"/>
              <a:gd name="connsiteY6" fmla="*/ 2438876 h 2450035"/>
              <a:gd name="connsiteX7" fmla="*/ 1268520 w 2306335"/>
              <a:gd name="connsiteY7" fmla="*/ 2443711 h 2450035"/>
              <a:gd name="connsiteX8" fmla="*/ 1255507 w 2306335"/>
              <a:gd name="connsiteY8" fmla="*/ 2444407 h 2450035"/>
              <a:gd name="connsiteX9" fmla="*/ 909332 w 2306335"/>
              <a:gd name="connsiteY9" fmla="*/ 2422963 h 2450035"/>
              <a:gd name="connsiteX10" fmla="*/ 970928 w 2306335"/>
              <a:gd name="connsiteY10" fmla="*/ 2433813 h 2450035"/>
              <a:gd name="connsiteX11" fmla="*/ 917348 w 2306335"/>
              <a:gd name="connsiteY11" fmla="*/ 2425147 h 2450035"/>
              <a:gd name="connsiteX12" fmla="*/ 1414440 w 2306335"/>
              <a:gd name="connsiteY12" fmla="*/ 2416663 h 2450035"/>
              <a:gd name="connsiteX13" fmla="*/ 1383301 w 2306335"/>
              <a:gd name="connsiteY13" fmla="*/ 2425147 h 2450035"/>
              <a:gd name="connsiteX14" fmla="*/ 1364536 w 2306335"/>
              <a:gd name="connsiteY14" fmla="*/ 2428182 h 2450035"/>
              <a:gd name="connsiteX15" fmla="*/ 801319 w 2306335"/>
              <a:gd name="connsiteY15" fmla="*/ 2392927 h 2450035"/>
              <a:gd name="connsiteX16" fmla="*/ 871753 w 2306335"/>
              <a:gd name="connsiteY16" fmla="*/ 2412724 h 2450035"/>
              <a:gd name="connsiteX17" fmla="*/ 806563 w 2306335"/>
              <a:gd name="connsiteY17" fmla="*/ 2394961 h 2450035"/>
              <a:gd name="connsiteX18" fmla="*/ 1523925 w 2306335"/>
              <a:gd name="connsiteY18" fmla="*/ 2383388 h 2450035"/>
              <a:gd name="connsiteX19" fmla="*/ 1494087 w 2306335"/>
              <a:gd name="connsiteY19" fmla="*/ 2394961 h 2450035"/>
              <a:gd name="connsiteX20" fmla="*/ 1469698 w 2306335"/>
              <a:gd name="connsiteY20" fmla="*/ 2401606 h 2450035"/>
              <a:gd name="connsiteX21" fmla="*/ 1626580 w 2306335"/>
              <a:gd name="connsiteY21" fmla="*/ 2340350 h 2450035"/>
              <a:gd name="connsiteX22" fmla="*/ 1600296 w 2306335"/>
              <a:gd name="connsiteY22" fmla="*/ 2353767 h 2450035"/>
              <a:gd name="connsiteX23" fmla="*/ 1571689 w 2306335"/>
              <a:gd name="connsiteY23" fmla="*/ 2364863 h 2450035"/>
              <a:gd name="connsiteX24" fmla="*/ 664339 w 2306335"/>
              <a:gd name="connsiteY24" fmla="*/ 2335383 h 2450035"/>
              <a:gd name="connsiteX25" fmla="*/ 700730 w 2306335"/>
              <a:gd name="connsiteY25" fmla="*/ 2353757 h 2450035"/>
              <a:gd name="connsiteX26" fmla="*/ 791297 w 2306335"/>
              <a:gd name="connsiteY26" fmla="*/ 2389040 h 2450035"/>
              <a:gd name="connsiteX27" fmla="*/ 700353 w 2306335"/>
              <a:gd name="connsiteY27" fmla="*/ 2353767 h 2450035"/>
              <a:gd name="connsiteX28" fmla="*/ 1722793 w 2306335"/>
              <a:gd name="connsiteY28" fmla="*/ 2288376 h 2450035"/>
              <a:gd name="connsiteX29" fmla="*/ 1701348 w 2306335"/>
              <a:gd name="connsiteY29" fmla="*/ 2302182 h 2450035"/>
              <a:gd name="connsiteX30" fmla="*/ 1670823 w 2306335"/>
              <a:gd name="connsiteY30" fmla="*/ 2317765 h 2450035"/>
              <a:gd name="connsiteX31" fmla="*/ 571543 w 2306335"/>
              <a:gd name="connsiteY31" fmla="*/ 2284312 h 2450035"/>
              <a:gd name="connsiteX32" fmla="*/ 602591 w 2306335"/>
              <a:gd name="connsiteY32" fmla="*/ 2303862 h 2450035"/>
              <a:gd name="connsiteX33" fmla="*/ 599302 w 2306335"/>
              <a:gd name="connsiteY33" fmla="*/ 2302182 h 2450035"/>
              <a:gd name="connsiteX34" fmla="*/ 1813000 w 2306335"/>
              <a:gd name="connsiteY34" fmla="*/ 2227874 h 2450035"/>
              <a:gd name="connsiteX35" fmla="*/ 1796661 w 2306335"/>
              <a:gd name="connsiteY35" fmla="*/ 2240821 h 2450035"/>
              <a:gd name="connsiteX36" fmla="*/ 1766831 w 2306335"/>
              <a:gd name="connsiteY36" fmla="*/ 2260025 h 2450035"/>
              <a:gd name="connsiteX37" fmla="*/ 1897447 w 2306335"/>
              <a:gd name="connsiteY37" fmla="*/ 2158943 h 2450035"/>
              <a:gd name="connsiteX38" fmla="*/ 1885655 w 2306335"/>
              <a:gd name="connsiteY38" fmla="*/ 2170301 h 2450035"/>
              <a:gd name="connsiteX39" fmla="*/ 1858642 w 2306335"/>
              <a:gd name="connsiteY39" fmla="*/ 2191706 h 2450035"/>
              <a:gd name="connsiteX40" fmla="*/ 366198 w 2306335"/>
              <a:gd name="connsiteY40" fmla="*/ 2123303 h 2450035"/>
              <a:gd name="connsiteX41" fmla="*/ 511409 w 2306335"/>
              <a:gd name="connsiteY41" fmla="*/ 2245599 h 2450035"/>
              <a:gd name="connsiteX42" fmla="*/ 503988 w 2306335"/>
              <a:gd name="connsiteY42" fmla="*/ 2240821 h 2450035"/>
              <a:gd name="connsiteX43" fmla="*/ 414995 w 2306335"/>
              <a:gd name="connsiteY43" fmla="*/ 2170301 h 2450035"/>
              <a:gd name="connsiteX44" fmla="*/ 1976086 w 2306335"/>
              <a:gd name="connsiteY44" fmla="*/ 2081514 h 2450035"/>
              <a:gd name="connsiteX45" fmla="*/ 1967748 w 2306335"/>
              <a:gd name="connsiteY45" fmla="*/ 2091236 h 2450035"/>
              <a:gd name="connsiteX46" fmla="*/ 1944366 w 2306335"/>
              <a:gd name="connsiteY46" fmla="*/ 2113755 h 2450035"/>
              <a:gd name="connsiteX47" fmla="*/ 2048516 w 2306335"/>
              <a:gd name="connsiteY47" fmla="*/ 1995517 h 2450035"/>
              <a:gd name="connsiteX48" fmla="*/ 2042359 w 2306335"/>
              <a:gd name="connsiteY48" fmla="*/ 2004243 h 2450035"/>
              <a:gd name="connsiteX49" fmla="*/ 2021733 w 2306335"/>
              <a:gd name="connsiteY49" fmla="*/ 2028291 h 2450035"/>
              <a:gd name="connsiteX50" fmla="*/ 227741 w 2306335"/>
              <a:gd name="connsiteY50" fmla="*/ 1960950 h 2450035"/>
              <a:gd name="connsiteX51" fmla="*/ 346962 w 2306335"/>
              <a:gd name="connsiteY51" fmla="*/ 2104777 h 2450035"/>
              <a:gd name="connsiteX52" fmla="*/ 332902 w 2306335"/>
              <a:gd name="connsiteY52" fmla="*/ 2091236 h 2450035"/>
              <a:gd name="connsiteX53" fmla="*/ 258291 w 2306335"/>
              <a:gd name="connsiteY53" fmla="*/ 2004243 h 2450035"/>
              <a:gd name="connsiteX54" fmla="*/ 2113978 w 2306335"/>
              <a:gd name="connsiteY54" fmla="*/ 1901091 h 2450035"/>
              <a:gd name="connsiteX55" fmla="*/ 2108907 w 2306335"/>
              <a:gd name="connsiteY55" fmla="*/ 1909936 h 2450035"/>
              <a:gd name="connsiteX56" fmla="*/ 2088990 w 2306335"/>
              <a:gd name="connsiteY56" fmla="*/ 1938161 h 2450035"/>
              <a:gd name="connsiteX57" fmla="*/ 176432 w 2306335"/>
              <a:gd name="connsiteY57" fmla="*/ 1883229 h 2450035"/>
              <a:gd name="connsiteX58" fmla="*/ 205331 w 2306335"/>
              <a:gd name="connsiteY58" fmla="*/ 1929193 h 2450035"/>
              <a:gd name="connsiteX59" fmla="*/ 191743 w 2306335"/>
              <a:gd name="connsiteY59" fmla="*/ 1909936 h 2450035"/>
              <a:gd name="connsiteX60" fmla="*/ 2171408 w 2306335"/>
              <a:gd name="connsiteY60" fmla="*/ 1798822 h 2450035"/>
              <a:gd name="connsiteX61" fmla="*/ 2166811 w 2306335"/>
              <a:gd name="connsiteY61" fmla="*/ 1808934 h 2450035"/>
              <a:gd name="connsiteX62" fmla="*/ 2145733 w 2306335"/>
              <a:gd name="connsiteY62" fmla="*/ 1845701 h 2450035"/>
              <a:gd name="connsiteX63" fmla="*/ 122405 w 2306335"/>
              <a:gd name="connsiteY63" fmla="*/ 1783782 h 2450035"/>
              <a:gd name="connsiteX64" fmla="*/ 148428 w 2306335"/>
              <a:gd name="connsiteY64" fmla="*/ 1834382 h 2450035"/>
              <a:gd name="connsiteX65" fmla="*/ 133839 w 2306335"/>
              <a:gd name="connsiteY65" fmla="*/ 1808934 h 2450035"/>
              <a:gd name="connsiteX66" fmla="*/ 2219593 w 2306335"/>
              <a:gd name="connsiteY66" fmla="*/ 1689971 h 2450035"/>
              <a:gd name="connsiteX67" fmla="*/ 2215490 w 2306335"/>
              <a:gd name="connsiteY67" fmla="*/ 1701850 h 2450035"/>
              <a:gd name="connsiteX68" fmla="*/ 2193039 w 2306335"/>
              <a:gd name="connsiteY68" fmla="*/ 1751237 h 2450035"/>
              <a:gd name="connsiteX69" fmla="*/ 77642 w 2306335"/>
              <a:gd name="connsiteY69" fmla="*/ 1680084 h 2450035"/>
              <a:gd name="connsiteX70" fmla="*/ 99472 w 2306335"/>
              <a:gd name="connsiteY70" fmla="*/ 1733334 h 2450035"/>
              <a:gd name="connsiteX71" fmla="*/ 85159 w 2306335"/>
              <a:gd name="connsiteY71" fmla="*/ 1701850 h 2450035"/>
              <a:gd name="connsiteX72" fmla="*/ 2257449 w 2306335"/>
              <a:gd name="connsiteY72" fmla="*/ 1576584 h 2450035"/>
              <a:gd name="connsiteX73" fmla="*/ 2254363 w 2306335"/>
              <a:gd name="connsiteY73" fmla="*/ 1589300 h 2450035"/>
              <a:gd name="connsiteX74" fmla="*/ 2232820 w 2306335"/>
              <a:gd name="connsiteY74" fmla="*/ 1651673 h 2450035"/>
              <a:gd name="connsiteX75" fmla="*/ 42197 w 2306335"/>
              <a:gd name="connsiteY75" fmla="*/ 1572446 h 2450035"/>
              <a:gd name="connsiteX76" fmla="*/ 58790 w 2306335"/>
              <a:gd name="connsiteY76" fmla="*/ 1625502 h 2450035"/>
              <a:gd name="connsiteX77" fmla="*/ 46286 w 2306335"/>
              <a:gd name="connsiteY77" fmla="*/ 1589300 h 2450035"/>
              <a:gd name="connsiteX78" fmla="*/ 2283903 w 2306335"/>
              <a:gd name="connsiteY78" fmla="*/ 1464586 h 2450035"/>
              <a:gd name="connsiteX79" fmla="*/ 2282849 w 2306335"/>
              <a:gd name="connsiteY79" fmla="*/ 1471901 h 2450035"/>
              <a:gd name="connsiteX80" fmla="*/ 2268835 w 2306335"/>
              <a:gd name="connsiteY80" fmla="*/ 1529660 h 2450035"/>
              <a:gd name="connsiteX81" fmla="*/ 16220 w 2306335"/>
              <a:gd name="connsiteY81" fmla="*/ 1460931 h 2450035"/>
              <a:gd name="connsiteX82" fmla="*/ 26927 w 2306335"/>
              <a:gd name="connsiteY82" fmla="*/ 1509515 h 2450035"/>
              <a:gd name="connsiteX83" fmla="*/ 17800 w 2306335"/>
              <a:gd name="connsiteY83" fmla="*/ 1471901 h 2450035"/>
              <a:gd name="connsiteX84" fmla="*/ 52 w 2306335"/>
              <a:gd name="connsiteY84" fmla="*/ 1345427 h 2450035"/>
              <a:gd name="connsiteX85" fmla="*/ 4741 w 2306335"/>
              <a:gd name="connsiteY85" fmla="*/ 1381224 h 2450035"/>
              <a:gd name="connsiteX86" fmla="*/ 283 w 2306335"/>
              <a:gd name="connsiteY86" fmla="*/ 1350269 h 2450035"/>
              <a:gd name="connsiteX87" fmla="*/ 2305291 w 2306335"/>
              <a:gd name="connsiteY87" fmla="*/ 1203109 h 2450035"/>
              <a:gd name="connsiteX88" fmla="*/ 2306335 w 2306335"/>
              <a:gd name="connsiteY88" fmla="*/ 1225018 h 2450035"/>
              <a:gd name="connsiteX89" fmla="*/ 2306105 w 2306335"/>
              <a:gd name="connsiteY89" fmla="*/ 1229844 h 2450035"/>
              <a:gd name="connsiteX90" fmla="*/ 2296001 w 2306335"/>
              <a:gd name="connsiteY90" fmla="*/ 1069455 h 2450035"/>
              <a:gd name="connsiteX91" fmla="*/ 2300367 w 2306335"/>
              <a:gd name="connsiteY91" fmla="*/ 1099767 h 2450035"/>
              <a:gd name="connsiteX92" fmla="*/ 2300980 w 2306335"/>
              <a:gd name="connsiteY92" fmla="*/ 1112628 h 2450035"/>
              <a:gd name="connsiteX93" fmla="*/ 7807 w 2306335"/>
              <a:gd name="connsiteY93" fmla="*/ 1047523 h 2450035"/>
              <a:gd name="connsiteX94" fmla="*/ 0 w 2306335"/>
              <a:gd name="connsiteY94" fmla="*/ 1105692 h 2450035"/>
              <a:gd name="connsiteX95" fmla="*/ 283 w 2306335"/>
              <a:gd name="connsiteY95" fmla="*/ 1099767 h 2450035"/>
              <a:gd name="connsiteX96" fmla="*/ 2275491 w 2306335"/>
              <a:gd name="connsiteY96" fmla="*/ 947807 h 2450035"/>
              <a:gd name="connsiteX97" fmla="*/ 2282849 w 2306335"/>
              <a:gd name="connsiteY97" fmla="*/ 978134 h 2450035"/>
              <a:gd name="connsiteX98" fmla="*/ 2286002 w 2306335"/>
              <a:gd name="connsiteY98" fmla="*/ 1000025 h 2450035"/>
              <a:gd name="connsiteX99" fmla="*/ 29917 w 2306335"/>
              <a:gd name="connsiteY99" fmla="*/ 928199 h 2450035"/>
              <a:gd name="connsiteX100" fmla="*/ 16419 w 2306335"/>
              <a:gd name="connsiteY100" fmla="*/ 987722 h 2450035"/>
              <a:gd name="connsiteX101" fmla="*/ 17800 w 2306335"/>
              <a:gd name="connsiteY101" fmla="*/ 978134 h 2450035"/>
              <a:gd name="connsiteX102" fmla="*/ 2245397 w 2306335"/>
              <a:gd name="connsiteY102" fmla="*/ 834773 h 2450035"/>
              <a:gd name="connsiteX103" fmla="*/ 2254363 w 2306335"/>
              <a:gd name="connsiteY103" fmla="*/ 860735 h 2450035"/>
              <a:gd name="connsiteX104" fmla="*/ 2261739 w 2306335"/>
              <a:gd name="connsiteY104" fmla="*/ 891131 h 2450035"/>
              <a:gd name="connsiteX105" fmla="*/ 61243 w 2306335"/>
              <a:gd name="connsiteY105" fmla="*/ 817431 h 2450035"/>
              <a:gd name="connsiteX106" fmla="*/ 43338 w 2306335"/>
              <a:gd name="connsiteY106" fmla="*/ 872885 h 2450035"/>
              <a:gd name="connsiteX107" fmla="*/ 46286 w 2306335"/>
              <a:gd name="connsiteY107" fmla="*/ 860735 h 2450035"/>
              <a:gd name="connsiteX108" fmla="*/ 2206628 w 2306335"/>
              <a:gd name="connsiteY108" fmla="*/ 728692 h 2450035"/>
              <a:gd name="connsiteX109" fmla="*/ 2215490 w 2306335"/>
              <a:gd name="connsiteY109" fmla="*/ 748186 h 2450035"/>
              <a:gd name="connsiteX110" fmla="*/ 2228224 w 2306335"/>
              <a:gd name="connsiteY110" fmla="*/ 785053 h 2450035"/>
              <a:gd name="connsiteX111" fmla="*/ 101785 w 2306335"/>
              <a:gd name="connsiteY111" fmla="*/ 711613 h 2450035"/>
              <a:gd name="connsiteX112" fmla="*/ 80330 w 2306335"/>
              <a:gd name="connsiteY112" fmla="*/ 762168 h 2450035"/>
              <a:gd name="connsiteX113" fmla="*/ 85159 w 2306335"/>
              <a:gd name="connsiteY113" fmla="*/ 748186 h 2450035"/>
              <a:gd name="connsiteX114" fmla="*/ 2159652 w 2306335"/>
              <a:gd name="connsiteY114" fmla="*/ 628614 h 2450035"/>
              <a:gd name="connsiteX115" fmla="*/ 2166811 w 2306335"/>
              <a:gd name="connsiteY115" fmla="*/ 641102 h 2450035"/>
              <a:gd name="connsiteX116" fmla="*/ 2184793 w 2306335"/>
              <a:gd name="connsiteY116" fmla="*/ 680658 h 2450035"/>
              <a:gd name="connsiteX117" fmla="*/ 151432 w 2306335"/>
              <a:gd name="connsiteY117" fmla="*/ 610413 h 2450035"/>
              <a:gd name="connsiteX118" fmla="*/ 126837 w 2306335"/>
              <a:gd name="connsiteY118" fmla="*/ 656504 h 2450035"/>
              <a:gd name="connsiteX119" fmla="*/ 133839 w 2306335"/>
              <a:gd name="connsiteY119" fmla="*/ 641102 h 2450035"/>
              <a:gd name="connsiteX120" fmla="*/ 2104641 w 2306335"/>
              <a:gd name="connsiteY120" fmla="*/ 534054 h 2450035"/>
              <a:gd name="connsiteX121" fmla="*/ 2108907 w 2306335"/>
              <a:gd name="connsiteY121" fmla="*/ 540099 h 2450035"/>
              <a:gd name="connsiteX122" fmla="*/ 2129262 w 2306335"/>
              <a:gd name="connsiteY122" fmla="*/ 575604 h 2450035"/>
              <a:gd name="connsiteX123" fmla="*/ 209908 w 2306335"/>
              <a:gd name="connsiteY123" fmla="*/ 514357 h 2450035"/>
              <a:gd name="connsiteX124" fmla="*/ 182208 w 2306335"/>
              <a:gd name="connsiteY124" fmla="*/ 556730 h 2450035"/>
              <a:gd name="connsiteX125" fmla="*/ 191743 w 2306335"/>
              <a:gd name="connsiteY125" fmla="*/ 540099 h 2450035"/>
              <a:gd name="connsiteX126" fmla="*/ 2041600 w 2306335"/>
              <a:gd name="connsiteY126" fmla="*/ 444909 h 2450035"/>
              <a:gd name="connsiteX127" fmla="*/ 2042359 w 2306335"/>
              <a:gd name="connsiteY127" fmla="*/ 445793 h 2450035"/>
              <a:gd name="connsiteX128" fmla="*/ 2051490 w 2306335"/>
              <a:gd name="connsiteY128" fmla="*/ 458733 h 2450035"/>
              <a:gd name="connsiteX129" fmla="*/ 361632 w 2306335"/>
              <a:gd name="connsiteY129" fmla="*/ 331130 h 2450035"/>
              <a:gd name="connsiteX130" fmla="*/ 239226 w 2306335"/>
              <a:gd name="connsiteY130" fmla="*/ 472810 h 2450035"/>
              <a:gd name="connsiteX131" fmla="*/ 258291 w 2306335"/>
              <a:gd name="connsiteY131" fmla="*/ 445793 h 2450035"/>
              <a:gd name="connsiteX132" fmla="*/ 332902 w 2306335"/>
              <a:gd name="connsiteY132" fmla="*/ 358800 h 2450035"/>
              <a:gd name="connsiteX133" fmla="*/ 433103 w 2306335"/>
              <a:gd name="connsiteY133" fmla="*/ 265385 h 2450035"/>
              <a:gd name="connsiteX134" fmla="*/ 394706 w 2306335"/>
              <a:gd name="connsiteY134" fmla="*/ 299275 h 2450035"/>
              <a:gd name="connsiteX135" fmla="*/ 414995 w 2306335"/>
              <a:gd name="connsiteY135" fmla="*/ 279735 h 2450035"/>
              <a:gd name="connsiteX136" fmla="*/ 1822552 w 2306335"/>
              <a:gd name="connsiteY136" fmla="*/ 229731 h 2450035"/>
              <a:gd name="connsiteX137" fmla="*/ 1885655 w 2306335"/>
              <a:gd name="connsiteY137" fmla="*/ 279735 h 2450035"/>
              <a:gd name="connsiteX138" fmla="*/ 1967748 w 2306335"/>
              <a:gd name="connsiteY138" fmla="*/ 358800 h 2450035"/>
              <a:gd name="connsiteX139" fmla="*/ 1968634 w 2306335"/>
              <a:gd name="connsiteY139" fmla="*/ 359833 h 2450035"/>
              <a:gd name="connsiteX140" fmla="*/ 521177 w 2306335"/>
              <a:gd name="connsiteY140" fmla="*/ 198149 h 2450035"/>
              <a:gd name="connsiteX141" fmla="*/ 478988 w 2306335"/>
              <a:gd name="connsiteY141" fmla="*/ 229025 h 2450035"/>
              <a:gd name="connsiteX142" fmla="*/ 503988 w 2306335"/>
              <a:gd name="connsiteY142" fmla="*/ 209214 h 2450035"/>
              <a:gd name="connsiteX143" fmla="*/ 1761637 w 2306335"/>
              <a:gd name="connsiteY143" fmla="*/ 186666 h 2450035"/>
              <a:gd name="connsiteX144" fmla="*/ 1796661 w 2306335"/>
              <a:gd name="connsiteY144" fmla="*/ 209214 h 2450035"/>
              <a:gd name="connsiteX145" fmla="*/ 1803772 w 2306335"/>
              <a:gd name="connsiteY145" fmla="*/ 214848 h 2450035"/>
              <a:gd name="connsiteX146" fmla="*/ 614904 w 2306335"/>
              <a:gd name="connsiteY146" fmla="*/ 139888 h 2450035"/>
              <a:gd name="connsiteX147" fmla="*/ 569269 w 2306335"/>
              <a:gd name="connsiteY147" fmla="*/ 167187 h 2450035"/>
              <a:gd name="connsiteX148" fmla="*/ 599302 w 2306335"/>
              <a:gd name="connsiteY148" fmla="*/ 147853 h 2450035"/>
              <a:gd name="connsiteX149" fmla="*/ 1658640 w 2306335"/>
              <a:gd name="connsiteY149" fmla="*/ 126051 h 2450035"/>
              <a:gd name="connsiteX150" fmla="*/ 1701348 w 2306335"/>
              <a:gd name="connsiteY150" fmla="*/ 147853 h 2450035"/>
              <a:gd name="connsiteX151" fmla="*/ 1713543 w 2306335"/>
              <a:gd name="connsiteY151" fmla="*/ 155704 h 2450035"/>
              <a:gd name="connsiteX152" fmla="*/ 713649 w 2306335"/>
              <a:gd name="connsiteY152" fmla="*/ 91111 h 2450035"/>
              <a:gd name="connsiteX153" fmla="*/ 665373 w 2306335"/>
              <a:gd name="connsiteY153" fmla="*/ 114125 h 2450035"/>
              <a:gd name="connsiteX154" fmla="*/ 700353 w 2306335"/>
              <a:gd name="connsiteY154" fmla="*/ 96268 h 2450035"/>
              <a:gd name="connsiteX155" fmla="*/ 816862 w 2306335"/>
              <a:gd name="connsiteY155" fmla="*/ 52268 h 2450035"/>
              <a:gd name="connsiteX156" fmla="*/ 767449 w 2306335"/>
              <a:gd name="connsiteY156" fmla="*/ 70245 h 2450035"/>
              <a:gd name="connsiteX157" fmla="*/ 806563 w 2306335"/>
              <a:gd name="connsiteY157" fmla="*/ 55075 h 2450035"/>
              <a:gd name="connsiteX158" fmla="*/ 924089 w 2306335"/>
              <a:gd name="connsiteY158" fmla="*/ 23798 h 2450035"/>
              <a:gd name="connsiteX159" fmla="*/ 876479 w 2306335"/>
              <a:gd name="connsiteY159" fmla="*/ 36024 h 2450035"/>
              <a:gd name="connsiteX160" fmla="*/ 917348 w 2306335"/>
              <a:gd name="connsiteY160" fmla="*/ 24888 h 2450035"/>
              <a:gd name="connsiteX161" fmla="*/ 1034959 w 2306335"/>
              <a:gd name="connsiteY161" fmla="*/ 6173 h 2450035"/>
              <a:gd name="connsiteX162" fmla="*/ 997489 w 2306335"/>
              <a:gd name="connsiteY162" fmla="*/ 11927 h 2450035"/>
              <a:gd name="connsiteX163" fmla="*/ 1032129 w 2306335"/>
              <a:gd name="connsiteY163" fmla="*/ 6325 h 2450035"/>
              <a:gd name="connsiteX164" fmla="*/ 1150325 w 2306335"/>
              <a:gd name="connsiteY164" fmla="*/ 0 h 2450035"/>
              <a:gd name="connsiteX165" fmla="*/ 1600296 w 2306335"/>
              <a:gd name="connsiteY165" fmla="*/ 96268 h 2450035"/>
              <a:gd name="connsiteX166" fmla="*/ 1627159 w 2306335"/>
              <a:gd name="connsiteY166" fmla="*/ 109981 h 2450035"/>
              <a:gd name="connsiteX167" fmla="*/ 1559603 w 2306335"/>
              <a:gd name="connsiteY167" fmla="*/ 267955 h 2450035"/>
              <a:gd name="connsiteX168" fmla="*/ 1531596 w 2306335"/>
              <a:gd name="connsiteY168" fmla="*/ 253431 h 2450035"/>
              <a:gd name="connsiteX169" fmla="*/ 1150324 w 2306335"/>
              <a:gd name="connsiteY169" fmla="*/ 170567 h 2450035"/>
              <a:gd name="connsiteX170" fmla="*/ 1148265 w 2306335"/>
              <a:gd name="connsiteY170" fmla="*/ 170679 h 2450035"/>
              <a:gd name="connsiteX171" fmla="*/ 1147932 w 2306335"/>
              <a:gd name="connsiteY171" fmla="*/ 128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2306335" h="2450035">
                <a:moveTo>
                  <a:pt x="1178548" y="2448525"/>
                </a:moveTo>
                <a:lnTo>
                  <a:pt x="1150325" y="2450035"/>
                </a:lnTo>
                <a:lnTo>
                  <a:pt x="1141605" y="2449569"/>
                </a:lnTo>
                <a:close/>
                <a:moveTo>
                  <a:pt x="1024577" y="2442489"/>
                </a:moveTo>
                <a:lnTo>
                  <a:pt x="1066773" y="2445564"/>
                </a:lnTo>
                <a:lnTo>
                  <a:pt x="1032129" y="2443711"/>
                </a:lnTo>
                <a:close/>
                <a:moveTo>
                  <a:pt x="1298413" y="2438876"/>
                </a:moveTo>
                <a:lnTo>
                  <a:pt x="1268520" y="2443711"/>
                </a:lnTo>
                <a:lnTo>
                  <a:pt x="1255507" y="2444407"/>
                </a:lnTo>
                <a:close/>
                <a:moveTo>
                  <a:pt x="909332" y="2422963"/>
                </a:moveTo>
                <a:lnTo>
                  <a:pt x="970928" y="2433813"/>
                </a:lnTo>
                <a:lnTo>
                  <a:pt x="917348" y="2425147"/>
                </a:lnTo>
                <a:close/>
                <a:moveTo>
                  <a:pt x="1414440" y="2416663"/>
                </a:moveTo>
                <a:lnTo>
                  <a:pt x="1383301" y="2425147"/>
                </a:lnTo>
                <a:lnTo>
                  <a:pt x="1364536" y="2428182"/>
                </a:lnTo>
                <a:close/>
                <a:moveTo>
                  <a:pt x="801319" y="2392927"/>
                </a:moveTo>
                <a:lnTo>
                  <a:pt x="871753" y="2412724"/>
                </a:lnTo>
                <a:lnTo>
                  <a:pt x="806563" y="2394961"/>
                </a:lnTo>
                <a:close/>
                <a:moveTo>
                  <a:pt x="1523925" y="2383388"/>
                </a:moveTo>
                <a:lnTo>
                  <a:pt x="1494087" y="2394961"/>
                </a:lnTo>
                <a:lnTo>
                  <a:pt x="1469698" y="2401606"/>
                </a:lnTo>
                <a:close/>
                <a:moveTo>
                  <a:pt x="1626580" y="2340350"/>
                </a:moveTo>
                <a:lnTo>
                  <a:pt x="1600296" y="2353767"/>
                </a:lnTo>
                <a:lnTo>
                  <a:pt x="1571689" y="2364863"/>
                </a:lnTo>
                <a:close/>
                <a:moveTo>
                  <a:pt x="664339" y="2335383"/>
                </a:moveTo>
                <a:lnTo>
                  <a:pt x="700730" y="2353757"/>
                </a:lnTo>
                <a:lnTo>
                  <a:pt x="791297" y="2389040"/>
                </a:lnTo>
                <a:lnTo>
                  <a:pt x="700353" y="2353767"/>
                </a:lnTo>
                <a:close/>
                <a:moveTo>
                  <a:pt x="1722793" y="2288376"/>
                </a:moveTo>
                <a:lnTo>
                  <a:pt x="1701348" y="2302182"/>
                </a:lnTo>
                <a:lnTo>
                  <a:pt x="1670823" y="2317765"/>
                </a:lnTo>
                <a:close/>
                <a:moveTo>
                  <a:pt x="571543" y="2284312"/>
                </a:moveTo>
                <a:lnTo>
                  <a:pt x="602591" y="2303862"/>
                </a:lnTo>
                <a:lnTo>
                  <a:pt x="599302" y="2302182"/>
                </a:lnTo>
                <a:close/>
                <a:moveTo>
                  <a:pt x="1813000" y="2227874"/>
                </a:moveTo>
                <a:lnTo>
                  <a:pt x="1796661" y="2240821"/>
                </a:lnTo>
                <a:lnTo>
                  <a:pt x="1766831" y="2260025"/>
                </a:lnTo>
                <a:close/>
                <a:moveTo>
                  <a:pt x="1897447" y="2158943"/>
                </a:moveTo>
                <a:lnTo>
                  <a:pt x="1885655" y="2170301"/>
                </a:lnTo>
                <a:lnTo>
                  <a:pt x="1858642" y="2191706"/>
                </a:lnTo>
                <a:close/>
                <a:moveTo>
                  <a:pt x="366198" y="2123303"/>
                </a:moveTo>
                <a:lnTo>
                  <a:pt x="511409" y="2245599"/>
                </a:lnTo>
                <a:lnTo>
                  <a:pt x="503988" y="2240821"/>
                </a:lnTo>
                <a:cubicBezTo>
                  <a:pt x="473238" y="2218807"/>
                  <a:pt x="443541" y="2195266"/>
                  <a:pt x="414995" y="2170301"/>
                </a:cubicBezTo>
                <a:close/>
                <a:moveTo>
                  <a:pt x="1976086" y="2081514"/>
                </a:moveTo>
                <a:lnTo>
                  <a:pt x="1967748" y="2091236"/>
                </a:lnTo>
                <a:lnTo>
                  <a:pt x="1944366" y="2113755"/>
                </a:lnTo>
                <a:close/>
                <a:moveTo>
                  <a:pt x="2048516" y="1995517"/>
                </a:moveTo>
                <a:lnTo>
                  <a:pt x="2042359" y="2004243"/>
                </a:lnTo>
                <a:lnTo>
                  <a:pt x="2021733" y="2028291"/>
                </a:lnTo>
                <a:close/>
                <a:moveTo>
                  <a:pt x="227741" y="1960950"/>
                </a:moveTo>
                <a:lnTo>
                  <a:pt x="346962" y="2104777"/>
                </a:lnTo>
                <a:lnTo>
                  <a:pt x="332902" y="2091236"/>
                </a:lnTo>
                <a:cubicBezTo>
                  <a:pt x="306752" y="2063525"/>
                  <a:pt x="281850" y="2034493"/>
                  <a:pt x="258291" y="2004243"/>
                </a:cubicBezTo>
                <a:close/>
                <a:moveTo>
                  <a:pt x="2113978" y="1901091"/>
                </a:moveTo>
                <a:lnTo>
                  <a:pt x="2108907" y="1909936"/>
                </a:lnTo>
                <a:lnTo>
                  <a:pt x="2088990" y="1938161"/>
                </a:lnTo>
                <a:close/>
                <a:moveTo>
                  <a:pt x="176432" y="1883229"/>
                </a:moveTo>
                <a:lnTo>
                  <a:pt x="205331" y="1929193"/>
                </a:lnTo>
                <a:lnTo>
                  <a:pt x="191743" y="1909936"/>
                </a:lnTo>
                <a:close/>
                <a:moveTo>
                  <a:pt x="2171408" y="1798822"/>
                </a:moveTo>
                <a:lnTo>
                  <a:pt x="2166811" y="1808934"/>
                </a:lnTo>
                <a:lnTo>
                  <a:pt x="2145733" y="1845701"/>
                </a:lnTo>
                <a:close/>
                <a:moveTo>
                  <a:pt x="122405" y="1783782"/>
                </a:moveTo>
                <a:lnTo>
                  <a:pt x="148428" y="1834382"/>
                </a:lnTo>
                <a:lnTo>
                  <a:pt x="133839" y="1808934"/>
                </a:lnTo>
                <a:close/>
                <a:moveTo>
                  <a:pt x="2219593" y="1689971"/>
                </a:moveTo>
                <a:lnTo>
                  <a:pt x="2215490" y="1701850"/>
                </a:lnTo>
                <a:lnTo>
                  <a:pt x="2193039" y="1751237"/>
                </a:lnTo>
                <a:close/>
                <a:moveTo>
                  <a:pt x="77642" y="1680084"/>
                </a:moveTo>
                <a:lnTo>
                  <a:pt x="99472" y="1733334"/>
                </a:lnTo>
                <a:lnTo>
                  <a:pt x="85159" y="1701850"/>
                </a:lnTo>
                <a:close/>
                <a:moveTo>
                  <a:pt x="2257449" y="1576584"/>
                </a:moveTo>
                <a:lnTo>
                  <a:pt x="2254363" y="1589300"/>
                </a:lnTo>
                <a:lnTo>
                  <a:pt x="2232820" y="1651673"/>
                </a:lnTo>
                <a:close/>
                <a:moveTo>
                  <a:pt x="42197" y="1572446"/>
                </a:moveTo>
                <a:lnTo>
                  <a:pt x="58790" y="1625502"/>
                </a:lnTo>
                <a:lnTo>
                  <a:pt x="46286" y="1589300"/>
                </a:lnTo>
                <a:close/>
                <a:moveTo>
                  <a:pt x="2283903" y="1464586"/>
                </a:moveTo>
                <a:lnTo>
                  <a:pt x="2282849" y="1471901"/>
                </a:lnTo>
                <a:lnTo>
                  <a:pt x="2268835" y="1529660"/>
                </a:lnTo>
                <a:close/>
                <a:moveTo>
                  <a:pt x="16220" y="1460931"/>
                </a:moveTo>
                <a:lnTo>
                  <a:pt x="26927" y="1509515"/>
                </a:lnTo>
                <a:lnTo>
                  <a:pt x="17800" y="1471901"/>
                </a:lnTo>
                <a:close/>
                <a:moveTo>
                  <a:pt x="52" y="1345427"/>
                </a:moveTo>
                <a:lnTo>
                  <a:pt x="4741" y="1381224"/>
                </a:lnTo>
                <a:lnTo>
                  <a:pt x="283" y="1350269"/>
                </a:lnTo>
                <a:close/>
                <a:moveTo>
                  <a:pt x="2305291" y="1203109"/>
                </a:moveTo>
                <a:lnTo>
                  <a:pt x="2306335" y="1225018"/>
                </a:lnTo>
                <a:lnTo>
                  <a:pt x="2306105" y="1229844"/>
                </a:lnTo>
                <a:close/>
                <a:moveTo>
                  <a:pt x="2296001" y="1069455"/>
                </a:moveTo>
                <a:lnTo>
                  <a:pt x="2300367" y="1099767"/>
                </a:lnTo>
                <a:lnTo>
                  <a:pt x="2300980" y="1112628"/>
                </a:lnTo>
                <a:close/>
                <a:moveTo>
                  <a:pt x="7807" y="1047523"/>
                </a:moveTo>
                <a:lnTo>
                  <a:pt x="0" y="1105692"/>
                </a:lnTo>
                <a:lnTo>
                  <a:pt x="283" y="1099767"/>
                </a:lnTo>
                <a:close/>
                <a:moveTo>
                  <a:pt x="2275491" y="947807"/>
                </a:moveTo>
                <a:lnTo>
                  <a:pt x="2282849" y="978134"/>
                </a:lnTo>
                <a:lnTo>
                  <a:pt x="2286002" y="1000025"/>
                </a:lnTo>
                <a:close/>
                <a:moveTo>
                  <a:pt x="29917" y="928199"/>
                </a:moveTo>
                <a:lnTo>
                  <a:pt x="16419" y="987722"/>
                </a:lnTo>
                <a:lnTo>
                  <a:pt x="17800" y="978134"/>
                </a:lnTo>
                <a:close/>
                <a:moveTo>
                  <a:pt x="2245397" y="834773"/>
                </a:moveTo>
                <a:lnTo>
                  <a:pt x="2254363" y="860735"/>
                </a:lnTo>
                <a:lnTo>
                  <a:pt x="2261739" y="891131"/>
                </a:lnTo>
                <a:close/>
                <a:moveTo>
                  <a:pt x="61243" y="817431"/>
                </a:moveTo>
                <a:lnTo>
                  <a:pt x="43338" y="872885"/>
                </a:lnTo>
                <a:lnTo>
                  <a:pt x="46286" y="860735"/>
                </a:lnTo>
                <a:close/>
                <a:moveTo>
                  <a:pt x="2206628" y="728692"/>
                </a:moveTo>
                <a:lnTo>
                  <a:pt x="2215490" y="748186"/>
                </a:lnTo>
                <a:lnTo>
                  <a:pt x="2228224" y="785053"/>
                </a:lnTo>
                <a:close/>
                <a:moveTo>
                  <a:pt x="101785" y="711613"/>
                </a:moveTo>
                <a:lnTo>
                  <a:pt x="80330" y="762168"/>
                </a:lnTo>
                <a:lnTo>
                  <a:pt x="85159" y="748186"/>
                </a:lnTo>
                <a:close/>
                <a:moveTo>
                  <a:pt x="2159652" y="628614"/>
                </a:moveTo>
                <a:lnTo>
                  <a:pt x="2166811" y="641102"/>
                </a:lnTo>
                <a:lnTo>
                  <a:pt x="2184793" y="680658"/>
                </a:lnTo>
                <a:close/>
                <a:moveTo>
                  <a:pt x="151432" y="610413"/>
                </a:moveTo>
                <a:lnTo>
                  <a:pt x="126837" y="656504"/>
                </a:lnTo>
                <a:lnTo>
                  <a:pt x="133839" y="641102"/>
                </a:lnTo>
                <a:close/>
                <a:moveTo>
                  <a:pt x="2104641" y="534054"/>
                </a:moveTo>
                <a:lnTo>
                  <a:pt x="2108907" y="540099"/>
                </a:lnTo>
                <a:lnTo>
                  <a:pt x="2129262" y="575604"/>
                </a:lnTo>
                <a:close/>
                <a:moveTo>
                  <a:pt x="209908" y="514357"/>
                </a:moveTo>
                <a:lnTo>
                  <a:pt x="182208" y="556730"/>
                </a:lnTo>
                <a:lnTo>
                  <a:pt x="191743" y="540099"/>
                </a:lnTo>
                <a:close/>
                <a:moveTo>
                  <a:pt x="2041600" y="444909"/>
                </a:moveTo>
                <a:lnTo>
                  <a:pt x="2042359" y="445793"/>
                </a:lnTo>
                <a:lnTo>
                  <a:pt x="2051490" y="458733"/>
                </a:lnTo>
                <a:close/>
                <a:moveTo>
                  <a:pt x="361632" y="331130"/>
                </a:moveTo>
                <a:lnTo>
                  <a:pt x="239226" y="472810"/>
                </a:lnTo>
                <a:lnTo>
                  <a:pt x="258291" y="445793"/>
                </a:lnTo>
                <a:cubicBezTo>
                  <a:pt x="281850" y="415542"/>
                  <a:pt x="306752" y="386510"/>
                  <a:pt x="332902" y="358800"/>
                </a:cubicBezTo>
                <a:close/>
                <a:moveTo>
                  <a:pt x="433103" y="265385"/>
                </a:moveTo>
                <a:lnTo>
                  <a:pt x="394706" y="299275"/>
                </a:lnTo>
                <a:lnTo>
                  <a:pt x="414995" y="279735"/>
                </a:lnTo>
                <a:close/>
                <a:moveTo>
                  <a:pt x="1822552" y="229731"/>
                </a:moveTo>
                <a:lnTo>
                  <a:pt x="1885655" y="279735"/>
                </a:lnTo>
                <a:cubicBezTo>
                  <a:pt x="1914201" y="304700"/>
                  <a:pt x="1941598" y="331089"/>
                  <a:pt x="1967748" y="358800"/>
                </a:cubicBezTo>
                <a:lnTo>
                  <a:pt x="1968634" y="359833"/>
                </a:lnTo>
                <a:close/>
                <a:moveTo>
                  <a:pt x="521177" y="198149"/>
                </a:moveTo>
                <a:lnTo>
                  <a:pt x="478988" y="229025"/>
                </a:lnTo>
                <a:lnTo>
                  <a:pt x="503988" y="209214"/>
                </a:lnTo>
                <a:close/>
                <a:moveTo>
                  <a:pt x="1761637" y="186666"/>
                </a:moveTo>
                <a:lnTo>
                  <a:pt x="1796661" y="209214"/>
                </a:lnTo>
                <a:lnTo>
                  <a:pt x="1803772" y="214848"/>
                </a:lnTo>
                <a:close/>
                <a:moveTo>
                  <a:pt x="614904" y="139888"/>
                </a:moveTo>
                <a:lnTo>
                  <a:pt x="569269" y="167187"/>
                </a:lnTo>
                <a:lnTo>
                  <a:pt x="599302" y="147853"/>
                </a:lnTo>
                <a:close/>
                <a:moveTo>
                  <a:pt x="1658640" y="126051"/>
                </a:moveTo>
                <a:lnTo>
                  <a:pt x="1701348" y="147853"/>
                </a:lnTo>
                <a:lnTo>
                  <a:pt x="1713543" y="155704"/>
                </a:lnTo>
                <a:close/>
                <a:moveTo>
                  <a:pt x="713649" y="91111"/>
                </a:moveTo>
                <a:lnTo>
                  <a:pt x="665373" y="114125"/>
                </a:lnTo>
                <a:lnTo>
                  <a:pt x="700353" y="96268"/>
                </a:lnTo>
                <a:close/>
                <a:moveTo>
                  <a:pt x="816862" y="52268"/>
                </a:moveTo>
                <a:lnTo>
                  <a:pt x="767449" y="70245"/>
                </a:lnTo>
                <a:lnTo>
                  <a:pt x="806563" y="55075"/>
                </a:lnTo>
                <a:close/>
                <a:moveTo>
                  <a:pt x="924089" y="23798"/>
                </a:moveTo>
                <a:lnTo>
                  <a:pt x="876479" y="36024"/>
                </a:lnTo>
                <a:lnTo>
                  <a:pt x="917348" y="24888"/>
                </a:lnTo>
                <a:close/>
                <a:moveTo>
                  <a:pt x="1034959" y="6173"/>
                </a:moveTo>
                <a:lnTo>
                  <a:pt x="997489" y="11927"/>
                </a:lnTo>
                <a:lnTo>
                  <a:pt x="1032129" y="6325"/>
                </a:lnTo>
                <a:close/>
                <a:moveTo>
                  <a:pt x="1150325" y="0"/>
                </a:moveTo>
                <a:cubicBezTo>
                  <a:pt x="1309937" y="0"/>
                  <a:pt x="1461993" y="34279"/>
                  <a:pt x="1600296" y="96268"/>
                </a:cubicBezTo>
                <a:lnTo>
                  <a:pt x="1627159" y="109981"/>
                </a:lnTo>
                <a:lnTo>
                  <a:pt x="1559603" y="267955"/>
                </a:lnTo>
                <a:lnTo>
                  <a:pt x="1531596" y="253431"/>
                </a:lnTo>
                <a:cubicBezTo>
                  <a:pt x="1414409" y="200073"/>
                  <a:pt x="1285567" y="170567"/>
                  <a:pt x="1150324" y="170567"/>
                </a:cubicBezTo>
                <a:lnTo>
                  <a:pt x="1148265" y="170679"/>
                </a:lnTo>
                <a:lnTo>
                  <a:pt x="1147932" y="128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D44D7DF4-73BE-D964-B772-8215363E8FE1}"/>
              </a:ext>
            </a:extLst>
          </p:cNvPr>
          <p:cNvSpPr/>
          <p:nvPr/>
        </p:nvSpPr>
        <p:spPr>
          <a:xfrm>
            <a:off x="4804243" y="2203982"/>
            <a:ext cx="2312021" cy="2450035"/>
          </a:xfrm>
          <a:custGeom>
            <a:avLst/>
            <a:gdLst>
              <a:gd name="connsiteX0" fmla="*/ 1177717 w 2312021"/>
              <a:gd name="connsiteY0" fmla="*/ 2448874 h 2450035"/>
              <a:gd name="connsiteX1" fmla="*/ 1156011 w 2312021"/>
              <a:gd name="connsiteY1" fmla="*/ 2450035 h 2450035"/>
              <a:gd name="connsiteX2" fmla="*/ 1152259 w 2312021"/>
              <a:gd name="connsiteY2" fmla="*/ 2449835 h 2450035"/>
              <a:gd name="connsiteX3" fmla="*/ 1037560 w 2312021"/>
              <a:gd name="connsiteY3" fmla="*/ 2443669 h 2450035"/>
              <a:gd name="connsiteX4" fmla="*/ 1040718 w 2312021"/>
              <a:gd name="connsiteY4" fmla="*/ 2443866 h 2450035"/>
              <a:gd name="connsiteX5" fmla="*/ 1037815 w 2312021"/>
              <a:gd name="connsiteY5" fmla="*/ 2443711 h 2450035"/>
              <a:gd name="connsiteX6" fmla="*/ 1309192 w 2312021"/>
              <a:gd name="connsiteY6" fmla="*/ 2438052 h 2450035"/>
              <a:gd name="connsiteX7" fmla="*/ 1274206 w 2312021"/>
              <a:gd name="connsiteY7" fmla="*/ 2443711 h 2450035"/>
              <a:gd name="connsiteX8" fmla="*/ 1264064 w 2312021"/>
              <a:gd name="connsiteY8" fmla="*/ 2444253 h 2450035"/>
              <a:gd name="connsiteX9" fmla="*/ 1427810 w 2312021"/>
              <a:gd name="connsiteY9" fmla="*/ 2414569 h 2450035"/>
              <a:gd name="connsiteX10" fmla="*/ 1388987 w 2312021"/>
              <a:gd name="connsiteY10" fmla="*/ 2425147 h 2450035"/>
              <a:gd name="connsiteX11" fmla="*/ 1371955 w 2312021"/>
              <a:gd name="connsiteY11" fmla="*/ 2427902 h 2450035"/>
              <a:gd name="connsiteX12" fmla="*/ 823179 w 2312021"/>
              <a:gd name="connsiteY12" fmla="*/ 2397939 h 2450035"/>
              <a:gd name="connsiteX13" fmla="*/ 924603 w 2312021"/>
              <a:gd name="connsiteY13" fmla="*/ 2425401 h 2450035"/>
              <a:gd name="connsiteX14" fmla="*/ 923034 w 2312021"/>
              <a:gd name="connsiteY14" fmla="*/ 2425147 h 2450035"/>
              <a:gd name="connsiteX15" fmla="*/ 1536392 w 2312021"/>
              <a:gd name="connsiteY15" fmla="*/ 2380758 h 2450035"/>
              <a:gd name="connsiteX16" fmla="*/ 1499773 w 2312021"/>
              <a:gd name="connsiteY16" fmla="*/ 2394961 h 2450035"/>
              <a:gd name="connsiteX17" fmla="*/ 1477134 w 2312021"/>
              <a:gd name="connsiteY17" fmla="*/ 2401129 h 2450035"/>
              <a:gd name="connsiteX18" fmla="*/ 1637234 w 2312021"/>
              <a:gd name="connsiteY18" fmla="*/ 2337814 h 2450035"/>
              <a:gd name="connsiteX19" fmla="*/ 1605982 w 2312021"/>
              <a:gd name="connsiteY19" fmla="*/ 2353767 h 2450035"/>
              <a:gd name="connsiteX20" fmla="*/ 1580271 w 2312021"/>
              <a:gd name="connsiteY20" fmla="*/ 2363739 h 2450035"/>
              <a:gd name="connsiteX21" fmla="*/ 1731900 w 2312021"/>
              <a:gd name="connsiteY21" fmla="*/ 2286174 h 2450035"/>
              <a:gd name="connsiteX22" fmla="*/ 1707034 w 2312021"/>
              <a:gd name="connsiteY22" fmla="*/ 2302182 h 2450035"/>
              <a:gd name="connsiteX23" fmla="*/ 1681232 w 2312021"/>
              <a:gd name="connsiteY23" fmla="*/ 2315354 h 2450035"/>
              <a:gd name="connsiteX24" fmla="*/ 1821350 w 2312021"/>
              <a:gd name="connsiteY24" fmla="*/ 2225763 h 2450035"/>
              <a:gd name="connsiteX25" fmla="*/ 1802347 w 2312021"/>
              <a:gd name="connsiteY25" fmla="*/ 2240821 h 2450035"/>
              <a:gd name="connsiteX26" fmla="*/ 1778801 w 2312021"/>
              <a:gd name="connsiteY26" fmla="*/ 2255980 h 2450035"/>
              <a:gd name="connsiteX27" fmla="*/ 1906009 w 2312021"/>
              <a:gd name="connsiteY27" fmla="*/ 2156173 h 2450035"/>
              <a:gd name="connsiteX28" fmla="*/ 1891341 w 2312021"/>
              <a:gd name="connsiteY28" fmla="*/ 2170301 h 2450035"/>
              <a:gd name="connsiteX29" fmla="*/ 1870812 w 2312021"/>
              <a:gd name="connsiteY29" fmla="*/ 2186568 h 2450035"/>
              <a:gd name="connsiteX30" fmla="*/ 1985750 w 2312021"/>
              <a:gd name="connsiteY30" fmla="*/ 2076875 h 2450035"/>
              <a:gd name="connsiteX31" fmla="*/ 1973434 w 2312021"/>
              <a:gd name="connsiteY31" fmla="*/ 2091236 h 2450035"/>
              <a:gd name="connsiteX32" fmla="*/ 1954945 w 2312021"/>
              <a:gd name="connsiteY32" fmla="*/ 2109043 h 2450035"/>
              <a:gd name="connsiteX33" fmla="*/ 254159 w 2312021"/>
              <a:gd name="connsiteY33" fmla="*/ 1990329 h 2450035"/>
              <a:gd name="connsiteX34" fmla="*/ 286285 w 2312021"/>
              <a:gd name="connsiteY34" fmla="*/ 2030253 h 2450035"/>
              <a:gd name="connsiteX35" fmla="*/ 263977 w 2312021"/>
              <a:gd name="connsiteY35" fmla="*/ 2004243 h 2450035"/>
              <a:gd name="connsiteX36" fmla="*/ 2059819 w 2312021"/>
              <a:gd name="connsiteY36" fmla="*/ 1987557 h 2450035"/>
              <a:gd name="connsiteX37" fmla="*/ 2048045 w 2312021"/>
              <a:gd name="connsiteY37" fmla="*/ 2004243 h 2450035"/>
              <a:gd name="connsiteX38" fmla="*/ 2029828 w 2312021"/>
              <a:gd name="connsiteY38" fmla="*/ 2025482 h 2450035"/>
              <a:gd name="connsiteX39" fmla="*/ 437157 w 2312021"/>
              <a:gd name="connsiteY39" fmla="*/ 1936401 h 2450035"/>
              <a:gd name="connsiteX40" fmla="*/ 463388 w 2312021"/>
              <a:gd name="connsiteY40" fmla="*/ 1970626 h 2450035"/>
              <a:gd name="connsiteX41" fmla="*/ 689115 w 2312021"/>
              <a:gd name="connsiteY41" fmla="*/ 2152201 h 2450035"/>
              <a:gd name="connsiteX42" fmla="*/ 773423 w 2312021"/>
              <a:gd name="connsiteY42" fmla="*/ 2195921 h 2450035"/>
              <a:gd name="connsiteX43" fmla="*/ 710564 w 2312021"/>
              <a:gd name="connsiteY43" fmla="*/ 2355437 h 2450035"/>
              <a:gd name="connsiteX44" fmla="*/ 817149 w 2312021"/>
              <a:gd name="connsiteY44" fmla="*/ 2396296 h 2450035"/>
              <a:gd name="connsiteX45" fmla="*/ 812249 w 2312021"/>
              <a:gd name="connsiteY45" fmla="*/ 2394961 h 2450035"/>
              <a:gd name="connsiteX46" fmla="*/ 338588 w 2312021"/>
              <a:gd name="connsiteY46" fmla="*/ 2091236 h 2450035"/>
              <a:gd name="connsiteX47" fmla="*/ 312010 w 2312021"/>
              <a:gd name="connsiteY47" fmla="*/ 2060247 h 2450035"/>
              <a:gd name="connsiteX48" fmla="*/ 190720 w 2312021"/>
              <a:gd name="connsiteY48" fmla="*/ 1898234 h 2450035"/>
              <a:gd name="connsiteX49" fmla="*/ 218048 w 2312021"/>
              <a:gd name="connsiteY49" fmla="*/ 1939156 h 2450035"/>
              <a:gd name="connsiteX50" fmla="*/ 197429 w 2312021"/>
              <a:gd name="connsiteY50" fmla="*/ 1909936 h 2450035"/>
              <a:gd name="connsiteX51" fmla="*/ 2126769 w 2312021"/>
              <a:gd name="connsiteY51" fmla="*/ 1888698 h 2450035"/>
              <a:gd name="connsiteX52" fmla="*/ 2114593 w 2312021"/>
              <a:gd name="connsiteY52" fmla="*/ 1909936 h 2450035"/>
              <a:gd name="connsiteX53" fmla="*/ 2095552 w 2312021"/>
              <a:gd name="connsiteY53" fmla="*/ 1936920 h 2450035"/>
              <a:gd name="connsiteX54" fmla="*/ 135524 w 2312021"/>
              <a:gd name="connsiteY54" fmla="*/ 1800133 h 2450035"/>
              <a:gd name="connsiteX55" fmla="*/ 158379 w 2312021"/>
              <a:gd name="connsiteY55" fmla="*/ 1841821 h 2450035"/>
              <a:gd name="connsiteX56" fmla="*/ 139524 w 2312021"/>
              <a:gd name="connsiteY56" fmla="*/ 1808934 h 2450035"/>
              <a:gd name="connsiteX57" fmla="*/ 2184593 w 2312021"/>
              <a:gd name="connsiteY57" fmla="*/ 1782324 h 2450035"/>
              <a:gd name="connsiteX58" fmla="*/ 2172497 w 2312021"/>
              <a:gd name="connsiteY58" fmla="*/ 1808934 h 2450035"/>
              <a:gd name="connsiteX59" fmla="*/ 2153230 w 2312021"/>
              <a:gd name="connsiteY59" fmla="*/ 1842542 h 2450035"/>
              <a:gd name="connsiteX60" fmla="*/ 89141 w 2312021"/>
              <a:gd name="connsiteY60" fmla="*/ 1696916 h 2450035"/>
              <a:gd name="connsiteX61" fmla="*/ 107200 w 2312021"/>
              <a:gd name="connsiteY61" fmla="*/ 1737826 h 2450035"/>
              <a:gd name="connsiteX62" fmla="*/ 90845 w 2312021"/>
              <a:gd name="connsiteY62" fmla="*/ 1701850 h 2450035"/>
              <a:gd name="connsiteX63" fmla="*/ 2229363 w 2312021"/>
              <a:gd name="connsiteY63" fmla="*/ 1678147 h 2450035"/>
              <a:gd name="connsiteX64" fmla="*/ 2221176 w 2312021"/>
              <a:gd name="connsiteY64" fmla="*/ 1701850 h 2450035"/>
              <a:gd name="connsiteX65" fmla="*/ 2205139 w 2312021"/>
              <a:gd name="connsiteY65" fmla="*/ 1737127 h 2450035"/>
              <a:gd name="connsiteX66" fmla="*/ 2264482 w 2312021"/>
              <a:gd name="connsiteY66" fmla="*/ 1571030 h 2450035"/>
              <a:gd name="connsiteX67" fmla="*/ 2260049 w 2312021"/>
              <a:gd name="connsiteY67" fmla="*/ 1589300 h 2450035"/>
              <a:gd name="connsiteX68" fmla="*/ 2246629 w 2312021"/>
              <a:gd name="connsiteY68" fmla="*/ 1628156 h 2450035"/>
              <a:gd name="connsiteX69" fmla="*/ 42446 w 2312021"/>
              <a:gd name="connsiteY69" fmla="*/ 1550042 h 2450035"/>
              <a:gd name="connsiteX70" fmla="*/ 53559 w 2312021"/>
              <a:gd name="connsiteY70" fmla="*/ 1593893 h 2450035"/>
              <a:gd name="connsiteX71" fmla="*/ 51972 w 2312021"/>
              <a:gd name="connsiteY71" fmla="*/ 1589300 h 2450035"/>
              <a:gd name="connsiteX72" fmla="*/ 2290102 w 2312021"/>
              <a:gd name="connsiteY72" fmla="*/ 1461020 h 2450035"/>
              <a:gd name="connsiteX73" fmla="*/ 2288535 w 2312021"/>
              <a:gd name="connsiteY73" fmla="*/ 1471901 h 2450035"/>
              <a:gd name="connsiteX74" fmla="*/ 2279278 w 2312021"/>
              <a:gd name="connsiteY74" fmla="*/ 1510053 h 2450035"/>
              <a:gd name="connsiteX75" fmla="*/ 18220 w 2312021"/>
              <a:gd name="connsiteY75" fmla="*/ 1435338 h 2450035"/>
              <a:gd name="connsiteX76" fmla="*/ 26261 w 2312021"/>
              <a:gd name="connsiteY76" fmla="*/ 1483338 h 2450035"/>
              <a:gd name="connsiteX77" fmla="*/ 23486 w 2312021"/>
              <a:gd name="connsiteY77" fmla="*/ 1471901 h 2450035"/>
              <a:gd name="connsiteX78" fmla="*/ 2306171 w 2312021"/>
              <a:gd name="connsiteY78" fmla="*/ 1347799 h 2450035"/>
              <a:gd name="connsiteX79" fmla="*/ 2306053 w 2312021"/>
              <a:gd name="connsiteY79" fmla="*/ 1350269 h 2450035"/>
              <a:gd name="connsiteX80" fmla="*/ 2303135 w 2312021"/>
              <a:gd name="connsiteY80" fmla="*/ 1370526 h 2450035"/>
              <a:gd name="connsiteX81" fmla="*/ 4592 w 2312021"/>
              <a:gd name="connsiteY81" fmla="*/ 1321372 h 2450035"/>
              <a:gd name="connsiteX82" fmla="*/ 8556 w 2312021"/>
              <a:gd name="connsiteY82" fmla="*/ 1368233 h 2450035"/>
              <a:gd name="connsiteX83" fmla="*/ 5969 w 2312021"/>
              <a:gd name="connsiteY83" fmla="*/ 1350269 h 2450035"/>
              <a:gd name="connsiteX84" fmla="*/ 2311071 w 2312021"/>
              <a:gd name="connsiteY84" fmla="*/ 1205083 h 2450035"/>
              <a:gd name="connsiteX85" fmla="*/ 2312021 w 2312021"/>
              <a:gd name="connsiteY85" fmla="*/ 1225018 h 2450035"/>
              <a:gd name="connsiteX86" fmla="*/ 2311855 w 2312021"/>
              <a:gd name="connsiteY86" fmla="*/ 1228500 h 2450035"/>
              <a:gd name="connsiteX87" fmla="*/ 1001 w 2312021"/>
              <a:gd name="connsiteY87" fmla="*/ 1204007 h 2450035"/>
              <a:gd name="connsiteX88" fmla="*/ 1139 w 2312021"/>
              <a:gd name="connsiteY88" fmla="*/ 1248917 h 2450035"/>
              <a:gd name="connsiteX89" fmla="*/ 0 w 2312021"/>
              <a:gd name="connsiteY89" fmla="*/ 1225018 h 2450035"/>
              <a:gd name="connsiteX90" fmla="*/ 7992 w 2312021"/>
              <a:gd name="connsiteY90" fmla="*/ 1085718 h 2450035"/>
              <a:gd name="connsiteX91" fmla="*/ 4549 w 2312021"/>
              <a:gd name="connsiteY91" fmla="*/ 1129553 h 2450035"/>
              <a:gd name="connsiteX92" fmla="*/ 5969 w 2312021"/>
              <a:gd name="connsiteY92" fmla="*/ 1099767 h 2450035"/>
              <a:gd name="connsiteX93" fmla="*/ 2301312 w 2312021"/>
              <a:gd name="connsiteY93" fmla="*/ 1066848 h 2450035"/>
              <a:gd name="connsiteX94" fmla="*/ 2306053 w 2312021"/>
              <a:gd name="connsiteY94" fmla="*/ 1099767 h 2450035"/>
              <a:gd name="connsiteX95" fmla="*/ 2306689 w 2312021"/>
              <a:gd name="connsiteY95" fmla="*/ 1113121 h 2450035"/>
              <a:gd name="connsiteX96" fmla="*/ 25292 w 2312021"/>
              <a:gd name="connsiteY96" fmla="*/ 970691 h 2450035"/>
              <a:gd name="connsiteX97" fmla="*/ 18573 w 2312021"/>
              <a:gd name="connsiteY97" fmla="*/ 1012251 h 2450035"/>
              <a:gd name="connsiteX98" fmla="*/ 23486 w 2312021"/>
              <a:gd name="connsiteY98" fmla="*/ 978134 h 2450035"/>
              <a:gd name="connsiteX99" fmla="*/ 2280984 w 2312021"/>
              <a:gd name="connsiteY99" fmla="*/ 947015 h 2450035"/>
              <a:gd name="connsiteX100" fmla="*/ 2288535 w 2312021"/>
              <a:gd name="connsiteY100" fmla="*/ 978134 h 2450035"/>
              <a:gd name="connsiteX101" fmla="*/ 2291898 w 2312021"/>
              <a:gd name="connsiteY101" fmla="*/ 1001484 h 2450035"/>
              <a:gd name="connsiteX102" fmla="*/ 2251507 w 2312021"/>
              <a:gd name="connsiteY102" fmla="*/ 836001 h 2450035"/>
              <a:gd name="connsiteX103" fmla="*/ 2260049 w 2312021"/>
              <a:gd name="connsiteY103" fmla="*/ 860735 h 2450035"/>
              <a:gd name="connsiteX104" fmla="*/ 2267778 w 2312021"/>
              <a:gd name="connsiteY104" fmla="*/ 892587 h 2450035"/>
              <a:gd name="connsiteX105" fmla="*/ 63216 w 2312021"/>
              <a:gd name="connsiteY105" fmla="*/ 828182 h 2450035"/>
              <a:gd name="connsiteX106" fmla="*/ 51815 w 2312021"/>
              <a:gd name="connsiteY106" fmla="*/ 861811 h 2450035"/>
              <a:gd name="connsiteX107" fmla="*/ 46924 w 2312021"/>
              <a:gd name="connsiteY107" fmla="*/ 881539 h 2450035"/>
              <a:gd name="connsiteX108" fmla="*/ 51972 w 2312021"/>
              <a:gd name="connsiteY108" fmla="*/ 860735 h 2450035"/>
              <a:gd name="connsiteX109" fmla="*/ 2213460 w 2312021"/>
              <a:gd name="connsiteY109" fmla="*/ 731213 h 2450035"/>
              <a:gd name="connsiteX110" fmla="*/ 2221176 w 2312021"/>
              <a:gd name="connsiteY110" fmla="*/ 748186 h 2450035"/>
              <a:gd name="connsiteX111" fmla="*/ 2234016 w 2312021"/>
              <a:gd name="connsiteY111" fmla="*/ 785362 h 2450035"/>
              <a:gd name="connsiteX112" fmla="*/ 108735 w 2312021"/>
              <a:gd name="connsiteY112" fmla="*/ 708831 h 2450035"/>
              <a:gd name="connsiteX113" fmla="*/ 88228 w 2312021"/>
              <a:gd name="connsiteY113" fmla="*/ 755762 h 2450035"/>
              <a:gd name="connsiteX114" fmla="*/ 90845 w 2312021"/>
              <a:gd name="connsiteY114" fmla="*/ 748186 h 2450035"/>
              <a:gd name="connsiteX115" fmla="*/ 2167039 w 2312021"/>
              <a:gd name="connsiteY115" fmla="*/ 631582 h 2450035"/>
              <a:gd name="connsiteX116" fmla="*/ 2172497 w 2312021"/>
              <a:gd name="connsiteY116" fmla="*/ 641102 h 2450035"/>
              <a:gd name="connsiteX117" fmla="*/ 2189388 w 2312021"/>
              <a:gd name="connsiteY117" fmla="*/ 678259 h 2450035"/>
              <a:gd name="connsiteX118" fmla="*/ 160043 w 2312021"/>
              <a:gd name="connsiteY118" fmla="*/ 605311 h 2450035"/>
              <a:gd name="connsiteX119" fmla="*/ 134274 w 2312021"/>
              <a:gd name="connsiteY119" fmla="*/ 652653 h 2450035"/>
              <a:gd name="connsiteX120" fmla="*/ 139524 w 2312021"/>
              <a:gd name="connsiteY120" fmla="*/ 641102 h 2450035"/>
              <a:gd name="connsiteX121" fmla="*/ 2112215 w 2312021"/>
              <a:gd name="connsiteY121" fmla="*/ 536730 h 2450035"/>
              <a:gd name="connsiteX122" fmla="*/ 2114593 w 2312021"/>
              <a:gd name="connsiteY122" fmla="*/ 540099 h 2450035"/>
              <a:gd name="connsiteX123" fmla="*/ 2130116 w 2312021"/>
              <a:gd name="connsiteY123" fmla="*/ 567175 h 2450035"/>
              <a:gd name="connsiteX124" fmla="*/ 219548 w 2312021"/>
              <a:gd name="connsiteY124" fmla="*/ 508753 h 2450035"/>
              <a:gd name="connsiteX125" fmla="*/ 189280 w 2312021"/>
              <a:gd name="connsiteY125" fmla="*/ 554313 h 2450035"/>
              <a:gd name="connsiteX126" fmla="*/ 197429 w 2312021"/>
              <a:gd name="connsiteY126" fmla="*/ 540099 h 2450035"/>
              <a:gd name="connsiteX127" fmla="*/ 291153 w 2312021"/>
              <a:gd name="connsiteY127" fmla="*/ 414106 h 2450035"/>
              <a:gd name="connsiteX128" fmla="*/ 252752 w 2312021"/>
              <a:gd name="connsiteY128" fmla="*/ 461700 h 2450035"/>
              <a:gd name="connsiteX129" fmla="*/ 263977 w 2312021"/>
              <a:gd name="connsiteY129" fmla="*/ 445793 h 2450035"/>
              <a:gd name="connsiteX130" fmla="*/ 1956225 w 2312021"/>
              <a:gd name="connsiteY130" fmla="*/ 342226 h 2450035"/>
              <a:gd name="connsiteX131" fmla="*/ 1973434 w 2312021"/>
              <a:gd name="connsiteY131" fmla="*/ 358800 h 2450035"/>
              <a:gd name="connsiteX132" fmla="*/ 1974925 w 2312021"/>
              <a:gd name="connsiteY132" fmla="*/ 360538 h 2450035"/>
              <a:gd name="connsiteX133" fmla="*/ 365300 w 2312021"/>
              <a:gd name="connsiteY133" fmla="*/ 333072 h 2450035"/>
              <a:gd name="connsiteX134" fmla="*/ 328513 w 2312021"/>
              <a:gd name="connsiteY134" fmla="*/ 370547 h 2450035"/>
              <a:gd name="connsiteX135" fmla="*/ 338588 w 2312021"/>
              <a:gd name="connsiteY135" fmla="*/ 358800 h 2450035"/>
              <a:gd name="connsiteX136" fmla="*/ 447481 w 2312021"/>
              <a:gd name="connsiteY136" fmla="*/ 258497 h 2450035"/>
              <a:gd name="connsiteX137" fmla="*/ 411133 w 2312021"/>
              <a:gd name="connsiteY137" fmla="*/ 288931 h 2450035"/>
              <a:gd name="connsiteX138" fmla="*/ 420681 w 2312021"/>
              <a:gd name="connsiteY138" fmla="*/ 279735 h 2450035"/>
              <a:gd name="connsiteX139" fmla="*/ 1858103 w 2312021"/>
              <a:gd name="connsiteY139" fmla="*/ 253396 h 2450035"/>
              <a:gd name="connsiteX140" fmla="*/ 1891341 w 2312021"/>
              <a:gd name="connsiteY140" fmla="*/ 279735 h 2450035"/>
              <a:gd name="connsiteX141" fmla="*/ 1896275 w 2312021"/>
              <a:gd name="connsiteY141" fmla="*/ 284487 h 2450035"/>
              <a:gd name="connsiteX142" fmla="*/ 539111 w 2312021"/>
              <a:gd name="connsiteY142" fmla="*/ 190263 h 2450035"/>
              <a:gd name="connsiteX143" fmla="*/ 499053 w 2312021"/>
              <a:gd name="connsiteY143" fmla="*/ 217631 h 2450035"/>
              <a:gd name="connsiteX144" fmla="*/ 509674 w 2312021"/>
              <a:gd name="connsiteY144" fmla="*/ 209214 h 2450035"/>
              <a:gd name="connsiteX145" fmla="*/ 1751768 w 2312021"/>
              <a:gd name="connsiteY145" fmla="*/ 176652 h 2450035"/>
              <a:gd name="connsiteX146" fmla="*/ 1802347 w 2312021"/>
              <a:gd name="connsiteY146" fmla="*/ 209214 h 2450035"/>
              <a:gd name="connsiteX147" fmla="*/ 1811229 w 2312021"/>
              <a:gd name="connsiteY147" fmla="*/ 216252 h 2450035"/>
              <a:gd name="connsiteX148" fmla="*/ 638703 w 2312021"/>
              <a:gd name="connsiteY148" fmla="*/ 130642 h 2450035"/>
              <a:gd name="connsiteX149" fmla="*/ 591527 w 2312021"/>
              <a:gd name="connsiteY149" fmla="*/ 156519 h 2450035"/>
              <a:gd name="connsiteX150" fmla="*/ 604988 w 2312021"/>
              <a:gd name="connsiteY150" fmla="*/ 147853 h 2450035"/>
              <a:gd name="connsiteX151" fmla="*/ 1656447 w 2312021"/>
              <a:gd name="connsiteY151" fmla="*/ 122030 h 2450035"/>
              <a:gd name="connsiteX152" fmla="*/ 1707034 w 2312021"/>
              <a:gd name="connsiteY152" fmla="*/ 147853 h 2450035"/>
              <a:gd name="connsiteX153" fmla="*/ 1715434 w 2312021"/>
              <a:gd name="connsiteY153" fmla="*/ 153261 h 2450035"/>
              <a:gd name="connsiteX154" fmla="*/ 742648 w 2312021"/>
              <a:gd name="connsiteY154" fmla="*/ 82069 h 2450035"/>
              <a:gd name="connsiteX155" fmla="*/ 688442 w 2312021"/>
              <a:gd name="connsiteY155" fmla="*/ 105251 h 2450035"/>
              <a:gd name="connsiteX156" fmla="*/ 706039 w 2312021"/>
              <a:gd name="connsiteY156" fmla="*/ 96268 h 2450035"/>
              <a:gd name="connsiteX157" fmla="*/ 1559830 w 2312021"/>
              <a:gd name="connsiteY157" fmla="*/ 78368 h 2450035"/>
              <a:gd name="connsiteX158" fmla="*/ 1605982 w 2312021"/>
              <a:gd name="connsiteY158" fmla="*/ 96268 h 2450035"/>
              <a:gd name="connsiteX159" fmla="*/ 1614311 w 2312021"/>
              <a:gd name="connsiteY159" fmla="*/ 100520 h 2450035"/>
              <a:gd name="connsiteX160" fmla="*/ 848053 w 2312021"/>
              <a:gd name="connsiteY160" fmla="*/ 45319 h 2450035"/>
              <a:gd name="connsiteX161" fmla="*/ 790114 w 2312021"/>
              <a:gd name="connsiteY161" fmla="*/ 63659 h 2450035"/>
              <a:gd name="connsiteX162" fmla="*/ 812249 w 2312021"/>
              <a:gd name="connsiteY162" fmla="*/ 55075 h 2450035"/>
              <a:gd name="connsiteX163" fmla="*/ 1459165 w 2312021"/>
              <a:gd name="connsiteY163" fmla="*/ 44010 h 2450035"/>
              <a:gd name="connsiteX164" fmla="*/ 1499773 w 2312021"/>
              <a:gd name="connsiteY164" fmla="*/ 55075 h 2450035"/>
              <a:gd name="connsiteX165" fmla="*/ 1508912 w 2312021"/>
              <a:gd name="connsiteY165" fmla="*/ 58619 h 2450035"/>
              <a:gd name="connsiteX166" fmla="*/ 954233 w 2312021"/>
              <a:gd name="connsiteY166" fmla="*/ 19842 h 2450035"/>
              <a:gd name="connsiteX167" fmla="*/ 897078 w 2312021"/>
              <a:gd name="connsiteY167" fmla="*/ 31961 h 2450035"/>
              <a:gd name="connsiteX168" fmla="*/ 923034 w 2312021"/>
              <a:gd name="connsiteY168" fmla="*/ 24888 h 2450035"/>
              <a:gd name="connsiteX169" fmla="*/ 1353607 w 2312021"/>
              <a:gd name="connsiteY169" fmla="*/ 19166 h 2450035"/>
              <a:gd name="connsiteX170" fmla="*/ 1388987 w 2312021"/>
              <a:gd name="connsiteY170" fmla="*/ 24888 h 2450035"/>
              <a:gd name="connsiteX171" fmla="*/ 1399844 w 2312021"/>
              <a:gd name="connsiteY171" fmla="*/ 27846 h 2450035"/>
              <a:gd name="connsiteX172" fmla="*/ 1062181 w 2312021"/>
              <a:gd name="connsiteY172" fmla="*/ 5021 h 2450035"/>
              <a:gd name="connsiteX173" fmla="*/ 1009688 w 2312021"/>
              <a:gd name="connsiteY173" fmla="*/ 10874 h 2450035"/>
              <a:gd name="connsiteX174" fmla="*/ 1037815 w 2312021"/>
              <a:gd name="connsiteY174" fmla="*/ 6325 h 2450035"/>
              <a:gd name="connsiteX175" fmla="*/ 1243177 w 2312021"/>
              <a:gd name="connsiteY175" fmla="*/ 4664 h 2450035"/>
              <a:gd name="connsiteX176" fmla="*/ 1274206 w 2312021"/>
              <a:gd name="connsiteY176" fmla="*/ 6325 h 2450035"/>
              <a:gd name="connsiteX177" fmla="*/ 1287708 w 2312021"/>
              <a:gd name="connsiteY177" fmla="*/ 8508 h 2450035"/>
              <a:gd name="connsiteX178" fmla="*/ 1156011 w 2312021"/>
              <a:gd name="connsiteY178" fmla="*/ 0 h 2450035"/>
              <a:gd name="connsiteX179" fmla="*/ 1173804 w 2312021"/>
              <a:gd name="connsiteY179" fmla="*/ 952 h 2450035"/>
              <a:gd name="connsiteX180" fmla="*/ 1127100 w 2312021"/>
              <a:gd name="connsiteY180" fmla="*/ 1547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312021" h="2450035">
                <a:moveTo>
                  <a:pt x="1177717" y="2448874"/>
                </a:moveTo>
                <a:lnTo>
                  <a:pt x="1156011" y="2450035"/>
                </a:lnTo>
                <a:lnTo>
                  <a:pt x="1152259" y="2449835"/>
                </a:lnTo>
                <a:close/>
                <a:moveTo>
                  <a:pt x="1037560" y="2443669"/>
                </a:moveTo>
                <a:lnTo>
                  <a:pt x="1040718" y="2443866"/>
                </a:lnTo>
                <a:lnTo>
                  <a:pt x="1037815" y="2443711"/>
                </a:lnTo>
                <a:close/>
                <a:moveTo>
                  <a:pt x="1309192" y="2438052"/>
                </a:moveTo>
                <a:lnTo>
                  <a:pt x="1274206" y="2443711"/>
                </a:lnTo>
                <a:lnTo>
                  <a:pt x="1264064" y="2444253"/>
                </a:lnTo>
                <a:close/>
                <a:moveTo>
                  <a:pt x="1427810" y="2414569"/>
                </a:moveTo>
                <a:lnTo>
                  <a:pt x="1388987" y="2425147"/>
                </a:lnTo>
                <a:lnTo>
                  <a:pt x="1371955" y="2427902"/>
                </a:lnTo>
                <a:close/>
                <a:moveTo>
                  <a:pt x="823179" y="2397939"/>
                </a:moveTo>
                <a:lnTo>
                  <a:pt x="924603" y="2425401"/>
                </a:lnTo>
                <a:lnTo>
                  <a:pt x="923034" y="2425147"/>
                </a:lnTo>
                <a:close/>
                <a:moveTo>
                  <a:pt x="1536392" y="2380758"/>
                </a:moveTo>
                <a:lnTo>
                  <a:pt x="1499773" y="2394961"/>
                </a:lnTo>
                <a:lnTo>
                  <a:pt x="1477134" y="2401129"/>
                </a:lnTo>
                <a:close/>
                <a:moveTo>
                  <a:pt x="1637234" y="2337814"/>
                </a:moveTo>
                <a:lnTo>
                  <a:pt x="1605982" y="2353767"/>
                </a:lnTo>
                <a:lnTo>
                  <a:pt x="1580271" y="2363739"/>
                </a:lnTo>
                <a:close/>
                <a:moveTo>
                  <a:pt x="1731900" y="2286174"/>
                </a:moveTo>
                <a:lnTo>
                  <a:pt x="1707034" y="2302182"/>
                </a:lnTo>
                <a:lnTo>
                  <a:pt x="1681232" y="2315354"/>
                </a:lnTo>
                <a:close/>
                <a:moveTo>
                  <a:pt x="1821350" y="2225763"/>
                </a:moveTo>
                <a:lnTo>
                  <a:pt x="1802347" y="2240821"/>
                </a:lnTo>
                <a:lnTo>
                  <a:pt x="1778801" y="2255980"/>
                </a:lnTo>
                <a:close/>
                <a:moveTo>
                  <a:pt x="1906009" y="2156173"/>
                </a:moveTo>
                <a:lnTo>
                  <a:pt x="1891341" y="2170301"/>
                </a:lnTo>
                <a:lnTo>
                  <a:pt x="1870812" y="2186568"/>
                </a:lnTo>
                <a:close/>
                <a:moveTo>
                  <a:pt x="1985750" y="2076875"/>
                </a:moveTo>
                <a:lnTo>
                  <a:pt x="1973434" y="2091236"/>
                </a:lnTo>
                <a:lnTo>
                  <a:pt x="1954945" y="2109043"/>
                </a:lnTo>
                <a:close/>
                <a:moveTo>
                  <a:pt x="254159" y="1990329"/>
                </a:moveTo>
                <a:lnTo>
                  <a:pt x="286285" y="2030253"/>
                </a:lnTo>
                <a:lnTo>
                  <a:pt x="263977" y="2004243"/>
                </a:lnTo>
                <a:close/>
                <a:moveTo>
                  <a:pt x="2059819" y="1987557"/>
                </a:moveTo>
                <a:lnTo>
                  <a:pt x="2048045" y="2004243"/>
                </a:lnTo>
                <a:lnTo>
                  <a:pt x="2029828" y="2025482"/>
                </a:lnTo>
                <a:close/>
                <a:moveTo>
                  <a:pt x="437157" y="1936401"/>
                </a:moveTo>
                <a:lnTo>
                  <a:pt x="463388" y="1970626"/>
                </a:lnTo>
                <a:cubicBezTo>
                  <a:pt x="529860" y="2042183"/>
                  <a:pt x="605841" y="2103503"/>
                  <a:pt x="689115" y="2152201"/>
                </a:cubicBezTo>
                <a:lnTo>
                  <a:pt x="773423" y="2195921"/>
                </a:lnTo>
                <a:lnTo>
                  <a:pt x="710564" y="2355437"/>
                </a:lnTo>
                <a:lnTo>
                  <a:pt x="817149" y="2396296"/>
                </a:lnTo>
                <a:lnTo>
                  <a:pt x="812249" y="2394961"/>
                </a:lnTo>
                <a:cubicBezTo>
                  <a:pt x="631258" y="2335307"/>
                  <a:pt x="469336" y="2229789"/>
                  <a:pt x="338588" y="2091236"/>
                </a:cubicBezTo>
                <a:lnTo>
                  <a:pt x="312010" y="2060247"/>
                </a:lnTo>
                <a:close/>
                <a:moveTo>
                  <a:pt x="190720" y="1898234"/>
                </a:moveTo>
                <a:lnTo>
                  <a:pt x="218048" y="1939156"/>
                </a:lnTo>
                <a:lnTo>
                  <a:pt x="197429" y="1909936"/>
                </a:lnTo>
                <a:close/>
                <a:moveTo>
                  <a:pt x="2126769" y="1888698"/>
                </a:moveTo>
                <a:lnTo>
                  <a:pt x="2114593" y="1909936"/>
                </a:lnTo>
                <a:lnTo>
                  <a:pt x="2095552" y="1936920"/>
                </a:lnTo>
                <a:close/>
                <a:moveTo>
                  <a:pt x="135524" y="1800133"/>
                </a:moveTo>
                <a:lnTo>
                  <a:pt x="158379" y="1841821"/>
                </a:lnTo>
                <a:lnTo>
                  <a:pt x="139524" y="1808934"/>
                </a:lnTo>
                <a:close/>
                <a:moveTo>
                  <a:pt x="2184593" y="1782324"/>
                </a:moveTo>
                <a:lnTo>
                  <a:pt x="2172497" y="1808934"/>
                </a:lnTo>
                <a:lnTo>
                  <a:pt x="2153230" y="1842542"/>
                </a:lnTo>
                <a:close/>
                <a:moveTo>
                  <a:pt x="89141" y="1696916"/>
                </a:moveTo>
                <a:lnTo>
                  <a:pt x="107200" y="1737826"/>
                </a:lnTo>
                <a:lnTo>
                  <a:pt x="90845" y="1701850"/>
                </a:lnTo>
                <a:close/>
                <a:moveTo>
                  <a:pt x="2229363" y="1678147"/>
                </a:moveTo>
                <a:lnTo>
                  <a:pt x="2221176" y="1701850"/>
                </a:lnTo>
                <a:lnTo>
                  <a:pt x="2205139" y="1737127"/>
                </a:lnTo>
                <a:close/>
                <a:moveTo>
                  <a:pt x="2264482" y="1571030"/>
                </a:moveTo>
                <a:lnTo>
                  <a:pt x="2260049" y="1589300"/>
                </a:lnTo>
                <a:lnTo>
                  <a:pt x="2246629" y="1628156"/>
                </a:lnTo>
                <a:close/>
                <a:moveTo>
                  <a:pt x="42446" y="1550042"/>
                </a:moveTo>
                <a:lnTo>
                  <a:pt x="53559" y="1593893"/>
                </a:lnTo>
                <a:lnTo>
                  <a:pt x="51972" y="1589300"/>
                </a:lnTo>
                <a:close/>
                <a:moveTo>
                  <a:pt x="2290102" y="1461020"/>
                </a:moveTo>
                <a:lnTo>
                  <a:pt x="2288535" y="1471901"/>
                </a:lnTo>
                <a:lnTo>
                  <a:pt x="2279278" y="1510053"/>
                </a:lnTo>
                <a:close/>
                <a:moveTo>
                  <a:pt x="18220" y="1435338"/>
                </a:moveTo>
                <a:lnTo>
                  <a:pt x="26261" y="1483338"/>
                </a:lnTo>
                <a:lnTo>
                  <a:pt x="23486" y="1471901"/>
                </a:lnTo>
                <a:close/>
                <a:moveTo>
                  <a:pt x="2306171" y="1347799"/>
                </a:moveTo>
                <a:lnTo>
                  <a:pt x="2306053" y="1350269"/>
                </a:lnTo>
                <a:lnTo>
                  <a:pt x="2303135" y="1370526"/>
                </a:lnTo>
                <a:close/>
                <a:moveTo>
                  <a:pt x="4592" y="1321372"/>
                </a:moveTo>
                <a:lnTo>
                  <a:pt x="8556" y="1368233"/>
                </a:lnTo>
                <a:lnTo>
                  <a:pt x="5969" y="1350269"/>
                </a:lnTo>
                <a:close/>
                <a:moveTo>
                  <a:pt x="2311071" y="1205083"/>
                </a:moveTo>
                <a:lnTo>
                  <a:pt x="2312021" y="1225018"/>
                </a:lnTo>
                <a:lnTo>
                  <a:pt x="2311855" y="1228500"/>
                </a:lnTo>
                <a:close/>
                <a:moveTo>
                  <a:pt x="1001" y="1204007"/>
                </a:moveTo>
                <a:lnTo>
                  <a:pt x="1139" y="1248917"/>
                </a:lnTo>
                <a:lnTo>
                  <a:pt x="0" y="1225018"/>
                </a:lnTo>
                <a:close/>
                <a:moveTo>
                  <a:pt x="7992" y="1085718"/>
                </a:moveTo>
                <a:lnTo>
                  <a:pt x="4549" y="1129553"/>
                </a:lnTo>
                <a:lnTo>
                  <a:pt x="5969" y="1099767"/>
                </a:lnTo>
                <a:close/>
                <a:moveTo>
                  <a:pt x="2301312" y="1066848"/>
                </a:moveTo>
                <a:lnTo>
                  <a:pt x="2306053" y="1099767"/>
                </a:lnTo>
                <a:lnTo>
                  <a:pt x="2306689" y="1113121"/>
                </a:lnTo>
                <a:close/>
                <a:moveTo>
                  <a:pt x="25292" y="970691"/>
                </a:moveTo>
                <a:lnTo>
                  <a:pt x="18573" y="1012251"/>
                </a:lnTo>
                <a:lnTo>
                  <a:pt x="23486" y="978134"/>
                </a:lnTo>
                <a:close/>
                <a:moveTo>
                  <a:pt x="2280984" y="947015"/>
                </a:moveTo>
                <a:lnTo>
                  <a:pt x="2288535" y="978134"/>
                </a:lnTo>
                <a:lnTo>
                  <a:pt x="2291898" y="1001484"/>
                </a:lnTo>
                <a:close/>
                <a:moveTo>
                  <a:pt x="2251507" y="836001"/>
                </a:moveTo>
                <a:lnTo>
                  <a:pt x="2260049" y="860735"/>
                </a:lnTo>
                <a:lnTo>
                  <a:pt x="2267778" y="892587"/>
                </a:lnTo>
                <a:close/>
                <a:moveTo>
                  <a:pt x="63216" y="828182"/>
                </a:moveTo>
                <a:lnTo>
                  <a:pt x="51815" y="861811"/>
                </a:lnTo>
                <a:lnTo>
                  <a:pt x="46924" y="881539"/>
                </a:lnTo>
                <a:lnTo>
                  <a:pt x="51972" y="860735"/>
                </a:lnTo>
                <a:close/>
                <a:moveTo>
                  <a:pt x="2213460" y="731213"/>
                </a:moveTo>
                <a:lnTo>
                  <a:pt x="2221176" y="748186"/>
                </a:lnTo>
                <a:lnTo>
                  <a:pt x="2234016" y="785362"/>
                </a:lnTo>
                <a:close/>
                <a:moveTo>
                  <a:pt x="108735" y="708831"/>
                </a:moveTo>
                <a:lnTo>
                  <a:pt x="88228" y="755762"/>
                </a:lnTo>
                <a:lnTo>
                  <a:pt x="90845" y="748186"/>
                </a:lnTo>
                <a:close/>
                <a:moveTo>
                  <a:pt x="2167039" y="631582"/>
                </a:moveTo>
                <a:lnTo>
                  <a:pt x="2172497" y="641102"/>
                </a:lnTo>
                <a:lnTo>
                  <a:pt x="2189388" y="678259"/>
                </a:lnTo>
                <a:close/>
                <a:moveTo>
                  <a:pt x="160043" y="605311"/>
                </a:moveTo>
                <a:lnTo>
                  <a:pt x="134274" y="652653"/>
                </a:lnTo>
                <a:lnTo>
                  <a:pt x="139524" y="641102"/>
                </a:lnTo>
                <a:close/>
                <a:moveTo>
                  <a:pt x="2112215" y="536730"/>
                </a:moveTo>
                <a:lnTo>
                  <a:pt x="2114593" y="540099"/>
                </a:lnTo>
                <a:lnTo>
                  <a:pt x="2130116" y="567175"/>
                </a:lnTo>
                <a:close/>
                <a:moveTo>
                  <a:pt x="219548" y="508753"/>
                </a:moveTo>
                <a:lnTo>
                  <a:pt x="189280" y="554313"/>
                </a:lnTo>
                <a:lnTo>
                  <a:pt x="197429" y="540099"/>
                </a:lnTo>
                <a:close/>
                <a:moveTo>
                  <a:pt x="291153" y="414106"/>
                </a:moveTo>
                <a:lnTo>
                  <a:pt x="252752" y="461700"/>
                </a:lnTo>
                <a:lnTo>
                  <a:pt x="263977" y="445793"/>
                </a:lnTo>
                <a:close/>
                <a:moveTo>
                  <a:pt x="1956225" y="342226"/>
                </a:moveTo>
                <a:lnTo>
                  <a:pt x="1973434" y="358800"/>
                </a:lnTo>
                <a:lnTo>
                  <a:pt x="1974925" y="360538"/>
                </a:lnTo>
                <a:close/>
                <a:moveTo>
                  <a:pt x="365300" y="333072"/>
                </a:moveTo>
                <a:lnTo>
                  <a:pt x="328513" y="370547"/>
                </a:lnTo>
                <a:lnTo>
                  <a:pt x="338588" y="358800"/>
                </a:lnTo>
                <a:close/>
                <a:moveTo>
                  <a:pt x="447481" y="258497"/>
                </a:moveTo>
                <a:lnTo>
                  <a:pt x="411133" y="288931"/>
                </a:lnTo>
                <a:lnTo>
                  <a:pt x="420681" y="279735"/>
                </a:lnTo>
                <a:close/>
                <a:moveTo>
                  <a:pt x="1858103" y="253396"/>
                </a:moveTo>
                <a:lnTo>
                  <a:pt x="1891341" y="279735"/>
                </a:lnTo>
                <a:lnTo>
                  <a:pt x="1896275" y="284487"/>
                </a:lnTo>
                <a:close/>
                <a:moveTo>
                  <a:pt x="539111" y="190263"/>
                </a:moveTo>
                <a:lnTo>
                  <a:pt x="499053" y="217631"/>
                </a:lnTo>
                <a:lnTo>
                  <a:pt x="509674" y="209214"/>
                </a:lnTo>
                <a:close/>
                <a:moveTo>
                  <a:pt x="1751768" y="176652"/>
                </a:moveTo>
                <a:lnTo>
                  <a:pt x="1802347" y="209214"/>
                </a:lnTo>
                <a:lnTo>
                  <a:pt x="1811229" y="216252"/>
                </a:lnTo>
                <a:close/>
                <a:moveTo>
                  <a:pt x="638703" y="130642"/>
                </a:moveTo>
                <a:lnTo>
                  <a:pt x="591527" y="156519"/>
                </a:lnTo>
                <a:lnTo>
                  <a:pt x="604988" y="147853"/>
                </a:lnTo>
                <a:close/>
                <a:moveTo>
                  <a:pt x="1656447" y="122030"/>
                </a:moveTo>
                <a:lnTo>
                  <a:pt x="1707034" y="147853"/>
                </a:lnTo>
                <a:lnTo>
                  <a:pt x="1715434" y="153261"/>
                </a:lnTo>
                <a:close/>
                <a:moveTo>
                  <a:pt x="742648" y="82069"/>
                </a:moveTo>
                <a:lnTo>
                  <a:pt x="688442" y="105251"/>
                </a:lnTo>
                <a:lnTo>
                  <a:pt x="706039" y="96268"/>
                </a:lnTo>
                <a:close/>
                <a:moveTo>
                  <a:pt x="1559830" y="78368"/>
                </a:moveTo>
                <a:lnTo>
                  <a:pt x="1605982" y="96268"/>
                </a:lnTo>
                <a:lnTo>
                  <a:pt x="1614311" y="100520"/>
                </a:lnTo>
                <a:close/>
                <a:moveTo>
                  <a:pt x="848053" y="45319"/>
                </a:moveTo>
                <a:lnTo>
                  <a:pt x="790114" y="63659"/>
                </a:lnTo>
                <a:lnTo>
                  <a:pt x="812249" y="55075"/>
                </a:lnTo>
                <a:close/>
                <a:moveTo>
                  <a:pt x="1459165" y="44010"/>
                </a:moveTo>
                <a:lnTo>
                  <a:pt x="1499773" y="55075"/>
                </a:lnTo>
                <a:lnTo>
                  <a:pt x="1508912" y="58619"/>
                </a:lnTo>
                <a:close/>
                <a:moveTo>
                  <a:pt x="954233" y="19842"/>
                </a:moveTo>
                <a:lnTo>
                  <a:pt x="897078" y="31961"/>
                </a:lnTo>
                <a:lnTo>
                  <a:pt x="923034" y="24888"/>
                </a:lnTo>
                <a:close/>
                <a:moveTo>
                  <a:pt x="1353607" y="19166"/>
                </a:moveTo>
                <a:lnTo>
                  <a:pt x="1388987" y="24888"/>
                </a:lnTo>
                <a:lnTo>
                  <a:pt x="1399844" y="27846"/>
                </a:lnTo>
                <a:close/>
                <a:moveTo>
                  <a:pt x="1062181" y="5021"/>
                </a:moveTo>
                <a:lnTo>
                  <a:pt x="1009688" y="10874"/>
                </a:lnTo>
                <a:lnTo>
                  <a:pt x="1037815" y="6325"/>
                </a:lnTo>
                <a:close/>
                <a:moveTo>
                  <a:pt x="1243177" y="4664"/>
                </a:moveTo>
                <a:lnTo>
                  <a:pt x="1274206" y="6325"/>
                </a:lnTo>
                <a:lnTo>
                  <a:pt x="1287708" y="8508"/>
                </a:lnTo>
                <a:close/>
                <a:moveTo>
                  <a:pt x="1156011" y="0"/>
                </a:moveTo>
                <a:lnTo>
                  <a:pt x="1173804" y="952"/>
                </a:lnTo>
                <a:lnTo>
                  <a:pt x="1127100" y="1547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056BD482-FFFB-DA67-BA94-9EA58A947E82}"/>
              </a:ext>
            </a:extLst>
          </p:cNvPr>
          <p:cNvSpPr/>
          <p:nvPr/>
        </p:nvSpPr>
        <p:spPr>
          <a:xfrm>
            <a:off x="4796784" y="2208532"/>
            <a:ext cx="2312021" cy="2450035"/>
          </a:xfrm>
          <a:custGeom>
            <a:avLst/>
            <a:gdLst>
              <a:gd name="connsiteX0" fmla="*/ 1128659 w 2312021"/>
              <a:gd name="connsiteY0" fmla="*/ 2448572 h 2450035"/>
              <a:gd name="connsiteX1" fmla="*/ 1178312 w 2312021"/>
              <a:gd name="connsiteY1" fmla="*/ 2448842 h 2450035"/>
              <a:gd name="connsiteX2" fmla="*/ 1156011 w 2312021"/>
              <a:gd name="connsiteY2" fmla="*/ 2450035 h 2450035"/>
              <a:gd name="connsiteX3" fmla="*/ 1293357 w 2312021"/>
              <a:gd name="connsiteY3" fmla="*/ 2440613 h 2450035"/>
              <a:gd name="connsiteX4" fmla="*/ 1274206 w 2312021"/>
              <a:gd name="connsiteY4" fmla="*/ 2443711 h 2450035"/>
              <a:gd name="connsiteX5" fmla="*/ 1241642 w 2312021"/>
              <a:gd name="connsiteY5" fmla="*/ 2445453 h 2450035"/>
              <a:gd name="connsiteX6" fmla="*/ 1013695 w 2312021"/>
              <a:gd name="connsiteY6" fmla="*/ 2439810 h 2450035"/>
              <a:gd name="connsiteX7" fmla="*/ 1064637 w 2312021"/>
              <a:gd name="connsiteY7" fmla="*/ 2445146 h 2450035"/>
              <a:gd name="connsiteX8" fmla="*/ 1037815 w 2312021"/>
              <a:gd name="connsiteY8" fmla="*/ 2443711 h 2450035"/>
              <a:gd name="connsiteX9" fmla="*/ 1405202 w 2312021"/>
              <a:gd name="connsiteY9" fmla="*/ 2420729 h 2450035"/>
              <a:gd name="connsiteX10" fmla="*/ 1388987 w 2312021"/>
              <a:gd name="connsiteY10" fmla="*/ 2425147 h 2450035"/>
              <a:gd name="connsiteX11" fmla="*/ 1350325 w 2312021"/>
              <a:gd name="connsiteY11" fmla="*/ 2431400 h 2450035"/>
              <a:gd name="connsiteX12" fmla="*/ 901720 w 2312021"/>
              <a:gd name="connsiteY12" fmla="*/ 2419340 h 2450035"/>
              <a:gd name="connsiteX13" fmla="*/ 954485 w 2312021"/>
              <a:gd name="connsiteY13" fmla="*/ 2430234 h 2450035"/>
              <a:gd name="connsiteX14" fmla="*/ 923034 w 2312021"/>
              <a:gd name="connsiteY14" fmla="*/ 2425147 h 2450035"/>
              <a:gd name="connsiteX15" fmla="*/ 1512736 w 2312021"/>
              <a:gd name="connsiteY15" fmla="*/ 2389933 h 2450035"/>
              <a:gd name="connsiteX16" fmla="*/ 1499773 w 2312021"/>
              <a:gd name="connsiteY16" fmla="*/ 2394961 h 2450035"/>
              <a:gd name="connsiteX17" fmla="*/ 1457225 w 2312021"/>
              <a:gd name="connsiteY17" fmla="*/ 2406554 h 2450035"/>
              <a:gd name="connsiteX18" fmla="*/ 793746 w 2312021"/>
              <a:gd name="connsiteY18" fmla="*/ 2387785 h 2450035"/>
              <a:gd name="connsiteX19" fmla="*/ 846585 w 2312021"/>
              <a:gd name="connsiteY19" fmla="*/ 2404317 h 2450035"/>
              <a:gd name="connsiteX20" fmla="*/ 812249 w 2312021"/>
              <a:gd name="connsiteY20" fmla="*/ 2394961 h 2450035"/>
              <a:gd name="connsiteX21" fmla="*/ 1615862 w 2312021"/>
              <a:gd name="connsiteY21" fmla="*/ 2348724 h 2450035"/>
              <a:gd name="connsiteX22" fmla="*/ 1605982 w 2312021"/>
              <a:gd name="connsiteY22" fmla="*/ 2353767 h 2450035"/>
              <a:gd name="connsiteX23" fmla="*/ 1563681 w 2312021"/>
              <a:gd name="connsiteY23" fmla="*/ 2370174 h 2450035"/>
              <a:gd name="connsiteX24" fmla="*/ 689852 w 2312021"/>
              <a:gd name="connsiteY24" fmla="*/ 2345504 h 2450035"/>
              <a:gd name="connsiteX25" fmla="*/ 741055 w 2312021"/>
              <a:gd name="connsiteY25" fmla="*/ 2367348 h 2450035"/>
              <a:gd name="connsiteX26" fmla="*/ 706039 w 2312021"/>
              <a:gd name="connsiteY26" fmla="*/ 2353767 h 2450035"/>
              <a:gd name="connsiteX27" fmla="*/ 1714706 w 2312021"/>
              <a:gd name="connsiteY27" fmla="*/ 2297243 h 2450035"/>
              <a:gd name="connsiteX28" fmla="*/ 1707034 w 2312021"/>
              <a:gd name="connsiteY28" fmla="*/ 2302182 h 2450035"/>
              <a:gd name="connsiteX29" fmla="*/ 1668364 w 2312021"/>
              <a:gd name="connsiteY29" fmla="*/ 2321922 h 2450035"/>
              <a:gd name="connsiteX30" fmla="*/ 590042 w 2312021"/>
              <a:gd name="connsiteY30" fmla="*/ 2292561 h 2450035"/>
              <a:gd name="connsiteX31" fmla="*/ 639323 w 2312021"/>
              <a:gd name="connsiteY31" fmla="*/ 2319710 h 2450035"/>
              <a:gd name="connsiteX32" fmla="*/ 604988 w 2312021"/>
              <a:gd name="connsiteY32" fmla="*/ 2302182 h 2450035"/>
              <a:gd name="connsiteX33" fmla="*/ 1809202 w 2312021"/>
              <a:gd name="connsiteY33" fmla="*/ 2235390 h 2450035"/>
              <a:gd name="connsiteX34" fmla="*/ 1802347 w 2312021"/>
              <a:gd name="connsiteY34" fmla="*/ 2240821 h 2450035"/>
              <a:gd name="connsiteX35" fmla="*/ 1766917 w 2312021"/>
              <a:gd name="connsiteY35" fmla="*/ 2263631 h 2450035"/>
              <a:gd name="connsiteX36" fmla="*/ 494704 w 2312021"/>
              <a:gd name="connsiteY36" fmla="*/ 2228959 h 2450035"/>
              <a:gd name="connsiteX37" fmla="*/ 542992 w 2312021"/>
              <a:gd name="connsiteY37" fmla="*/ 2262271 h 2450035"/>
              <a:gd name="connsiteX38" fmla="*/ 509674 w 2312021"/>
              <a:gd name="connsiteY38" fmla="*/ 2240821 h 2450035"/>
              <a:gd name="connsiteX39" fmla="*/ 1898809 w 2312021"/>
              <a:gd name="connsiteY39" fmla="*/ 2163108 h 2450035"/>
              <a:gd name="connsiteX40" fmla="*/ 1891341 w 2312021"/>
              <a:gd name="connsiteY40" fmla="*/ 2170301 h 2450035"/>
              <a:gd name="connsiteX41" fmla="*/ 1856398 w 2312021"/>
              <a:gd name="connsiteY41" fmla="*/ 2197990 h 2450035"/>
              <a:gd name="connsiteX42" fmla="*/ 404990 w 2312021"/>
              <a:gd name="connsiteY42" fmla="*/ 2155189 h 2450035"/>
              <a:gd name="connsiteX43" fmla="*/ 452284 w 2312021"/>
              <a:gd name="connsiteY43" fmla="*/ 2195344 h 2450035"/>
              <a:gd name="connsiteX44" fmla="*/ 420681 w 2312021"/>
              <a:gd name="connsiteY44" fmla="*/ 2170301 h 2450035"/>
              <a:gd name="connsiteX45" fmla="*/ 1982256 w 2312021"/>
              <a:gd name="connsiteY45" fmla="*/ 2080950 h 2450035"/>
              <a:gd name="connsiteX46" fmla="*/ 1973434 w 2312021"/>
              <a:gd name="connsiteY46" fmla="*/ 2091236 h 2450035"/>
              <a:gd name="connsiteX47" fmla="*/ 1938527 w 2312021"/>
              <a:gd name="connsiteY47" fmla="*/ 2124855 h 2450035"/>
              <a:gd name="connsiteX48" fmla="*/ 327276 w 2312021"/>
              <a:gd name="connsiteY48" fmla="*/ 2078047 h 2450035"/>
              <a:gd name="connsiteX49" fmla="*/ 362750 w 2312021"/>
              <a:gd name="connsiteY49" fmla="*/ 2114507 h 2450035"/>
              <a:gd name="connsiteX50" fmla="*/ 338588 w 2312021"/>
              <a:gd name="connsiteY50" fmla="*/ 2091236 h 2450035"/>
              <a:gd name="connsiteX51" fmla="*/ 256140 w 2312021"/>
              <a:gd name="connsiteY51" fmla="*/ 1993137 h 2450035"/>
              <a:gd name="connsiteX52" fmla="*/ 285363 w 2312021"/>
              <a:gd name="connsiteY52" fmla="*/ 2029178 h 2450035"/>
              <a:gd name="connsiteX53" fmla="*/ 263977 w 2312021"/>
              <a:gd name="connsiteY53" fmla="*/ 2004243 h 2450035"/>
              <a:gd name="connsiteX54" fmla="*/ 192350 w 2312021"/>
              <a:gd name="connsiteY54" fmla="*/ 1901078 h 2450035"/>
              <a:gd name="connsiteX55" fmla="*/ 216661 w 2312021"/>
              <a:gd name="connsiteY55" fmla="*/ 1937190 h 2450035"/>
              <a:gd name="connsiteX56" fmla="*/ 197429 w 2312021"/>
              <a:gd name="connsiteY56" fmla="*/ 1909936 h 2450035"/>
              <a:gd name="connsiteX57" fmla="*/ 136655 w 2312021"/>
              <a:gd name="connsiteY57" fmla="*/ 1802622 h 2450035"/>
              <a:gd name="connsiteX58" fmla="*/ 157339 w 2312021"/>
              <a:gd name="connsiteY58" fmla="*/ 1840008 h 2450035"/>
              <a:gd name="connsiteX59" fmla="*/ 139525 w 2312021"/>
              <a:gd name="connsiteY59" fmla="*/ 1808934 h 2450035"/>
              <a:gd name="connsiteX60" fmla="*/ 79632 w 2312021"/>
              <a:gd name="connsiteY60" fmla="*/ 1669384 h 2450035"/>
              <a:gd name="connsiteX61" fmla="*/ 90330 w 2312021"/>
              <a:gd name="connsiteY61" fmla="*/ 1700068 h 2450035"/>
              <a:gd name="connsiteX62" fmla="*/ 106072 w 2312021"/>
              <a:gd name="connsiteY62" fmla="*/ 1735346 h 2450035"/>
              <a:gd name="connsiteX63" fmla="*/ 90845 w 2312021"/>
              <a:gd name="connsiteY63" fmla="*/ 1701850 h 2450035"/>
              <a:gd name="connsiteX64" fmla="*/ 2064716 w 2312021"/>
              <a:gd name="connsiteY64" fmla="*/ 1617324 h 2450035"/>
              <a:gd name="connsiteX65" fmla="*/ 2226279 w 2312021"/>
              <a:gd name="connsiteY65" fmla="*/ 1687074 h 2450035"/>
              <a:gd name="connsiteX66" fmla="*/ 2221176 w 2312021"/>
              <a:gd name="connsiteY66" fmla="*/ 1701850 h 2450035"/>
              <a:gd name="connsiteX67" fmla="*/ 2048045 w 2312021"/>
              <a:gd name="connsiteY67" fmla="*/ 2004243 h 2450035"/>
              <a:gd name="connsiteX68" fmla="*/ 1990713 w 2312021"/>
              <a:gd name="connsiteY68" fmla="*/ 2071088 h 2450035"/>
              <a:gd name="connsiteX69" fmla="*/ 1867419 w 2312021"/>
              <a:gd name="connsiteY69" fmla="*/ 1946115 h 2450035"/>
              <a:gd name="connsiteX70" fmla="*/ 1968240 w 2312021"/>
              <a:gd name="connsiteY70" fmla="*/ 1814570 h 2450035"/>
              <a:gd name="connsiteX71" fmla="*/ 2058551 w 2312021"/>
              <a:gd name="connsiteY71" fmla="*/ 1635457 h 2450035"/>
              <a:gd name="connsiteX72" fmla="*/ 2261805 w 2312021"/>
              <a:gd name="connsiteY72" fmla="*/ 1582065 h 2450035"/>
              <a:gd name="connsiteX73" fmla="*/ 2260049 w 2312021"/>
              <a:gd name="connsiteY73" fmla="*/ 1589300 h 2450035"/>
              <a:gd name="connsiteX74" fmla="*/ 2237889 w 2312021"/>
              <a:gd name="connsiteY74" fmla="*/ 1653460 h 2450035"/>
              <a:gd name="connsiteX75" fmla="*/ 41182 w 2312021"/>
              <a:gd name="connsiteY75" fmla="*/ 1544832 h 2450035"/>
              <a:gd name="connsiteX76" fmla="*/ 54632 w 2312021"/>
              <a:gd name="connsiteY76" fmla="*/ 1597000 h 2450035"/>
              <a:gd name="connsiteX77" fmla="*/ 51972 w 2312021"/>
              <a:gd name="connsiteY77" fmla="*/ 1589300 h 2450035"/>
              <a:gd name="connsiteX78" fmla="*/ 2291037 w 2312021"/>
              <a:gd name="connsiteY78" fmla="*/ 1454533 h 2450035"/>
              <a:gd name="connsiteX79" fmla="*/ 2288535 w 2312021"/>
              <a:gd name="connsiteY79" fmla="*/ 1471901 h 2450035"/>
              <a:gd name="connsiteX80" fmla="*/ 2279343 w 2312021"/>
              <a:gd name="connsiteY80" fmla="*/ 1509784 h 2450035"/>
              <a:gd name="connsiteX81" fmla="*/ 2288339 w 2312021"/>
              <a:gd name="connsiteY81" fmla="*/ 1472387 h 2450035"/>
              <a:gd name="connsiteX82" fmla="*/ 18134 w 2312021"/>
              <a:gd name="connsiteY82" fmla="*/ 1434740 h 2450035"/>
              <a:gd name="connsiteX83" fmla="*/ 26982 w 2312021"/>
              <a:gd name="connsiteY83" fmla="*/ 1486309 h 2450035"/>
              <a:gd name="connsiteX84" fmla="*/ 23486 w 2312021"/>
              <a:gd name="connsiteY84" fmla="*/ 1471901 h 2450035"/>
              <a:gd name="connsiteX85" fmla="*/ 2307183 w 2312021"/>
              <a:gd name="connsiteY85" fmla="*/ 1326557 h 2450035"/>
              <a:gd name="connsiteX86" fmla="*/ 2306053 w 2312021"/>
              <a:gd name="connsiteY86" fmla="*/ 1350269 h 2450035"/>
              <a:gd name="connsiteX87" fmla="*/ 2305304 w 2312021"/>
              <a:gd name="connsiteY87" fmla="*/ 1355468 h 2450035"/>
              <a:gd name="connsiteX88" fmla="*/ 4640 w 2312021"/>
              <a:gd name="connsiteY88" fmla="*/ 1322377 h 2450035"/>
              <a:gd name="connsiteX89" fmla="*/ 8881 w 2312021"/>
              <a:gd name="connsiteY89" fmla="*/ 1370488 h 2450035"/>
              <a:gd name="connsiteX90" fmla="*/ 5969 w 2312021"/>
              <a:gd name="connsiteY90" fmla="*/ 1350269 h 2450035"/>
              <a:gd name="connsiteX91" fmla="*/ 919 w 2312021"/>
              <a:gd name="connsiteY91" fmla="*/ 1205736 h 2450035"/>
              <a:gd name="connsiteX92" fmla="*/ 1181 w 2312021"/>
              <a:gd name="connsiteY92" fmla="*/ 1249803 h 2450035"/>
              <a:gd name="connsiteX93" fmla="*/ 0 w 2312021"/>
              <a:gd name="connsiteY93" fmla="*/ 1225018 h 2450035"/>
              <a:gd name="connsiteX94" fmla="*/ 2310773 w 2312021"/>
              <a:gd name="connsiteY94" fmla="*/ 1198821 h 2450035"/>
              <a:gd name="connsiteX95" fmla="*/ 2312021 w 2312021"/>
              <a:gd name="connsiteY95" fmla="*/ 1225018 h 2450035"/>
              <a:gd name="connsiteX96" fmla="*/ 2311492 w 2312021"/>
              <a:gd name="connsiteY96" fmla="*/ 1236128 h 2450035"/>
              <a:gd name="connsiteX97" fmla="*/ 7754 w 2312021"/>
              <a:gd name="connsiteY97" fmla="*/ 1087369 h 2450035"/>
              <a:gd name="connsiteX98" fmla="*/ 4587 w 2312021"/>
              <a:gd name="connsiteY98" fmla="*/ 1128756 h 2450035"/>
              <a:gd name="connsiteX99" fmla="*/ 5969 w 2312021"/>
              <a:gd name="connsiteY99" fmla="*/ 1099767 h 2450035"/>
              <a:gd name="connsiteX100" fmla="*/ 2302192 w 2312021"/>
              <a:gd name="connsiteY100" fmla="*/ 1072961 h 2450035"/>
              <a:gd name="connsiteX101" fmla="*/ 2306053 w 2312021"/>
              <a:gd name="connsiteY101" fmla="*/ 1099767 h 2450035"/>
              <a:gd name="connsiteX102" fmla="*/ 2306996 w 2312021"/>
              <a:gd name="connsiteY102" fmla="*/ 1119550 h 2450035"/>
              <a:gd name="connsiteX103" fmla="*/ 25071 w 2312021"/>
              <a:gd name="connsiteY103" fmla="*/ 971602 h 2450035"/>
              <a:gd name="connsiteX104" fmla="*/ 18879 w 2312021"/>
              <a:gd name="connsiteY104" fmla="*/ 1010127 h 2450035"/>
              <a:gd name="connsiteX105" fmla="*/ 23486 w 2312021"/>
              <a:gd name="connsiteY105" fmla="*/ 978134 h 2450035"/>
              <a:gd name="connsiteX106" fmla="*/ 2282755 w 2312021"/>
              <a:gd name="connsiteY106" fmla="*/ 954310 h 2450035"/>
              <a:gd name="connsiteX107" fmla="*/ 2288535 w 2312021"/>
              <a:gd name="connsiteY107" fmla="*/ 978134 h 2450035"/>
              <a:gd name="connsiteX108" fmla="*/ 2292803 w 2312021"/>
              <a:gd name="connsiteY108" fmla="*/ 1007766 h 2450035"/>
              <a:gd name="connsiteX109" fmla="*/ 2253743 w 2312021"/>
              <a:gd name="connsiteY109" fmla="*/ 842475 h 2450035"/>
              <a:gd name="connsiteX110" fmla="*/ 2260049 w 2312021"/>
              <a:gd name="connsiteY110" fmla="*/ 860735 h 2450035"/>
              <a:gd name="connsiteX111" fmla="*/ 2269482 w 2312021"/>
              <a:gd name="connsiteY111" fmla="*/ 899608 h 2450035"/>
              <a:gd name="connsiteX112" fmla="*/ 64509 w 2312021"/>
              <a:gd name="connsiteY112" fmla="*/ 824436 h 2450035"/>
              <a:gd name="connsiteX113" fmla="*/ 52008 w 2312021"/>
              <a:gd name="connsiteY113" fmla="*/ 861108 h 2450035"/>
              <a:gd name="connsiteX114" fmla="*/ 46438 w 2312021"/>
              <a:gd name="connsiteY114" fmla="*/ 883543 h 2450035"/>
              <a:gd name="connsiteX115" fmla="*/ 51972 w 2312021"/>
              <a:gd name="connsiteY115" fmla="*/ 860735 h 2450035"/>
              <a:gd name="connsiteX116" fmla="*/ 2215952 w 2312021"/>
              <a:gd name="connsiteY116" fmla="*/ 736693 h 2450035"/>
              <a:gd name="connsiteX117" fmla="*/ 2221176 w 2312021"/>
              <a:gd name="connsiteY117" fmla="*/ 748186 h 2450035"/>
              <a:gd name="connsiteX118" fmla="*/ 2236866 w 2312021"/>
              <a:gd name="connsiteY118" fmla="*/ 793613 h 2450035"/>
              <a:gd name="connsiteX119" fmla="*/ 112215 w 2312021"/>
              <a:gd name="connsiteY119" fmla="*/ 701176 h 2450035"/>
              <a:gd name="connsiteX120" fmla="*/ 88463 w 2312021"/>
              <a:gd name="connsiteY120" fmla="*/ 755084 h 2450035"/>
              <a:gd name="connsiteX121" fmla="*/ 90845 w 2312021"/>
              <a:gd name="connsiteY121" fmla="*/ 748186 h 2450035"/>
              <a:gd name="connsiteX122" fmla="*/ 2169781 w 2312021"/>
              <a:gd name="connsiteY122" fmla="*/ 636364 h 2450035"/>
              <a:gd name="connsiteX123" fmla="*/ 2172497 w 2312021"/>
              <a:gd name="connsiteY123" fmla="*/ 641102 h 2450035"/>
              <a:gd name="connsiteX124" fmla="*/ 2192677 w 2312021"/>
              <a:gd name="connsiteY124" fmla="*/ 685494 h 2450035"/>
              <a:gd name="connsiteX125" fmla="*/ 163982 w 2312021"/>
              <a:gd name="connsiteY125" fmla="*/ 598440 h 2450035"/>
              <a:gd name="connsiteX126" fmla="*/ 134784 w 2312021"/>
              <a:gd name="connsiteY126" fmla="*/ 651529 h 2450035"/>
              <a:gd name="connsiteX127" fmla="*/ 139525 w 2312021"/>
              <a:gd name="connsiteY127" fmla="*/ 641102 h 2450035"/>
              <a:gd name="connsiteX128" fmla="*/ 2106549 w 2312021"/>
              <a:gd name="connsiteY128" fmla="*/ 528700 h 2450035"/>
              <a:gd name="connsiteX129" fmla="*/ 2114593 w 2312021"/>
              <a:gd name="connsiteY129" fmla="*/ 540099 h 2450035"/>
              <a:gd name="connsiteX130" fmla="*/ 2115154 w 2312021"/>
              <a:gd name="connsiteY130" fmla="*/ 541079 h 2450035"/>
              <a:gd name="connsiteX131" fmla="*/ 228002 w 2312021"/>
              <a:gd name="connsiteY131" fmla="*/ 496773 h 2450035"/>
              <a:gd name="connsiteX132" fmla="*/ 190476 w 2312021"/>
              <a:gd name="connsiteY132" fmla="*/ 552227 h 2450035"/>
              <a:gd name="connsiteX133" fmla="*/ 197429 w 2312021"/>
              <a:gd name="connsiteY133" fmla="*/ 540099 h 2450035"/>
              <a:gd name="connsiteX134" fmla="*/ 2032657 w 2312021"/>
              <a:gd name="connsiteY134" fmla="*/ 427851 h 2450035"/>
              <a:gd name="connsiteX135" fmla="*/ 2048045 w 2312021"/>
              <a:gd name="connsiteY135" fmla="*/ 445793 h 2450035"/>
              <a:gd name="connsiteX136" fmla="*/ 2050319 w 2312021"/>
              <a:gd name="connsiteY136" fmla="*/ 449015 h 2450035"/>
              <a:gd name="connsiteX137" fmla="*/ 291731 w 2312021"/>
              <a:gd name="connsiteY137" fmla="*/ 413433 h 2450035"/>
              <a:gd name="connsiteX138" fmla="*/ 258407 w 2312021"/>
              <a:gd name="connsiteY138" fmla="*/ 453685 h 2450035"/>
              <a:gd name="connsiteX139" fmla="*/ 263977 w 2312021"/>
              <a:gd name="connsiteY139" fmla="*/ 445793 h 2450035"/>
              <a:gd name="connsiteX140" fmla="*/ 1952402 w 2312021"/>
              <a:gd name="connsiteY140" fmla="*/ 338544 h 2450035"/>
              <a:gd name="connsiteX141" fmla="*/ 1973434 w 2312021"/>
              <a:gd name="connsiteY141" fmla="*/ 358800 h 2450035"/>
              <a:gd name="connsiteX142" fmla="*/ 1978191 w 2312021"/>
              <a:gd name="connsiteY142" fmla="*/ 364347 h 2450035"/>
              <a:gd name="connsiteX143" fmla="*/ 362882 w 2312021"/>
              <a:gd name="connsiteY143" fmla="*/ 335401 h 2450035"/>
              <a:gd name="connsiteX144" fmla="*/ 334225 w 2312021"/>
              <a:gd name="connsiteY144" fmla="*/ 363887 h 2450035"/>
              <a:gd name="connsiteX145" fmla="*/ 338588 w 2312021"/>
              <a:gd name="connsiteY145" fmla="*/ 358800 h 2450035"/>
              <a:gd name="connsiteX146" fmla="*/ 446207 w 2312021"/>
              <a:gd name="connsiteY146" fmla="*/ 259507 h 2450035"/>
              <a:gd name="connsiteX147" fmla="*/ 416271 w 2312021"/>
              <a:gd name="connsiteY147" fmla="*/ 283982 h 2450035"/>
              <a:gd name="connsiteX148" fmla="*/ 420681 w 2312021"/>
              <a:gd name="connsiteY148" fmla="*/ 279735 h 2450035"/>
              <a:gd name="connsiteX149" fmla="*/ 1863738 w 2312021"/>
              <a:gd name="connsiteY149" fmla="*/ 257862 h 2450035"/>
              <a:gd name="connsiteX150" fmla="*/ 1891341 w 2312021"/>
              <a:gd name="connsiteY150" fmla="*/ 279735 h 2450035"/>
              <a:gd name="connsiteX151" fmla="*/ 1899792 w 2312021"/>
              <a:gd name="connsiteY151" fmla="*/ 287874 h 2450035"/>
              <a:gd name="connsiteX152" fmla="*/ 542579 w 2312021"/>
              <a:gd name="connsiteY152" fmla="*/ 188030 h 2450035"/>
              <a:gd name="connsiteX153" fmla="*/ 503541 w 2312021"/>
              <a:gd name="connsiteY153" fmla="*/ 214074 h 2450035"/>
              <a:gd name="connsiteX154" fmla="*/ 509674 w 2312021"/>
              <a:gd name="connsiteY154" fmla="*/ 209214 h 2450035"/>
              <a:gd name="connsiteX155" fmla="*/ 1768659 w 2312021"/>
              <a:gd name="connsiteY155" fmla="*/ 187526 h 2450035"/>
              <a:gd name="connsiteX156" fmla="*/ 1802347 w 2312021"/>
              <a:gd name="connsiteY156" fmla="*/ 209214 h 2450035"/>
              <a:gd name="connsiteX157" fmla="*/ 1815608 w 2312021"/>
              <a:gd name="connsiteY157" fmla="*/ 219722 h 2450035"/>
              <a:gd name="connsiteX158" fmla="*/ 646422 w 2312021"/>
              <a:gd name="connsiteY158" fmla="*/ 126702 h 2450035"/>
              <a:gd name="connsiteX159" fmla="*/ 595629 w 2312021"/>
              <a:gd name="connsiteY159" fmla="*/ 153878 h 2450035"/>
              <a:gd name="connsiteX160" fmla="*/ 604988 w 2312021"/>
              <a:gd name="connsiteY160" fmla="*/ 147853 h 2450035"/>
              <a:gd name="connsiteX161" fmla="*/ 1664851 w 2312021"/>
              <a:gd name="connsiteY161" fmla="*/ 126320 h 2450035"/>
              <a:gd name="connsiteX162" fmla="*/ 1707034 w 2312021"/>
              <a:gd name="connsiteY162" fmla="*/ 147853 h 2450035"/>
              <a:gd name="connsiteX163" fmla="*/ 1725556 w 2312021"/>
              <a:gd name="connsiteY163" fmla="*/ 159778 h 2450035"/>
              <a:gd name="connsiteX164" fmla="*/ 1564769 w 2312021"/>
              <a:gd name="connsiteY164" fmla="*/ 80283 h 2450035"/>
              <a:gd name="connsiteX165" fmla="*/ 1605982 w 2312021"/>
              <a:gd name="connsiteY165" fmla="*/ 96268 h 2450035"/>
              <a:gd name="connsiteX166" fmla="*/ 1624046 w 2312021"/>
              <a:gd name="connsiteY166" fmla="*/ 105489 h 2450035"/>
              <a:gd name="connsiteX167" fmla="*/ 751340 w 2312021"/>
              <a:gd name="connsiteY167" fmla="*/ 78698 h 2450035"/>
              <a:gd name="connsiteX168" fmla="*/ 692589 w 2312021"/>
              <a:gd name="connsiteY168" fmla="*/ 103134 h 2450035"/>
              <a:gd name="connsiteX169" fmla="*/ 706039 w 2312021"/>
              <a:gd name="connsiteY169" fmla="*/ 96268 h 2450035"/>
              <a:gd name="connsiteX170" fmla="*/ 1463018 w 2312021"/>
              <a:gd name="connsiteY170" fmla="*/ 45060 h 2450035"/>
              <a:gd name="connsiteX171" fmla="*/ 1499773 w 2312021"/>
              <a:gd name="connsiteY171" fmla="*/ 55075 h 2450035"/>
              <a:gd name="connsiteX172" fmla="*/ 1517285 w 2312021"/>
              <a:gd name="connsiteY172" fmla="*/ 61867 h 2450035"/>
              <a:gd name="connsiteX173" fmla="*/ 855247 w 2312021"/>
              <a:gd name="connsiteY173" fmla="*/ 43359 h 2450035"/>
              <a:gd name="connsiteX174" fmla="*/ 794756 w 2312021"/>
              <a:gd name="connsiteY174" fmla="*/ 61859 h 2450035"/>
              <a:gd name="connsiteX175" fmla="*/ 812249 w 2312021"/>
              <a:gd name="connsiteY175" fmla="*/ 55075 h 2450035"/>
              <a:gd name="connsiteX176" fmla="*/ 1357870 w 2312021"/>
              <a:gd name="connsiteY176" fmla="*/ 19856 h 2450035"/>
              <a:gd name="connsiteX177" fmla="*/ 1388987 w 2312021"/>
              <a:gd name="connsiteY177" fmla="*/ 24888 h 2450035"/>
              <a:gd name="connsiteX178" fmla="*/ 1406533 w 2312021"/>
              <a:gd name="connsiteY178" fmla="*/ 29669 h 2450035"/>
              <a:gd name="connsiteX179" fmla="*/ 959372 w 2312021"/>
              <a:gd name="connsiteY179" fmla="*/ 19011 h 2450035"/>
              <a:gd name="connsiteX180" fmla="*/ 902500 w 2312021"/>
              <a:gd name="connsiteY180" fmla="*/ 30483 h 2450035"/>
              <a:gd name="connsiteX181" fmla="*/ 923034 w 2312021"/>
              <a:gd name="connsiteY181" fmla="*/ 24888 h 2450035"/>
              <a:gd name="connsiteX182" fmla="*/ 1248192 w 2312021"/>
              <a:gd name="connsiteY182" fmla="*/ 4933 h 2450035"/>
              <a:gd name="connsiteX183" fmla="*/ 1274206 w 2312021"/>
              <a:gd name="connsiteY183" fmla="*/ 6325 h 2450035"/>
              <a:gd name="connsiteX184" fmla="*/ 1292795 w 2312021"/>
              <a:gd name="connsiteY184" fmla="*/ 9331 h 2450035"/>
              <a:gd name="connsiteX185" fmla="*/ 1065989 w 2312021"/>
              <a:gd name="connsiteY185" fmla="*/ 4817 h 2450035"/>
              <a:gd name="connsiteX186" fmla="*/ 1015755 w 2312021"/>
              <a:gd name="connsiteY186" fmla="*/ 9893 h 2450035"/>
              <a:gd name="connsiteX187" fmla="*/ 1037815 w 2312021"/>
              <a:gd name="connsiteY187" fmla="*/ 6325 h 2450035"/>
              <a:gd name="connsiteX188" fmla="*/ 1156011 w 2312021"/>
              <a:gd name="connsiteY188" fmla="*/ 0 h 2450035"/>
              <a:gd name="connsiteX189" fmla="*/ 1177696 w 2312021"/>
              <a:gd name="connsiteY189" fmla="*/ 1161 h 2450035"/>
              <a:gd name="connsiteX190" fmla="*/ 1132982 w 2312021"/>
              <a:gd name="connsiteY190" fmla="*/ 1232 h 245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2312021" h="2450035">
                <a:moveTo>
                  <a:pt x="1128659" y="2448572"/>
                </a:moveTo>
                <a:lnTo>
                  <a:pt x="1178312" y="2448842"/>
                </a:lnTo>
                <a:lnTo>
                  <a:pt x="1156011" y="2450035"/>
                </a:lnTo>
                <a:close/>
                <a:moveTo>
                  <a:pt x="1293357" y="2440613"/>
                </a:moveTo>
                <a:lnTo>
                  <a:pt x="1274206" y="2443711"/>
                </a:lnTo>
                <a:lnTo>
                  <a:pt x="1241642" y="2445453"/>
                </a:lnTo>
                <a:close/>
                <a:moveTo>
                  <a:pt x="1013695" y="2439810"/>
                </a:moveTo>
                <a:lnTo>
                  <a:pt x="1064637" y="2445146"/>
                </a:lnTo>
                <a:lnTo>
                  <a:pt x="1037815" y="2443711"/>
                </a:lnTo>
                <a:close/>
                <a:moveTo>
                  <a:pt x="1405202" y="2420729"/>
                </a:moveTo>
                <a:lnTo>
                  <a:pt x="1388987" y="2425147"/>
                </a:lnTo>
                <a:lnTo>
                  <a:pt x="1350325" y="2431400"/>
                </a:lnTo>
                <a:close/>
                <a:moveTo>
                  <a:pt x="901720" y="2419340"/>
                </a:moveTo>
                <a:lnTo>
                  <a:pt x="954485" y="2430234"/>
                </a:lnTo>
                <a:lnTo>
                  <a:pt x="923034" y="2425147"/>
                </a:lnTo>
                <a:close/>
                <a:moveTo>
                  <a:pt x="1512736" y="2389933"/>
                </a:moveTo>
                <a:lnTo>
                  <a:pt x="1499773" y="2394961"/>
                </a:lnTo>
                <a:lnTo>
                  <a:pt x="1457225" y="2406554"/>
                </a:lnTo>
                <a:close/>
                <a:moveTo>
                  <a:pt x="793746" y="2387785"/>
                </a:moveTo>
                <a:lnTo>
                  <a:pt x="846585" y="2404317"/>
                </a:lnTo>
                <a:lnTo>
                  <a:pt x="812249" y="2394961"/>
                </a:lnTo>
                <a:close/>
                <a:moveTo>
                  <a:pt x="1615862" y="2348724"/>
                </a:moveTo>
                <a:lnTo>
                  <a:pt x="1605982" y="2353767"/>
                </a:lnTo>
                <a:lnTo>
                  <a:pt x="1563681" y="2370174"/>
                </a:lnTo>
                <a:close/>
                <a:moveTo>
                  <a:pt x="689852" y="2345504"/>
                </a:moveTo>
                <a:lnTo>
                  <a:pt x="741055" y="2367348"/>
                </a:lnTo>
                <a:lnTo>
                  <a:pt x="706039" y="2353767"/>
                </a:lnTo>
                <a:close/>
                <a:moveTo>
                  <a:pt x="1714706" y="2297243"/>
                </a:moveTo>
                <a:lnTo>
                  <a:pt x="1707034" y="2302182"/>
                </a:lnTo>
                <a:lnTo>
                  <a:pt x="1668364" y="2321922"/>
                </a:lnTo>
                <a:close/>
                <a:moveTo>
                  <a:pt x="590042" y="2292561"/>
                </a:moveTo>
                <a:lnTo>
                  <a:pt x="639323" y="2319710"/>
                </a:lnTo>
                <a:lnTo>
                  <a:pt x="604988" y="2302182"/>
                </a:lnTo>
                <a:close/>
                <a:moveTo>
                  <a:pt x="1809202" y="2235390"/>
                </a:moveTo>
                <a:lnTo>
                  <a:pt x="1802347" y="2240821"/>
                </a:lnTo>
                <a:lnTo>
                  <a:pt x="1766917" y="2263631"/>
                </a:lnTo>
                <a:close/>
                <a:moveTo>
                  <a:pt x="494704" y="2228959"/>
                </a:moveTo>
                <a:lnTo>
                  <a:pt x="542992" y="2262271"/>
                </a:lnTo>
                <a:lnTo>
                  <a:pt x="509674" y="2240821"/>
                </a:lnTo>
                <a:close/>
                <a:moveTo>
                  <a:pt x="1898809" y="2163108"/>
                </a:moveTo>
                <a:lnTo>
                  <a:pt x="1891341" y="2170301"/>
                </a:lnTo>
                <a:lnTo>
                  <a:pt x="1856398" y="2197990"/>
                </a:lnTo>
                <a:close/>
                <a:moveTo>
                  <a:pt x="404990" y="2155189"/>
                </a:moveTo>
                <a:lnTo>
                  <a:pt x="452284" y="2195344"/>
                </a:lnTo>
                <a:lnTo>
                  <a:pt x="420681" y="2170301"/>
                </a:lnTo>
                <a:close/>
                <a:moveTo>
                  <a:pt x="1982256" y="2080950"/>
                </a:moveTo>
                <a:lnTo>
                  <a:pt x="1973434" y="2091236"/>
                </a:lnTo>
                <a:lnTo>
                  <a:pt x="1938527" y="2124855"/>
                </a:lnTo>
                <a:close/>
                <a:moveTo>
                  <a:pt x="327276" y="2078047"/>
                </a:moveTo>
                <a:lnTo>
                  <a:pt x="362750" y="2114507"/>
                </a:lnTo>
                <a:lnTo>
                  <a:pt x="338588" y="2091236"/>
                </a:lnTo>
                <a:close/>
                <a:moveTo>
                  <a:pt x="256140" y="1993137"/>
                </a:moveTo>
                <a:lnTo>
                  <a:pt x="285363" y="2029178"/>
                </a:lnTo>
                <a:lnTo>
                  <a:pt x="263977" y="2004243"/>
                </a:lnTo>
                <a:close/>
                <a:moveTo>
                  <a:pt x="192350" y="1901078"/>
                </a:moveTo>
                <a:lnTo>
                  <a:pt x="216661" y="1937190"/>
                </a:lnTo>
                <a:lnTo>
                  <a:pt x="197429" y="1909936"/>
                </a:lnTo>
                <a:close/>
                <a:moveTo>
                  <a:pt x="136655" y="1802622"/>
                </a:moveTo>
                <a:lnTo>
                  <a:pt x="157339" y="1840008"/>
                </a:lnTo>
                <a:lnTo>
                  <a:pt x="139525" y="1808934"/>
                </a:lnTo>
                <a:close/>
                <a:moveTo>
                  <a:pt x="79632" y="1669384"/>
                </a:moveTo>
                <a:lnTo>
                  <a:pt x="90330" y="1700068"/>
                </a:lnTo>
                <a:lnTo>
                  <a:pt x="106072" y="1735346"/>
                </a:lnTo>
                <a:lnTo>
                  <a:pt x="90845" y="1701850"/>
                </a:lnTo>
                <a:close/>
                <a:moveTo>
                  <a:pt x="2064716" y="1617324"/>
                </a:moveTo>
                <a:lnTo>
                  <a:pt x="2226279" y="1687074"/>
                </a:lnTo>
                <a:lnTo>
                  <a:pt x="2221176" y="1701850"/>
                </a:lnTo>
                <a:cubicBezTo>
                  <a:pt x="2177303" y="1811769"/>
                  <a:pt x="2118721" y="1913490"/>
                  <a:pt x="2048045" y="2004243"/>
                </a:cubicBezTo>
                <a:lnTo>
                  <a:pt x="1990713" y="2071088"/>
                </a:lnTo>
                <a:lnTo>
                  <a:pt x="1867419" y="1946115"/>
                </a:lnTo>
                <a:lnTo>
                  <a:pt x="1968240" y="1814570"/>
                </a:lnTo>
                <a:cubicBezTo>
                  <a:pt x="2003446" y="1758473"/>
                  <a:pt x="2033768" y="1698533"/>
                  <a:pt x="2058551" y="1635457"/>
                </a:cubicBezTo>
                <a:close/>
                <a:moveTo>
                  <a:pt x="2261805" y="1582065"/>
                </a:moveTo>
                <a:lnTo>
                  <a:pt x="2260049" y="1589300"/>
                </a:lnTo>
                <a:lnTo>
                  <a:pt x="2237889" y="1653460"/>
                </a:lnTo>
                <a:close/>
                <a:moveTo>
                  <a:pt x="41182" y="1544832"/>
                </a:moveTo>
                <a:lnTo>
                  <a:pt x="54632" y="1597000"/>
                </a:lnTo>
                <a:lnTo>
                  <a:pt x="51972" y="1589300"/>
                </a:lnTo>
                <a:close/>
                <a:moveTo>
                  <a:pt x="2291037" y="1454533"/>
                </a:moveTo>
                <a:lnTo>
                  <a:pt x="2288535" y="1471901"/>
                </a:lnTo>
                <a:lnTo>
                  <a:pt x="2279343" y="1509784"/>
                </a:lnTo>
                <a:lnTo>
                  <a:pt x="2288339" y="1472387"/>
                </a:lnTo>
                <a:close/>
                <a:moveTo>
                  <a:pt x="18134" y="1434740"/>
                </a:moveTo>
                <a:lnTo>
                  <a:pt x="26982" y="1486309"/>
                </a:lnTo>
                <a:lnTo>
                  <a:pt x="23486" y="1471901"/>
                </a:lnTo>
                <a:close/>
                <a:moveTo>
                  <a:pt x="2307183" y="1326557"/>
                </a:moveTo>
                <a:lnTo>
                  <a:pt x="2306053" y="1350269"/>
                </a:lnTo>
                <a:lnTo>
                  <a:pt x="2305304" y="1355468"/>
                </a:lnTo>
                <a:close/>
                <a:moveTo>
                  <a:pt x="4640" y="1322377"/>
                </a:moveTo>
                <a:lnTo>
                  <a:pt x="8881" y="1370488"/>
                </a:lnTo>
                <a:lnTo>
                  <a:pt x="5969" y="1350269"/>
                </a:lnTo>
                <a:close/>
                <a:moveTo>
                  <a:pt x="919" y="1205736"/>
                </a:moveTo>
                <a:lnTo>
                  <a:pt x="1181" y="1249803"/>
                </a:lnTo>
                <a:lnTo>
                  <a:pt x="0" y="1225018"/>
                </a:lnTo>
                <a:close/>
                <a:moveTo>
                  <a:pt x="2310773" y="1198821"/>
                </a:moveTo>
                <a:lnTo>
                  <a:pt x="2312021" y="1225018"/>
                </a:lnTo>
                <a:lnTo>
                  <a:pt x="2311492" y="1236128"/>
                </a:lnTo>
                <a:close/>
                <a:moveTo>
                  <a:pt x="7754" y="1087369"/>
                </a:moveTo>
                <a:lnTo>
                  <a:pt x="4587" y="1128756"/>
                </a:lnTo>
                <a:lnTo>
                  <a:pt x="5969" y="1099767"/>
                </a:lnTo>
                <a:close/>
                <a:moveTo>
                  <a:pt x="2302192" y="1072961"/>
                </a:moveTo>
                <a:lnTo>
                  <a:pt x="2306053" y="1099767"/>
                </a:lnTo>
                <a:lnTo>
                  <a:pt x="2306996" y="1119550"/>
                </a:lnTo>
                <a:close/>
                <a:moveTo>
                  <a:pt x="25071" y="971602"/>
                </a:moveTo>
                <a:lnTo>
                  <a:pt x="18879" y="1010127"/>
                </a:lnTo>
                <a:lnTo>
                  <a:pt x="23486" y="978134"/>
                </a:lnTo>
                <a:close/>
                <a:moveTo>
                  <a:pt x="2282755" y="954310"/>
                </a:moveTo>
                <a:lnTo>
                  <a:pt x="2288535" y="978134"/>
                </a:lnTo>
                <a:lnTo>
                  <a:pt x="2292803" y="1007766"/>
                </a:lnTo>
                <a:close/>
                <a:moveTo>
                  <a:pt x="2253743" y="842475"/>
                </a:moveTo>
                <a:lnTo>
                  <a:pt x="2260049" y="860735"/>
                </a:lnTo>
                <a:lnTo>
                  <a:pt x="2269482" y="899608"/>
                </a:lnTo>
                <a:close/>
                <a:moveTo>
                  <a:pt x="64509" y="824436"/>
                </a:moveTo>
                <a:lnTo>
                  <a:pt x="52008" y="861108"/>
                </a:lnTo>
                <a:lnTo>
                  <a:pt x="46438" y="883543"/>
                </a:lnTo>
                <a:lnTo>
                  <a:pt x="51972" y="860735"/>
                </a:lnTo>
                <a:close/>
                <a:moveTo>
                  <a:pt x="2215952" y="736693"/>
                </a:moveTo>
                <a:lnTo>
                  <a:pt x="2221176" y="748186"/>
                </a:lnTo>
                <a:lnTo>
                  <a:pt x="2236866" y="793613"/>
                </a:lnTo>
                <a:close/>
                <a:moveTo>
                  <a:pt x="112215" y="701176"/>
                </a:moveTo>
                <a:lnTo>
                  <a:pt x="88463" y="755084"/>
                </a:lnTo>
                <a:lnTo>
                  <a:pt x="90845" y="748186"/>
                </a:lnTo>
                <a:close/>
                <a:moveTo>
                  <a:pt x="2169781" y="636364"/>
                </a:moveTo>
                <a:lnTo>
                  <a:pt x="2172497" y="641102"/>
                </a:lnTo>
                <a:lnTo>
                  <a:pt x="2192677" y="685494"/>
                </a:lnTo>
                <a:close/>
                <a:moveTo>
                  <a:pt x="163982" y="598440"/>
                </a:moveTo>
                <a:lnTo>
                  <a:pt x="134784" y="651529"/>
                </a:lnTo>
                <a:lnTo>
                  <a:pt x="139525" y="641102"/>
                </a:lnTo>
                <a:close/>
                <a:moveTo>
                  <a:pt x="2106549" y="528700"/>
                </a:moveTo>
                <a:lnTo>
                  <a:pt x="2114593" y="540099"/>
                </a:lnTo>
                <a:lnTo>
                  <a:pt x="2115154" y="541079"/>
                </a:lnTo>
                <a:close/>
                <a:moveTo>
                  <a:pt x="228002" y="496773"/>
                </a:moveTo>
                <a:lnTo>
                  <a:pt x="190476" y="552227"/>
                </a:lnTo>
                <a:lnTo>
                  <a:pt x="197429" y="540099"/>
                </a:lnTo>
                <a:close/>
                <a:moveTo>
                  <a:pt x="2032657" y="427851"/>
                </a:moveTo>
                <a:lnTo>
                  <a:pt x="2048045" y="445793"/>
                </a:lnTo>
                <a:lnTo>
                  <a:pt x="2050319" y="449015"/>
                </a:lnTo>
                <a:close/>
                <a:moveTo>
                  <a:pt x="291731" y="413433"/>
                </a:moveTo>
                <a:lnTo>
                  <a:pt x="258407" y="453685"/>
                </a:lnTo>
                <a:lnTo>
                  <a:pt x="263977" y="445793"/>
                </a:lnTo>
                <a:close/>
                <a:moveTo>
                  <a:pt x="1952402" y="338544"/>
                </a:moveTo>
                <a:lnTo>
                  <a:pt x="1973434" y="358800"/>
                </a:lnTo>
                <a:lnTo>
                  <a:pt x="1978191" y="364347"/>
                </a:lnTo>
                <a:close/>
                <a:moveTo>
                  <a:pt x="362882" y="335401"/>
                </a:moveTo>
                <a:lnTo>
                  <a:pt x="334225" y="363887"/>
                </a:lnTo>
                <a:lnTo>
                  <a:pt x="338588" y="358800"/>
                </a:lnTo>
                <a:close/>
                <a:moveTo>
                  <a:pt x="446207" y="259507"/>
                </a:moveTo>
                <a:lnTo>
                  <a:pt x="416271" y="283982"/>
                </a:lnTo>
                <a:lnTo>
                  <a:pt x="420681" y="279735"/>
                </a:lnTo>
                <a:close/>
                <a:moveTo>
                  <a:pt x="1863738" y="257862"/>
                </a:moveTo>
                <a:lnTo>
                  <a:pt x="1891341" y="279735"/>
                </a:lnTo>
                <a:lnTo>
                  <a:pt x="1899792" y="287874"/>
                </a:lnTo>
                <a:close/>
                <a:moveTo>
                  <a:pt x="542579" y="188030"/>
                </a:moveTo>
                <a:lnTo>
                  <a:pt x="503541" y="214074"/>
                </a:lnTo>
                <a:lnTo>
                  <a:pt x="509674" y="209214"/>
                </a:lnTo>
                <a:close/>
                <a:moveTo>
                  <a:pt x="1768659" y="187526"/>
                </a:moveTo>
                <a:lnTo>
                  <a:pt x="1802347" y="209214"/>
                </a:lnTo>
                <a:lnTo>
                  <a:pt x="1815608" y="219722"/>
                </a:lnTo>
                <a:close/>
                <a:moveTo>
                  <a:pt x="646422" y="126702"/>
                </a:moveTo>
                <a:lnTo>
                  <a:pt x="595629" y="153878"/>
                </a:lnTo>
                <a:lnTo>
                  <a:pt x="604988" y="147853"/>
                </a:lnTo>
                <a:close/>
                <a:moveTo>
                  <a:pt x="1664851" y="126320"/>
                </a:moveTo>
                <a:lnTo>
                  <a:pt x="1707034" y="147853"/>
                </a:lnTo>
                <a:lnTo>
                  <a:pt x="1725556" y="159778"/>
                </a:lnTo>
                <a:close/>
                <a:moveTo>
                  <a:pt x="1564769" y="80283"/>
                </a:moveTo>
                <a:lnTo>
                  <a:pt x="1605982" y="96268"/>
                </a:lnTo>
                <a:lnTo>
                  <a:pt x="1624046" y="105489"/>
                </a:lnTo>
                <a:close/>
                <a:moveTo>
                  <a:pt x="751340" y="78698"/>
                </a:moveTo>
                <a:lnTo>
                  <a:pt x="692589" y="103134"/>
                </a:lnTo>
                <a:lnTo>
                  <a:pt x="706039" y="96268"/>
                </a:lnTo>
                <a:close/>
                <a:moveTo>
                  <a:pt x="1463018" y="45060"/>
                </a:moveTo>
                <a:lnTo>
                  <a:pt x="1499773" y="55075"/>
                </a:lnTo>
                <a:lnTo>
                  <a:pt x="1517285" y="61867"/>
                </a:lnTo>
                <a:close/>
                <a:moveTo>
                  <a:pt x="855247" y="43359"/>
                </a:moveTo>
                <a:lnTo>
                  <a:pt x="794756" y="61859"/>
                </a:lnTo>
                <a:lnTo>
                  <a:pt x="812249" y="55075"/>
                </a:lnTo>
                <a:close/>
                <a:moveTo>
                  <a:pt x="1357870" y="19856"/>
                </a:moveTo>
                <a:lnTo>
                  <a:pt x="1388987" y="24888"/>
                </a:lnTo>
                <a:lnTo>
                  <a:pt x="1406533" y="29669"/>
                </a:lnTo>
                <a:close/>
                <a:moveTo>
                  <a:pt x="959372" y="19011"/>
                </a:moveTo>
                <a:lnTo>
                  <a:pt x="902500" y="30483"/>
                </a:lnTo>
                <a:lnTo>
                  <a:pt x="923034" y="24888"/>
                </a:lnTo>
                <a:close/>
                <a:moveTo>
                  <a:pt x="1248192" y="4933"/>
                </a:moveTo>
                <a:lnTo>
                  <a:pt x="1274206" y="6325"/>
                </a:lnTo>
                <a:lnTo>
                  <a:pt x="1292795" y="9331"/>
                </a:lnTo>
                <a:close/>
                <a:moveTo>
                  <a:pt x="1065989" y="4817"/>
                </a:moveTo>
                <a:lnTo>
                  <a:pt x="1015755" y="9893"/>
                </a:lnTo>
                <a:lnTo>
                  <a:pt x="1037815" y="6325"/>
                </a:lnTo>
                <a:close/>
                <a:moveTo>
                  <a:pt x="1156011" y="0"/>
                </a:moveTo>
                <a:lnTo>
                  <a:pt x="1177696" y="1161"/>
                </a:lnTo>
                <a:lnTo>
                  <a:pt x="1132982" y="1232"/>
                </a:lnTo>
                <a:close/>
              </a:path>
            </a:pathLst>
          </a:cu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73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603E13C3A73340A6732121C1853D0C" ma:contentTypeVersion="5" ma:contentTypeDescription="Create a new document." ma:contentTypeScope="" ma:versionID="a9cb6de74c33d4e3470966593f12d6e0">
  <xsd:schema xmlns:xsd="http://www.w3.org/2001/XMLSchema" xmlns:xs="http://www.w3.org/2001/XMLSchema" xmlns:p="http://schemas.microsoft.com/office/2006/metadata/properties" xmlns:ns2="43f3aac0-5e6c-4529-8eca-b318fd6f3bb1" xmlns:ns3="2828a09b-4f48-432d-9559-a1f724b08bae" targetNamespace="http://schemas.microsoft.com/office/2006/metadata/properties" ma:root="true" ma:fieldsID="c2d1b904aad086a408849faa6bfb2a80" ns2:_="" ns3:_="">
    <xsd:import namespace="43f3aac0-5e6c-4529-8eca-b318fd6f3bb1"/>
    <xsd:import namespace="2828a09b-4f48-432d-9559-a1f724b08bae"/>
    <xsd:element name="properties">
      <xsd:complexType>
        <xsd:sequence>
          <xsd:element name="documentManagement">
            <xsd:complexType>
              <xsd:all>
                <xsd:element ref="ns2:Source" minOccurs="0"/>
                <xsd:element ref="ns2:Meeting_x0020_Date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f3aac0-5e6c-4529-8eca-b318fd6f3bb1" elementFormDefault="qualified">
    <xsd:import namespace="http://schemas.microsoft.com/office/2006/documentManagement/types"/>
    <xsd:import namespace="http://schemas.microsoft.com/office/infopath/2007/PartnerControls"/>
    <xsd:element name="Source" ma:index="8" nillable="true" ma:displayName="Source" ma:description="Source of the document." ma:internalName="Source">
      <xsd:simpleType>
        <xsd:restriction base="dms:Text">
          <xsd:maxLength value="255"/>
        </xsd:restriction>
      </xsd:simpleType>
    </xsd:element>
    <xsd:element name="Meeting_x0020_Date" ma:index="9" nillable="true" ma:displayName="Meeting Date" ma:description="Please select the start date of the meeting." ma:format="DateOnly" ma:internalName="Meeting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8a09b-4f48-432d-9559-a1f724b08b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eting_x0020_Date xmlns="43f3aac0-5e6c-4529-8eca-b318fd6f3bb1" xsi:nil="true"/>
    <Source xmlns="43f3aac0-5e6c-4529-8eca-b318fd6f3bb1" xsi:nil="true"/>
  </documentManagement>
</p:properties>
</file>

<file path=customXml/itemProps1.xml><?xml version="1.0" encoding="utf-8"?>
<ds:datastoreItem xmlns:ds="http://schemas.openxmlformats.org/officeDocument/2006/customXml" ds:itemID="{F3E19058-424F-42C1-8F11-66EEB1081FEC}"/>
</file>

<file path=customXml/itemProps2.xml><?xml version="1.0" encoding="utf-8"?>
<ds:datastoreItem xmlns:ds="http://schemas.openxmlformats.org/officeDocument/2006/customXml" ds:itemID="{85EED3CA-A069-420C-B871-5B0E4E71B69A}"/>
</file>

<file path=customXml/itemProps3.xml><?xml version="1.0" encoding="utf-8"?>
<ds:datastoreItem xmlns:ds="http://schemas.openxmlformats.org/officeDocument/2006/customXml" ds:itemID="{5ED504DC-C163-4B49-BAE4-4A1A0B595FEA}"/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58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Touradj Ebrahimi</dc:creator>
  <cp:lastModifiedBy>Touradj Ebrahimi</cp:lastModifiedBy>
  <cp:revision>8</cp:revision>
  <dcterms:created xsi:type="dcterms:W3CDTF">2025-04-28T09:34:45Z</dcterms:created>
  <dcterms:modified xsi:type="dcterms:W3CDTF">2025-05-07T01:42:41Z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0x010100BC603E13C3A73340A6732121C1853D0C</vt:lpwstr>
  </property>
</Properties>
</file>