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12D00-98C9-2046-8D1D-F68E96E64CDC}" v="12" dt="2025-05-06T03:02:08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4658"/>
  </p:normalViewPr>
  <p:slideViewPr>
    <p:cSldViewPr snapToGrid="0">
      <p:cViewPr varScale="1">
        <p:scale>
          <a:sx n="106" d="100"/>
          <a:sy n="106" d="100"/>
        </p:scale>
        <p:origin x="3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adj Ebrahimi" userId="f73e62dc9513189e" providerId="LiveId" clId="{D3F12D00-98C9-2046-8D1D-F68E96E64CDC}"/>
    <pc:docChg chg="modSld">
      <pc:chgData name="Touradj Ebrahimi" userId="f73e62dc9513189e" providerId="LiveId" clId="{D3F12D00-98C9-2046-8D1D-F68E96E64CDC}" dt="2025-05-07T01:52:30.903" v="190" actId="20577"/>
      <pc:docMkLst>
        <pc:docMk/>
      </pc:docMkLst>
      <pc:sldChg chg="addSp modSp mod">
        <pc:chgData name="Touradj Ebrahimi" userId="f73e62dc9513189e" providerId="LiveId" clId="{D3F12D00-98C9-2046-8D1D-F68E96E64CDC}" dt="2025-05-07T01:52:30.903" v="190" actId="20577"/>
        <pc:sldMkLst>
          <pc:docMk/>
          <pc:sldMk cId="2320731518" sldId="256"/>
        </pc:sldMkLst>
        <pc:spChg chg="add mod">
          <ac:chgData name="Touradj Ebrahimi" userId="f73e62dc9513189e" providerId="LiveId" clId="{D3F12D00-98C9-2046-8D1D-F68E96E64CDC}" dt="2025-05-07T01:52:00.671" v="178" actId="20577"/>
          <ac:spMkLst>
            <pc:docMk/>
            <pc:sldMk cId="2320731518" sldId="256"/>
            <ac:spMk id="2" creationId="{E4CF0D1C-EBEE-99B7-CD80-2CE333A94394}"/>
          </ac:spMkLst>
        </pc:spChg>
        <pc:spChg chg="add mod">
          <ac:chgData name="Touradj Ebrahimi" userId="f73e62dc9513189e" providerId="LiveId" clId="{D3F12D00-98C9-2046-8D1D-F68E96E64CDC}" dt="2025-05-06T02:57:08.962" v="32" actId="1076"/>
          <ac:spMkLst>
            <pc:docMk/>
            <pc:sldMk cId="2320731518" sldId="256"/>
            <ac:spMk id="3" creationId="{BE01825B-0232-79A6-A215-D06EC72A60F5}"/>
          </ac:spMkLst>
        </pc:spChg>
        <pc:spChg chg="add mod">
          <ac:chgData name="Touradj Ebrahimi" userId="f73e62dc9513189e" providerId="LiveId" clId="{D3F12D00-98C9-2046-8D1D-F68E96E64CDC}" dt="2025-05-07T01:52:18.347" v="184" actId="20577"/>
          <ac:spMkLst>
            <pc:docMk/>
            <pc:sldMk cId="2320731518" sldId="256"/>
            <ac:spMk id="5" creationId="{13E79286-CDA4-5D41-B3E5-4543BB34E4A8}"/>
          </ac:spMkLst>
        </pc:spChg>
        <pc:spChg chg="add mod">
          <ac:chgData name="Touradj Ebrahimi" userId="f73e62dc9513189e" providerId="LiveId" clId="{D3F12D00-98C9-2046-8D1D-F68E96E64CDC}" dt="2025-05-06T03:00:25.314" v="124" actId="1076"/>
          <ac:spMkLst>
            <pc:docMk/>
            <pc:sldMk cId="2320731518" sldId="256"/>
            <ac:spMk id="12" creationId="{573DC668-324D-FD38-1178-FC097B0918B9}"/>
          </ac:spMkLst>
        </pc:spChg>
        <pc:spChg chg="add mod">
          <ac:chgData name="Touradj Ebrahimi" userId="f73e62dc9513189e" providerId="LiveId" clId="{D3F12D00-98C9-2046-8D1D-F68E96E64CDC}" dt="2025-05-07T01:52:30.903" v="190" actId="20577"/>
          <ac:spMkLst>
            <pc:docMk/>
            <pc:sldMk cId="2320731518" sldId="256"/>
            <ac:spMk id="14" creationId="{660D1061-E656-F5F7-D922-C9926ACE6C05}"/>
          </ac:spMkLst>
        </pc:spChg>
        <pc:spChg chg="add mod">
          <ac:chgData name="Touradj Ebrahimi" userId="f73e62dc9513189e" providerId="LiveId" clId="{D3F12D00-98C9-2046-8D1D-F68E96E64CDC}" dt="2025-05-06T03:02:16.986" v="172" actId="1076"/>
          <ac:spMkLst>
            <pc:docMk/>
            <pc:sldMk cId="2320731518" sldId="256"/>
            <ac:spMk id="16" creationId="{88E3FFB6-3570-2381-1175-C44F29FAF1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E2E-DD59-1A07-4461-E42A80A1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C3ED-AC5A-732F-98C6-D267E39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2D16-7112-0BBD-68DC-8042305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13B6-72CE-A2E0-4D69-2ACE3298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104-618C-9A95-F655-D6145713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E83C-01C9-F268-3D29-FF32B01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33FCD-AFCB-96A4-6E76-46D77C0F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7DE9-99CD-7947-9057-B91F39D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40A-8903-1CBA-8FAC-98D34485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D256-D051-95FC-3C89-2BBC8990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B6E5-DE84-559D-6878-1B55C6F0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7AAA-9DC3-5B4F-3F47-69247EBF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A80-8DEF-C3FD-61D0-952F0FD2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D5BD-18E3-516E-7C1C-C0143DF3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79A9-AA4C-95CB-3592-E9C5638A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195-FAA1-E2D8-1C22-503BDADD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737A-06C9-A378-9AC2-329A74C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A433-253A-BC28-7CFB-34E84C35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58C5-5C39-A02D-ACB0-0FE79F8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605D-213E-EB48-A75E-D4D2F4F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C51B-58C6-8310-608D-2811A54F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E342-3BE3-BFB5-343A-622F8B31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37-F63D-9159-6988-428B789B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E43-E0F4-E778-101E-2AB7A81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94C8-BEA0-3AD3-1A53-B779DE7A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520D-41E2-797D-2A67-20F40583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F950-08EB-2463-7DDA-3173980F4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1CAD-2A59-DC82-F71D-4ED10F51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3D78-1EAD-EF95-F1C7-767C63E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7184-46B3-323F-5C2D-ED38029C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499C-328E-311E-AF7A-D64DF0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1D5E-EA74-299E-7A2E-F019AF7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8C3A-F602-DAA7-5BD4-04E0D969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C80B-8E92-6EC4-6C97-0825AFFD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EF94-BBA9-A730-A3C6-534828F1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F6966-0963-DBF5-9C17-1896C2E9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16DC7-4ECF-15B9-8550-749BC95D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B7550-1D2B-5E0E-F6E7-EE2BAE9E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BCDC3-F931-7E0B-580D-4FD2A40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A17-5574-AC17-D225-A62BFCC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6F0E-D9FD-C4F9-5279-DCA95DF1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955E-3BD5-C743-3EC5-CC58E508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BF7E-8E77-D285-3C68-73FAC253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A6DD-932C-6EA8-0DF2-0D1B52E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D4722-D40B-450C-E4E9-D40C5D0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164A-69D4-6AF2-06FB-A3211038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7F4-47DE-B2BF-F540-ACA99C0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13F-E73E-EF29-81B6-214E02C8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2300-E782-A546-C303-CB3BAA7A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5C28-9103-2144-4B61-ECB82AE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A532-EF2D-71B1-2786-DF6E2D5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DA89-F6AB-E67D-039D-6DF7E97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C62A-1C11-EB44-818F-4EC67E65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3AAE1-A0F6-2F58-5DF7-FAFB91E54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1CE2-D4D0-B0EF-B558-4D59C617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1605-ADB1-61E4-63B1-BDE599C6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6C48-BD2A-0A32-081A-91696481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134D-AB86-A980-006E-CE518DE1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7EDE2-637F-34FB-9EC2-4D971EF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994C-BAC0-360F-29E1-5D1D37D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8040-BDE1-7CEF-9AA6-D7227F83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03BA-136A-374C-5AA9-E85D2326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54B6-F58E-7318-10B9-996A3633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E33E452-763C-D936-74FB-5D70585741BF}"/>
              </a:ext>
            </a:extLst>
          </p:cNvPr>
          <p:cNvGrpSpPr/>
          <p:nvPr/>
        </p:nvGrpSpPr>
        <p:grpSpPr>
          <a:xfrm>
            <a:off x="1505779" y="13424"/>
            <a:ext cx="8281953" cy="6211127"/>
            <a:chOff x="1505779" y="13424"/>
            <a:chExt cx="8281953" cy="621112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0BA69F-6427-2779-BE67-C2D270C13CA6}"/>
                </a:ext>
              </a:extLst>
            </p:cNvPr>
            <p:cNvGrpSpPr/>
            <p:nvPr/>
          </p:nvGrpSpPr>
          <p:grpSpPr>
            <a:xfrm>
              <a:off x="3120128" y="633448"/>
              <a:ext cx="5723725" cy="5591103"/>
              <a:chOff x="3064287" y="628213"/>
              <a:chExt cx="5723725" cy="559110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48E2466-18AB-674C-C67F-5A4490514676}"/>
                  </a:ext>
                </a:extLst>
              </p:cNvPr>
              <p:cNvSpPr/>
              <p:nvPr/>
            </p:nvSpPr>
            <p:spPr>
              <a:xfrm>
                <a:off x="3064287" y="628213"/>
                <a:ext cx="5723725" cy="55911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A0DC30-9D0A-15D3-B84D-628BB18F42D8}"/>
                  </a:ext>
                </a:extLst>
              </p:cNvPr>
              <p:cNvSpPr/>
              <p:nvPr/>
            </p:nvSpPr>
            <p:spPr>
              <a:xfrm>
                <a:off x="3497057" y="1013866"/>
                <a:ext cx="4858186" cy="4786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570179-E364-E885-2399-569ED03292A4}"/>
                  </a:ext>
                </a:extLst>
              </p:cNvPr>
              <p:cNvSpPr/>
              <p:nvPr/>
            </p:nvSpPr>
            <p:spPr>
              <a:xfrm>
                <a:off x="3926918" y="1430931"/>
                <a:ext cx="3995556" cy="402056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191B760-63EC-55FF-8B1C-1485CD6AC409}"/>
                  </a:ext>
                </a:extLst>
              </p:cNvPr>
              <p:cNvSpPr/>
              <p:nvPr/>
            </p:nvSpPr>
            <p:spPr>
              <a:xfrm>
                <a:off x="4306755" y="1814839"/>
                <a:ext cx="3182950" cy="32527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64ED6B-317D-EAD9-6392-9CCA56F216C4}"/>
                  </a:ext>
                </a:extLst>
              </p:cNvPr>
              <p:cNvSpPr/>
              <p:nvPr/>
            </p:nvSpPr>
            <p:spPr>
              <a:xfrm>
                <a:off x="4739524" y="2198747"/>
                <a:ext cx="2324391" cy="24500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51222E7-3389-98D6-AEAD-F0A35069DF09}"/>
                  </a:ext>
                </a:extLst>
              </p:cNvPr>
              <p:cNvSpPr/>
              <p:nvPr/>
            </p:nvSpPr>
            <p:spPr>
              <a:xfrm>
                <a:off x="5116452" y="2617556"/>
                <a:ext cx="1563554" cy="16193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02F2F6-9A9A-01DF-6E6E-6777420F3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70" y="633448"/>
              <a:ext cx="0" cy="5591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4D4F3-A9EA-3384-CD1F-79CAAEC9B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0128" y="3451684"/>
              <a:ext cx="57237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1B39E0-00BA-CE58-1B11-9741E509B228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3958348" y="145224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F43A49-B3AB-F990-85EA-FF1FD6743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27" y="147773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F4EA90-417E-CE0B-A9B0-785F5A873D9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873" y="867283"/>
              <a:ext cx="2324391" cy="5123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67FA7A-4B0D-713C-603D-95EED92A6EFE}"/>
                </a:ext>
              </a:extLst>
            </p:cNvPr>
            <p:cNvCxnSpPr/>
            <p:nvPr/>
          </p:nvCxnSpPr>
          <p:spPr>
            <a:xfrm flipH="1">
              <a:off x="4912573" y="825402"/>
              <a:ext cx="2135927" cy="51740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3676D-6206-077F-7047-0CD251738DA0}"/>
                </a:ext>
              </a:extLst>
            </p:cNvPr>
            <p:cNvCxnSpPr/>
            <p:nvPr/>
          </p:nvCxnSpPr>
          <p:spPr>
            <a:xfrm>
              <a:off x="3342038" y="2387898"/>
              <a:ext cx="5276995" cy="21568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4375AB-EFDA-AAEB-7B8A-6DD0FFE7C072}"/>
                </a:ext>
              </a:extLst>
            </p:cNvPr>
            <p:cNvCxnSpPr/>
            <p:nvPr/>
          </p:nvCxnSpPr>
          <p:spPr>
            <a:xfrm flipV="1">
              <a:off x="3342038" y="2406749"/>
              <a:ext cx="5276995" cy="20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54B168-3502-7AFB-AFA2-055A0020E746}"/>
                </a:ext>
              </a:extLst>
            </p:cNvPr>
            <p:cNvSpPr txBox="1"/>
            <p:nvPr/>
          </p:nvSpPr>
          <p:spPr>
            <a:xfrm rot="20907617">
              <a:off x="5013193" y="689417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Content</a:t>
              </a:r>
            </a:p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Provenance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B77D7A-EA79-BB1F-8EAE-B87E943E61AC}"/>
                </a:ext>
              </a:extLst>
            </p:cNvPr>
            <p:cNvSpPr txBox="1"/>
            <p:nvPr/>
          </p:nvSpPr>
          <p:spPr>
            <a:xfrm rot="20907617">
              <a:off x="5051343" y="1081444"/>
              <a:ext cx="874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Trust</a:t>
              </a:r>
            </a:p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Authenticity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0F6052-B6CC-61ED-FF5F-C5AA682D1562}"/>
                </a:ext>
              </a:extLst>
            </p:cNvPr>
            <p:cNvSpPr txBox="1"/>
            <p:nvPr/>
          </p:nvSpPr>
          <p:spPr>
            <a:xfrm rot="20907617">
              <a:off x="5152902" y="1469670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Asset</a:t>
              </a:r>
            </a:p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Identifiers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13B5E-A633-F59F-3098-88F624809FB7}"/>
                </a:ext>
              </a:extLst>
            </p:cNvPr>
            <p:cNvSpPr txBox="1"/>
            <p:nvPr/>
          </p:nvSpPr>
          <p:spPr>
            <a:xfrm rot="20907617">
              <a:off x="5256877" y="1901081"/>
              <a:ext cx="840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Rights</a:t>
              </a:r>
            </a:p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Declarations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145E2B-3304-FB27-5D27-C5BA89089F8A}"/>
                </a:ext>
              </a:extLst>
            </p:cNvPr>
            <p:cNvSpPr txBox="1"/>
            <p:nvPr/>
          </p:nvSpPr>
          <p:spPr>
            <a:xfrm rot="20907617">
              <a:off x="5323062" y="2325379"/>
              <a:ext cx="8402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Watermarking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CBFBD4-BB05-E463-119D-47E4A3F7B5EE}"/>
                </a:ext>
              </a:extLst>
            </p:cNvPr>
            <p:cNvSpPr txBox="1"/>
            <p:nvPr/>
          </p:nvSpPr>
          <p:spPr>
            <a:xfrm rot="20907617">
              <a:off x="4806891" y="428165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Specification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FC6C3-A541-C011-2CFE-A144F27DC527}"/>
                </a:ext>
              </a:extLst>
            </p:cNvPr>
            <p:cNvSpPr txBox="1"/>
            <p:nvPr/>
          </p:nvSpPr>
          <p:spPr>
            <a:xfrm rot="19553604">
              <a:off x="3621786" y="525262"/>
              <a:ext cx="9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Chromium</a:t>
              </a:r>
            </a:p>
            <a:p>
              <a:pPr algn="ctr"/>
              <a:r>
                <a:rPr lang="en-US" sz="1000" dirty="0"/>
                <a:t>Reputation</a:t>
              </a:r>
            </a:p>
            <a:p>
              <a:pPr algn="ctr"/>
              <a:r>
                <a:rPr lang="en-US" sz="1000" dirty="0"/>
                <a:t>Provider</a:t>
              </a:r>
            </a:p>
            <a:p>
              <a:pPr algn="ctr"/>
              <a:r>
                <a:rPr lang="en-US" sz="1000" dirty="0"/>
                <a:t>Framework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AD1897-F144-6C27-F8B3-DC80CC52C1D7}"/>
                </a:ext>
              </a:extLst>
            </p:cNvPr>
            <p:cNvSpPr txBox="1"/>
            <p:nvPr/>
          </p:nvSpPr>
          <p:spPr>
            <a:xfrm rot="372621">
              <a:off x="6069655" y="13424"/>
              <a:ext cx="9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Framework for trust-based media services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99583D-DB94-B15F-95D7-420F3F3552DE}"/>
                </a:ext>
              </a:extLst>
            </p:cNvPr>
            <p:cNvSpPr txBox="1"/>
            <p:nvPr/>
          </p:nvSpPr>
          <p:spPr>
            <a:xfrm rot="1838672">
              <a:off x="7184658" y="444443"/>
              <a:ext cx="1123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Overview of trustworthiness</a:t>
              </a:r>
            </a:p>
            <a:p>
              <a:pPr algn="ctr"/>
              <a:r>
                <a:rPr lang="en-US" sz="1000" dirty="0"/>
                <a:t>in artificial intelligence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D5957-8563-0B4E-9B5A-6F0531FE0AC0}"/>
                </a:ext>
              </a:extLst>
            </p:cNvPr>
            <p:cNvSpPr txBox="1"/>
            <p:nvPr/>
          </p:nvSpPr>
          <p:spPr>
            <a:xfrm rot="3364617">
              <a:off x="8233886" y="1027461"/>
              <a:ext cx="123703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Specification of</a:t>
              </a:r>
            </a:p>
            <a:p>
              <a:pPr algn="ctr"/>
              <a:r>
                <a:rPr lang="en-US" sz="1000" dirty="0"/>
                <a:t>Digital Rights</a:t>
              </a:r>
            </a:p>
            <a:p>
              <a:pPr algn="ctr"/>
              <a:r>
                <a:rPr lang="en-US" sz="1000" dirty="0"/>
                <a:t>Management</a:t>
              </a:r>
            </a:p>
            <a:p>
              <a:pPr algn="ctr"/>
              <a:r>
                <a:rPr lang="en-US" sz="1000" dirty="0"/>
                <a:t>(DRM)</a:t>
              </a:r>
            </a:p>
            <a:p>
              <a:pPr algn="ctr"/>
              <a:r>
                <a:rPr lang="en-US" sz="1000" dirty="0"/>
                <a:t>Technology for</a:t>
              </a:r>
            </a:p>
            <a:p>
              <a:pPr algn="ctr"/>
              <a:r>
                <a:rPr lang="en-US" sz="1000" dirty="0"/>
                <a:t>Digital</a:t>
              </a:r>
            </a:p>
            <a:p>
              <a:pPr algn="ctr"/>
              <a:r>
                <a:rPr lang="en-US" sz="1000" dirty="0"/>
                <a:t>Publications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0B73F0-2016-30C4-8142-3659E4742F2F}"/>
                </a:ext>
              </a:extLst>
            </p:cNvPr>
            <p:cNvSpPr txBox="1"/>
            <p:nvPr/>
          </p:nvSpPr>
          <p:spPr>
            <a:xfrm rot="18187692">
              <a:off x="2596646" y="1227669"/>
              <a:ext cx="12332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Vocabulary for</a:t>
              </a:r>
            </a:p>
            <a:p>
              <a:pPr algn="ctr"/>
              <a:r>
                <a:rPr lang="en-US" sz="1000" dirty="0"/>
                <a:t>Expressing</a:t>
              </a:r>
            </a:p>
            <a:p>
              <a:pPr algn="ctr"/>
              <a:r>
                <a:rPr lang="en-US" sz="1000" dirty="0"/>
                <a:t>Content</a:t>
              </a:r>
            </a:p>
            <a:p>
              <a:pPr algn="ctr"/>
              <a:r>
                <a:rPr lang="en-US" sz="1000" dirty="0"/>
                <a:t>Preferences for</a:t>
              </a:r>
            </a:p>
            <a:p>
              <a:pPr algn="ctr"/>
              <a:r>
                <a:rPr lang="en-US" sz="1000" dirty="0"/>
                <a:t>AI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F21A13-DCA6-3014-0CE8-96EA4B9B598D}"/>
                </a:ext>
              </a:extLst>
            </p:cNvPr>
            <p:cNvSpPr txBox="1"/>
            <p:nvPr/>
          </p:nvSpPr>
          <p:spPr>
            <a:xfrm rot="4834237">
              <a:off x="8732131" y="2314845"/>
              <a:ext cx="10955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 Review of</a:t>
              </a:r>
            </a:p>
            <a:p>
              <a:pPr algn="ctr"/>
              <a:r>
                <a:rPr lang="en-US" sz="1000" dirty="0"/>
                <a:t>Medical Image</a:t>
              </a:r>
            </a:p>
            <a:p>
              <a:pPr algn="ctr"/>
              <a:r>
                <a:rPr lang="en-US" sz="1000" dirty="0"/>
                <a:t>Watermarking Requirements for</a:t>
              </a:r>
            </a:p>
            <a:p>
              <a:pPr algn="ctr"/>
              <a:r>
                <a:rPr lang="en-US" sz="1000" dirty="0"/>
                <a:t>Teleradiology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DA099D-3471-E2FD-ABC4-564D8C1D7810}"/>
                </a:ext>
              </a:extLst>
            </p:cNvPr>
            <p:cNvSpPr txBox="1"/>
            <p:nvPr/>
          </p:nvSpPr>
          <p:spPr>
            <a:xfrm rot="16814491">
              <a:off x="1700827" y="2014649"/>
              <a:ext cx="1241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IEEE Draft</a:t>
              </a:r>
            </a:p>
            <a:p>
              <a:pPr algn="ctr"/>
              <a:r>
                <a:rPr lang="en-US" sz="1000" dirty="0"/>
                <a:t>Standard for</a:t>
              </a:r>
            </a:p>
            <a:p>
              <a:pPr algn="ctr"/>
              <a:r>
                <a:rPr lang="en-US" sz="1000" dirty="0"/>
                <a:t>Evaluation</a:t>
              </a:r>
            </a:p>
            <a:p>
              <a:pPr algn="ctr"/>
              <a:r>
                <a:rPr lang="en-US" sz="1000" dirty="0"/>
                <a:t>Method of</a:t>
              </a:r>
            </a:p>
            <a:p>
              <a:pPr algn="ctr"/>
              <a:r>
                <a:rPr lang="en-US" sz="1000" dirty="0"/>
                <a:t>Robustness of</a:t>
              </a:r>
            </a:p>
            <a:p>
              <a:pPr algn="ctr"/>
              <a:r>
                <a:rPr lang="en-US" sz="1000" dirty="0"/>
                <a:t>Digital</a:t>
              </a:r>
            </a:p>
            <a:p>
              <a:pPr algn="ctr"/>
              <a:r>
                <a:rPr lang="en-US" sz="1000" dirty="0"/>
                <a:t>Watermarking Implementation in Digital</a:t>
              </a:r>
            </a:p>
            <a:p>
              <a:pPr algn="ctr"/>
              <a:r>
                <a:rPr lang="en-US" sz="1000" dirty="0"/>
                <a:t>Contents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56520A-D615-2B28-2490-A754EA9AE281}"/>
                </a:ext>
              </a:extLst>
            </p:cNvPr>
            <p:cNvSpPr/>
            <p:nvPr/>
          </p:nvSpPr>
          <p:spPr>
            <a:xfrm rot="20808239">
              <a:off x="5168801" y="2632133"/>
              <a:ext cx="1563554" cy="16193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AI &amp; Multimedia Authenticity</a:t>
              </a:r>
            </a:p>
            <a:p>
              <a:pPr algn="ctr"/>
              <a:r>
                <a:rPr lang="en-US" sz="1050" dirty="0"/>
                <a:t>Standardization</a:t>
              </a:r>
            </a:p>
            <a:p>
              <a:pPr algn="ctr"/>
              <a:r>
                <a:rPr lang="en-US" sz="1050" dirty="0"/>
                <a:t>Map</a:t>
              </a:r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77BC48CB-955F-F3D7-9311-03820F9FF712}"/>
              </a:ext>
            </a:extLst>
          </p:cNvPr>
          <p:cNvSpPr/>
          <p:nvPr/>
        </p:nvSpPr>
        <p:spPr>
          <a:xfrm>
            <a:off x="3564281" y="1063775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677B30E-052D-F092-42F4-D6188EB4862A}"/>
              </a:ext>
            </a:extLst>
          </p:cNvPr>
          <p:cNvSpPr/>
          <p:nvPr/>
        </p:nvSpPr>
        <p:spPr>
          <a:xfrm>
            <a:off x="3547581" y="1055469"/>
            <a:ext cx="4869201" cy="4781960"/>
          </a:xfrm>
          <a:custGeom>
            <a:avLst/>
            <a:gdLst>
              <a:gd name="connsiteX0" fmla="*/ 2737887 w 4869201"/>
              <a:gd name="connsiteY0" fmla="*/ 4773181 h 4781960"/>
              <a:gd name="connsiteX1" fmla="*/ 2683525 w 4869201"/>
              <a:gd name="connsiteY1" fmla="*/ 4781349 h 4781960"/>
              <a:gd name="connsiteX2" fmla="*/ 2675589 w 4869201"/>
              <a:gd name="connsiteY2" fmla="*/ 4781744 h 4781960"/>
              <a:gd name="connsiteX3" fmla="*/ 2086140 w 4869201"/>
              <a:gd name="connsiteY3" fmla="*/ 4766394 h 4781960"/>
              <a:gd name="connsiteX4" fmla="*/ 2197949 w 4869201"/>
              <a:gd name="connsiteY4" fmla="*/ 4781960 h 4781960"/>
              <a:gd name="connsiteX5" fmla="*/ 2185677 w 4869201"/>
              <a:gd name="connsiteY5" fmla="*/ 4781349 h 4781960"/>
              <a:gd name="connsiteX6" fmla="*/ 3002446 w 4869201"/>
              <a:gd name="connsiteY6" fmla="*/ 4725489 h 4781960"/>
              <a:gd name="connsiteX7" fmla="*/ 2925258 w 4869201"/>
              <a:gd name="connsiteY7" fmla="*/ 4745029 h 4781960"/>
              <a:gd name="connsiteX8" fmla="*/ 2903571 w 4869201"/>
              <a:gd name="connsiteY8" fmla="*/ 4748287 h 4781960"/>
              <a:gd name="connsiteX9" fmla="*/ 1831359 w 4869201"/>
              <a:gd name="connsiteY9" fmla="*/ 4716529 h 4781960"/>
              <a:gd name="connsiteX10" fmla="*/ 1967405 w 4869201"/>
              <a:gd name="connsiteY10" fmla="*/ 4748554 h 4781960"/>
              <a:gd name="connsiteX11" fmla="*/ 1943944 w 4869201"/>
              <a:gd name="connsiteY11" fmla="*/ 4745029 h 4781960"/>
              <a:gd name="connsiteX12" fmla="*/ 3234944 w 4869201"/>
              <a:gd name="connsiteY12" fmla="*/ 4658448 h 4781960"/>
              <a:gd name="connsiteX13" fmla="*/ 3158576 w 4869201"/>
              <a:gd name="connsiteY13" fmla="*/ 4685966 h 4781960"/>
              <a:gd name="connsiteX14" fmla="*/ 3123930 w 4869201"/>
              <a:gd name="connsiteY14" fmla="*/ 4694736 h 4781960"/>
              <a:gd name="connsiteX15" fmla="*/ 1614824 w 4869201"/>
              <a:gd name="connsiteY15" fmla="*/ 4651446 h 4781960"/>
              <a:gd name="connsiteX16" fmla="*/ 1738114 w 4869201"/>
              <a:gd name="connsiteY16" fmla="*/ 4692925 h 4781960"/>
              <a:gd name="connsiteX17" fmla="*/ 1710625 w 4869201"/>
              <a:gd name="connsiteY17" fmla="*/ 4685966 h 4781960"/>
              <a:gd name="connsiteX18" fmla="*/ 3448822 w 4869201"/>
              <a:gd name="connsiteY18" fmla="*/ 4573798 h 4781960"/>
              <a:gd name="connsiteX19" fmla="*/ 3382257 w 4869201"/>
              <a:gd name="connsiteY19" fmla="*/ 4605367 h 4781960"/>
              <a:gd name="connsiteX20" fmla="*/ 3337403 w 4869201"/>
              <a:gd name="connsiteY20" fmla="*/ 4621529 h 4781960"/>
              <a:gd name="connsiteX21" fmla="*/ 1410042 w 4869201"/>
              <a:gd name="connsiteY21" fmla="*/ 4568895 h 4781960"/>
              <a:gd name="connsiteX22" fmla="*/ 1515519 w 4869201"/>
              <a:gd name="connsiteY22" fmla="*/ 4615663 h 4781960"/>
              <a:gd name="connsiteX23" fmla="*/ 1486945 w 4869201"/>
              <a:gd name="connsiteY23" fmla="*/ 4605367 h 4781960"/>
              <a:gd name="connsiteX24" fmla="*/ 3648516 w 4869201"/>
              <a:gd name="connsiteY24" fmla="*/ 4472473 h 4781960"/>
              <a:gd name="connsiteX25" fmla="*/ 3595076 w 4869201"/>
              <a:gd name="connsiteY25" fmla="*/ 4504436 h 4781960"/>
              <a:gd name="connsiteX26" fmla="*/ 3544124 w 4869201"/>
              <a:gd name="connsiteY26" fmla="*/ 4528600 h 4781960"/>
              <a:gd name="connsiteX27" fmla="*/ 1212624 w 4869201"/>
              <a:gd name="connsiteY27" fmla="*/ 4467652 h 4781960"/>
              <a:gd name="connsiteX28" fmla="*/ 1302847 w 4869201"/>
              <a:gd name="connsiteY28" fmla="*/ 4518057 h 4781960"/>
              <a:gd name="connsiteX29" fmla="*/ 1274126 w 4869201"/>
              <a:gd name="connsiteY29" fmla="*/ 4504436 h 4781960"/>
              <a:gd name="connsiteX30" fmla="*/ 3835945 w 4869201"/>
              <a:gd name="connsiteY30" fmla="*/ 4354830 h 4781960"/>
              <a:gd name="connsiteX31" fmla="*/ 3795809 w 4869201"/>
              <a:gd name="connsiteY31" fmla="*/ 4384378 h 4781960"/>
              <a:gd name="connsiteX32" fmla="*/ 3743352 w 4869201"/>
              <a:gd name="connsiteY32" fmla="*/ 4415752 h 4781960"/>
              <a:gd name="connsiteX33" fmla="*/ 1022911 w 4869201"/>
              <a:gd name="connsiteY33" fmla="*/ 4347214 h 4781960"/>
              <a:gd name="connsiteX34" fmla="*/ 1102688 w 4869201"/>
              <a:gd name="connsiteY34" fmla="*/ 4401899 h 4781960"/>
              <a:gd name="connsiteX35" fmla="*/ 1073393 w 4869201"/>
              <a:gd name="connsiteY35" fmla="*/ 4384378 h 4781960"/>
              <a:gd name="connsiteX36" fmla="*/ 4011777 w 4869201"/>
              <a:gd name="connsiteY36" fmla="*/ 4220857 h 4781960"/>
              <a:gd name="connsiteX37" fmla="*/ 3983233 w 4869201"/>
              <a:gd name="connsiteY37" fmla="*/ 4246397 h 4781960"/>
              <a:gd name="connsiteX38" fmla="*/ 3933212 w 4869201"/>
              <a:gd name="connsiteY38" fmla="*/ 4283222 h 4781960"/>
              <a:gd name="connsiteX39" fmla="*/ 843167 w 4869201"/>
              <a:gd name="connsiteY39" fmla="*/ 4208099 h 4781960"/>
              <a:gd name="connsiteX40" fmla="*/ 916874 w 4869201"/>
              <a:gd name="connsiteY40" fmla="*/ 4269150 h 4781960"/>
              <a:gd name="connsiteX41" fmla="*/ 885969 w 4869201"/>
              <a:gd name="connsiteY41" fmla="*/ 4246397 h 4781960"/>
              <a:gd name="connsiteX42" fmla="*/ 4175784 w 4869201"/>
              <a:gd name="connsiteY42" fmla="*/ 4070402 h 4781960"/>
              <a:gd name="connsiteX43" fmla="*/ 4156123 w 4869201"/>
              <a:gd name="connsiteY43" fmla="*/ 4091700 h 4781960"/>
              <a:gd name="connsiteX44" fmla="*/ 4110636 w 4869201"/>
              <a:gd name="connsiteY44" fmla="*/ 4132401 h 4781960"/>
              <a:gd name="connsiteX45" fmla="*/ 676254 w 4869201"/>
              <a:gd name="connsiteY45" fmla="*/ 4051810 h 4781960"/>
              <a:gd name="connsiteX46" fmla="*/ 746515 w 4869201"/>
              <a:gd name="connsiteY46" fmla="*/ 4121618 h 4781960"/>
              <a:gd name="connsiteX47" fmla="*/ 713078 w 4869201"/>
              <a:gd name="connsiteY47" fmla="*/ 4091700 h 4781960"/>
              <a:gd name="connsiteX48" fmla="*/ 4326949 w 4869201"/>
              <a:gd name="connsiteY48" fmla="*/ 3903462 h 4781960"/>
              <a:gd name="connsiteX49" fmla="*/ 4313257 w 4869201"/>
              <a:gd name="connsiteY49" fmla="*/ 3921489 h 4781960"/>
              <a:gd name="connsiteX50" fmla="*/ 4271766 w 4869201"/>
              <a:gd name="connsiteY50" fmla="*/ 3966433 h 4781960"/>
              <a:gd name="connsiteX51" fmla="*/ 524805 w 4869201"/>
              <a:gd name="connsiteY51" fmla="*/ 3880492 h 4781960"/>
              <a:gd name="connsiteX52" fmla="*/ 592171 w 4869201"/>
              <a:gd name="connsiteY52" fmla="*/ 3960730 h 4781960"/>
              <a:gd name="connsiteX53" fmla="*/ 555945 w 4869201"/>
              <a:gd name="connsiteY53" fmla="*/ 3921489 h 4781960"/>
              <a:gd name="connsiteX54" fmla="*/ 4463562 w 4869201"/>
              <a:gd name="connsiteY54" fmla="*/ 3720518 h 4781960"/>
              <a:gd name="connsiteX55" fmla="*/ 4453410 w 4869201"/>
              <a:gd name="connsiteY55" fmla="*/ 3736970 h 4781960"/>
              <a:gd name="connsiteX56" fmla="*/ 4412968 w 4869201"/>
              <a:gd name="connsiteY56" fmla="*/ 3790214 h 4781960"/>
              <a:gd name="connsiteX57" fmla="*/ 390793 w 4869201"/>
              <a:gd name="connsiteY57" fmla="*/ 3696459 h 4781960"/>
              <a:gd name="connsiteX58" fmla="*/ 454078 w 4869201"/>
              <a:gd name="connsiteY58" fmla="*/ 3787376 h 4781960"/>
              <a:gd name="connsiteX59" fmla="*/ 415792 w 4869201"/>
              <a:gd name="connsiteY59" fmla="*/ 3736970 h 4781960"/>
              <a:gd name="connsiteX60" fmla="*/ 4583417 w 4869201"/>
              <a:gd name="connsiteY60" fmla="*/ 3522878 h 4781960"/>
              <a:gd name="connsiteX61" fmla="*/ 4575358 w 4869201"/>
              <a:gd name="connsiteY61" fmla="*/ 3539349 h 4781960"/>
              <a:gd name="connsiteX62" fmla="*/ 4532116 w 4869201"/>
              <a:gd name="connsiteY62" fmla="*/ 3609424 h 4781960"/>
              <a:gd name="connsiteX63" fmla="*/ 275453 w 4869201"/>
              <a:gd name="connsiteY63" fmla="*/ 3501764 h 4781960"/>
              <a:gd name="connsiteX64" fmla="*/ 332381 w 4869201"/>
              <a:gd name="connsiteY64" fmla="*/ 3601800 h 4781960"/>
              <a:gd name="connsiteX65" fmla="*/ 293843 w 4869201"/>
              <a:gd name="connsiteY65" fmla="*/ 3539349 h 4781960"/>
              <a:gd name="connsiteX66" fmla="*/ 4684148 w 4869201"/>
              <a:gd name="connsiteY66" fmla="*/ 3312964 h 4781960"/>
              <a:gd name="connsiteX67" fmla="*/ 4677878 w 4869201"/>
              <a:gd name="connsiteY67" fmla="*/ 3329829 h 4781960"/>
              <a:gd name="connsiteX68" fmla="*/ 4629529 w 4869201"/>
              <a:gd name="connsiteY68" fmla="*/ 3428639 h 4781960"/>
              <a:gd name="connsiteX69" fmla="*/ 179468 w 4869201"/>
              <a:gd name="connsiteY69" fmla="*/ 3297941 h 4781960"/>
              <a:gd name="connsiteX70" fmla="*/ 227346 w 4869201"/>
              <a:gd name="connsiteY70" fmla="*/ 3403449 h 4781960"/>
              <a:gd name="connsiteX71" fmla="*/ 191323 w 4869201"/>
              <a:gd name="connsiteY71" fmla="*/ 3329829 h 4781960"/>
              <a:gd name="connsiteX72" fmla="*/ 4763734 w 4869201"/>
              <a:gd name="connsiteY72" fmla="*/ 3094346 h 4781960"/>
              <a:gd name="connsiteX73" fmla="*/ 4759746 w 4869201"/>
              <a:gd name="connsiteY73" fmla="*/ 3109616 h 4781960"/>
              <a:gd name="connsiteX74" fmla="*/ 4708129 w 4869201"/>
              <a:gd name="connsiteY74" fmla="*/ 3248458 h 4781960"/>
              <a:gd name="connsiteX75" fmla="*/ 103267 w 4869201"/>
              <a:gd name="connsiteY75" fmla="*/ 3085921 h 4781960"/>
              <a:gd name="connsiteX76" fmla="*/ 139525 w 4869201"/>
              <a:gd name="connsiteY76" fmla="*/ 3190499 h 4781960"/>
              <a:gd name="connsiteX77" fmla="*/ 109455 w 4869201"/>
              <a:gd name="connsiteY77" fmla="*/ 3109616 h 4781960"/>
              <a:gd name="connsiteX78" fmla="*/ 4821110 w 4869201"/>
              <a:gd name="connsiteY78" fmla="*/ 2871070 h 4781960"/>
              <a:gd name="connsiteX79" fmla="*/ 4819739 w 4869201"/>
              <a:gd name="connsiteY79" fmla="*/ 2879913 h 4781960"/>
              <a:gd name="connsiteX80" fmla="*/ 4774415 w 4869201"/>
              <a:gd name="connsiteY80" fmla="*/ 3053452 h 4781960"/>
              <a:gd name="connsiteX81" fmla="*/ 47320 w 4869201"/>
              <a:gd name="connsiteY81" fmla="*/ 2866091 h 4781960"/>
              <a:gd name="connsiteX82" fmla="*/ 69848 w 4869201"/>
              <a:gd name="connsiteY82" fmla="*/ 2957967 h 4781960"/>
              <a:gd name="connsiteX83" fmla="*/ 49463 w 4869201"/>
              <a:gd name="connsiteY83" fmla="*/ 2879913 h 4781960"/>
              <a:gd name="connsiteX84" fmla="*/ 4856673 w 4869201"/>
              <a:gd name="connsiteY84" fmla="*/ 2641117 h 4781960"/>
              <a:gd name="connsiteX85" fmla="*/ 4856631 w 4869201"/>
              <a:gd name="connsiteY85" fmla="*/ 2641927 h 4781960"/>
              <a:gd name="connsiteX86" fmla="*/ 4856622 w 4869201"/>
              <a:gd name="connsiteY86" fmla="*/ 2641990 h 4781960"/>
              <a:gd name="connsiteX87" fmla="*/ 12389 w 4869201"/>
              <a:gd name="connsiteY87" fmla="*/ 2638398 h 4781960"/>
              <a:gd name="connsiteX88" fmla="*/ 19243 w 4869201"/>
              <a:gd name="connsiteY88" fmla="*/ 2684973 h 4781960"/>
              <a:gd name="connsiteX89" fmla="*/ 12570 w 4869201"/>
              <a:gd name="connsiteY89" fmla="*/ 2641927 h 4781960"/>
              <a:gd name="connsiteX90" fmla="*/ 4867163 w 4869201"/>
              <a:gd name="connsiteY90" fmla="*/ 2357131 h 4781960"/>
              <a:gd name="connsiteX91" fmla="*/ 4869201 w 4869201"/>
              <a:gd name="connsiteY91" fmla="*/ 2396862 h 4781960"/>
              <a:gd name="connsiteX92" fmla="*/ 4868850 w 4869201"/>
              <a:gd name="connsiteY92" fmla="*/ 2403713 h 4781960"/>
              <a:gd name="connsiteX93" fmla="*/ 2615 w 4869201"/>
              <a:gd name="connsiteY93" fmla="*/ 2345890 h 4781960"/>
              <a:gd name="connsiteX94" fmla="*/ 162 w 4869201"/>
              <a:gd name="connsiteY94" fmla="*/ 2400012 h 4781960"/>
              <a:gd name="connsiteX95" fmla="*/ 0 w 4869201"/>
              <a:gd name="connsiteY95" fmla="*/ 2396862 h 4781960"/>
              <a:gd name="connsiteX96" fmla="*/ 4846580 w 4869201"/>
              <a:gd name="connsiteY96" fmla="*/ 2086958 h 4781960"/>
              <a:gd name="connsiteX97" fmla="*/ 4856631 w 4869201"/>
              <a:gd name="connsiteY97" fmla="*/ 2151797 h 4781960"/>
              <a:gd name="connsiteX98" fmla="*/ 4857646 w 4869201"/>
              <a:gd name="connsiteY98" fmla="*/ 2171585 h 4781960"/>
              <a:gd name="connsiteX99" fmla="*/ 27861 w 4869201"/>
              <a:gd name="connsiteY99" fmla="*/ 2053160 h 4781960"/>
              <a:gd name="connsiteX100" fmla="*/ 11850 w 4869201"/>
              <a:gd name="connsiteY100" fmla="*/ 2165821 h 4781960"/>
              <a:gd name="connsiteX101" fmla="*/ 12570 w 4869201"/>
              <a:gd name="connsiteY101" fmla="*/ 2151797 h 4781960"/>
              <a:gd name="connsiteX102" fmla="*/ 4800947 w 4869201"/>
              <a:gd name="connsiteY102" fmla="*/ 1841862 h 4781960"/>
              <a:gd name="connsiteX103" fmla="*/ 4819739 w 4869201"/>
              <a:gd name="connsiteY103" fmla="*/ 1913811 h 4781960"/>
              <a:gd name="connsiteX104" fmla="*/ 4825105 w 4869201"/>
              <a:gd name="connsiteY104" fmla="*/ 1948426 h 4781960"/>
              <a:gd name="connsiteX105" fmla="*/ 73935 w 4869201"/>
              <a:gd name="connsiteY105" fmla="*/ 1820110 h 4781960"/>
              <a:gd name="connsiteX106" fmla="*/ 46113 w 4869201"/>
              <a:gd name="connsiteY106" fmla="*/ 1935416 h 4781960"/>
              <a:gd name="connsiteX107" fmla="*/ 49463 w 4869201"/>
              <a:gd name="connsiteY107" fmla="*/ 1913811 h 4781960"/>
              <a:gd name="connsiteX108" fmla="*/ 4734563 w 4869201"/>
              <a:gd name="connsiteY108" fmla="*/ 1616369 h 4781960"/>
              <a:gd name="connsiteX109" fmla="*/ 4759746 w 4869201"/>
              <a:gd name="connsiteY109" fmla="*/ 1684109 h 4781960"/>
              <a:gd name="connsiteX110" fmla="*/ 4772301 w 4869201"/>
              <a:gd name="connsiteY110" fmla="*/ 1732181 h 4781960"/>
              <a:gd name="connsiteX111" fmla="*/ 139705 w 4869201"/>
              <a:gd name="connsiteY111" fmla="*/ 1602741 h 4781960"/>
              <a:gd name="connsiteX112" fmla="*/ 102403 w 4869201"/>
              <a:gd name="connsiteY112" fmla="*/ 1711109 h 4781960"/>
              <a:gd name="connsiteX113" fmla="*/ 109455 w 4869201"/>
              <a:gd name="connsiteY113" fmla="*/ 1684109 h 4781960"/>
              <a:gd name="connsiteX114" fmla="*/ 4649813 w 4869201"/>
              <a:gd name="connsiteY114" fmla="*/ 1406539 h 4781960"/>
              <a:gd name="connsiteX115" fmla="*/ 4677878 w 4869201"/>
              <a:gd name="connsiteY115" fmla="*/ 1463895 h 4781960"/>
              <a:gd name="connsiteX116" fmla="*/ 4699249 w 4869201"/>
              <a:gd name="connsiteY116" fmla="*/ 1521381 h 4781960"/>
              <a:gd name="connsiteX117" fmla="*/ 224879 w 4869201"/>
              <a:gd name="connsiteY117" fmla="*/ 1395317 h 4781960"/>
              <a:gd name="connsiteX118" fmla="*/ 179849 w 4869201"/>
              <a:gd name="connsiteY118" fmla="*/ 1494759 h 4781960"/>
              <a:gd name="connsiteX119" fmla="*/ 191323 w 4869201"/>
              <a:gd name="connsiteY119" fmla="*/ 1463895 h 4781960"/>
              <a:gd name="connsiteX120" fmla="*/ 4547821 w 4869201"/>
              <a:gd name="connsiteY120" fmla="*/ 1209751 h 4781960"/>
              <a:gd name="connsiteX121" fmla="*/ 4575358 w 4869201"/>
              <a:gd name="connsiteY121" fmla="*/ 1254376 h 4781960"/>
              <a:gd name="connsiteX122" fmla="*/ 4605250 w 4869201"/>
              <a:gd name="connsiteY122" fmla="*/ 1315466 h 4781960"/>
              <a:gd name="connsiteX123" fmla="*/ 329095 w 4869201"/>
              <a:gd name="connsiteY123" fmla="*/ 1197250 h 4781960"/>
              <a:gd name="connsiteX124" fmla="*/ 277317 w 4869201"/>
              <a:gd name="connsiteY124" fmla="*/ 1288151 h 4781960"/>
              <a:gd name="connsiteX125" fmla="*/ 293843 w 4869201"/>
              <a:gd name="connsiteY125" fmla="*/ 1254376 h 4781960"/>
              <a:gd name="connsiteX126" fmla="*/ 4428867 w 4869201"/>
              <a:gd name="connsiteY126" fmla="*/ 1024442 h 4781960"/>
              <a:gd name="connsiteX127" fmla="*/ 4453410 w 4869201"/>
              <a:gd name="connsiteY127" fmla="*/ 1056754 h 4781960"/>
              <a:gd name="connsiteX128" fmla="*/ 4489580 w 4869201"/>
              <a:gd name="connsiteY128" fmla="*/ 1115369 h 4781960"/>
              <a:gd name="connsiteX129" fmla="*/ 451722 w 4869201"/>
              <a:gd name="connsiteY129" fmla="*/ 1009450 h 4781960"/>
              <a:gd name="connsiteX130" fmla="*/ 393474 w 4869201"/>
              <a:gd name="connsiteY130" fmla="*/ 1092920 h 4781960"/>
              <a:gd name="connsiteX131" fmla="*/ 415792 w 4869201"/>
              <a:gd name="connsiteY131" fmla="*/ 1056754 h 4781960"/>
              <a:gd name="connsiteX132" fmla="*/ 4292706 w 4869201"/>
              <a:gd name="connsiteY132" fmla="*/ 849974 h 4781960"/>
              <a:gd name="connsiteX133" fmla="*/ 4313257 w 4869201"/>
              <a:gd name="connsiteY133" fmla="*/ 872235 h 4781960"/>
              <a:gd name="connsiteX134" fmla="*/ 4352660 w 4869201"/>
              <a:gd name="connsiteY134" fmla="*/ 924111 h 4781960"/>
              <a:gd name="connsiteX135" fmla="*/ 591833 w 4869201"/>
              <a:gd name="connsiteY135" fmla="*/ 833361 h 4781960"/>
              <a:gd name="connsiteX136" fmla="*/ 526889 w 4869201"/>
              <a:gd name="connsiteY136" fmla="*/ 910490 h 4781960"/>
              <a:gd name="connsiteX137" fmla="*/ 555945 w 4869201"/>
              <a:gd name="connsiteY137" fmla="*/ 872235 h 4781960"/>
              <a:gd name="connsiteX138" fmla="*/ 4138894 w 4869201"/>
              <a:gd name="connsiteY138" fmla="*/ 686609 h 4781960"/>
              <a:gd name="connsiteX139" fmla="*/ 4156123 w 4869201"/>
              <a:gd name="connsiteY139" fmla="*/ 702025 h 4781960"/>
              <a:gd name="connsiteX140" fmla="*/ 4197364 w 4869201"/>
              <a:gd name="connsiteY140" fmla="*/ 746698 h 4781960"/>
              <a:gd name="connsiteX141" fmla="*/ 748231 w 4869201"/>
              <a:gd name="connsiteY141" fmla="*/ 670571 h 4781960"/>
              <a:gd name="connsiteX142" fmla="*/ 676130 w 4869201"/>
              <a:gd name="connsiteY142" fmla="*/ 742048 h 4781960"/>
              <a:gd name="connsiteX143" fmla="*/ 713078 w 4869201"/>
              <a:gd name="connsiteY143" fmla="*/ 702025 h 4781960"/>
              <a:gd name="connsiteX144" fmla="*/ 3967204 w 4869201"/>
              <a:gd name="connsiteY144" fmla="*/ 535527 h 4781960"/>
              <a:gd name="connsiteX145" fmla="*/ 3983233 w 4869201"/>
              <a:gd name="connsiteY145" fmla="*/ 547327 h 4781960"/>
              <a:gd name="connsiteX146" fmla="*/ 4029326 w 4869201"/>
              <a:gd name="connsiteY146" fmla="*/ 588570 h 4781960"/>
              <a:gd name="connsiteX147" fmla="*/ 919538 w 4869201"/>
              <a:gd name="connsiteY147" fmla="*/ 522613 h 4781960"/>
              <a:gd name="connsiteX148" fmla="*/ 839879 w 4869201"/>
              <a:gd name="connsiteY148" fmla="*/ 588567 h 4781960"/>
              <a:gd name="connsiteX149" fmla="*/ 885969 w 4869201"/>
              <a:gd name="connsiteY149" fmla="*/ 547327 h 4781960"/>
              <a:gd name="connsiteX150" fmla="*/ 3778178 w 4869201"/>
              <a:gd name="connsiteY150" fmla="*/ 398801 h 4781960"/>
              <a:gd name="connsiteX151" fmla="*/ 3795809 w 4869201"/>
              <a:gd name="connsiteY151" fmla="*/ 409347 h 4781960"/>
              <a:gd name="connsiteX152" fmla="*/ 3854972 w 4869201"/>
              <a:gd name="connsiteY152" fmla="*/ 452902 h 4781960"/>
              <a:gd name="connsiteX153" fmla="*/ 1104295 w 4869201"/>
              <a:gd name="connsiteY153" fmla="*/ 390864 h 4781960"/>
              <a:gd name="connsiteX154" fmla="*/ 1017026 w 4869201"/>
              <a:gd name="connsiteY154" fmla="*/ 450843 h 4781960"/>
              <a:gd name="connsiteX155" fmla="*/ 1073393 w 4869201"/>
              <a:gd name="connsiteY155" fmla="*/ 409347 h 4781960"/>
              <a:gd name="connsiteX156" fmla="*/ 3573755 w 4869201"/>
              <a:gd name="connsiteY156" fmla="*/ 279177 h 4781960"/>
              <a:gd name="connsiteX157" fmla="*/ 3595076 w 4869201"/>
              <a:gd name="connsiteY157" fmla="*/ 289288 h 4781960"/>
              <a:gd name="connsiteX158" fmla="*/ 3677707 w 4869201"/>
              <a:gd name="connsiteY158" fmla="*/ 338710 h 4781960"/>
              <a:gd name="connsiteX159" fmla="*/ 1301063 w 4869201"/>
              <a:gd name="connsiteY159" fmla="*/ 276513 h 4781960"/>
              <a:gd name="connsiteX160" fmla="*/ 1206788 w 4869201"/>
              <a:gd name="connsiteY160" fmla="*/ 329563 h 4781960"/>
              <a:gd name="connsiteX161" fmla="*/ 1274126 w 4869201"/>
              <a:gd name="connsiteY161" fmla="*/ 289288 h 4781960"/>
              <a:gd name="connsiteX162" fmla="*/ 1508508 w 4869201"/>
              <a:gd name="connsiteY162" fmla="*/ 180587 h 4781960"/>
              <a:gd name="connsiteX163" fmla="*/ 1408943 w 4869201"/>
              <a:gd name="connsiteY163" fmla="*/ 225350 h 4781960"/>
              <a:gd name="connsiteX164" fmla="*/ 1486945 w 4869201"/>
              <a:gd name="connsiteY164" fmla="*/ 188357 h 4781960"/>
              <a:gd name="connsiteX165" fmla="*/ 3357782 w 4869201"/>
              <a:gd name="connsiteY165" fmla="*/ 179538 h 4781960"/>
              <a:gd name="connsiteX166" fmla="*/ 3382257 w 4869201"/>
              <a:gd name="connsiteY166" fmla="*/ 188357 h 4781960"/>
              <a:gd name="connsiteX167" fmla="*/ 3494012 w 4869201"/>
              <a:gd name="connsiteY167" fmla="*/ 241358 h 4781960"/>
              <a:gd name="connsiteX168" fmla="*/ 1725448 w 4869201"/>
              <a:gd name="connsiteY168" fmla="*/ 104006 h 4781960"/>
              <a:gd name="connsiteX169" fmla="*/ 1624674 w 4869201"/>
              <a:gd name="connsiteY169" fmla="*/ 138729 h 4781960"/>
              <a:gd name="connsiteX170" fmla="*/ 1710625 w 4869201"/>
              <a:gd name="connsiteY170" fmla="*/ 107758 h 4781960"/>
              <a:gd name="connsiteX171" fmla="*/ 1950866 w 4869201"/>
              <a:gd name="connsiteY171" fmla="*/ 47656 h 4781960"/>
              <a:gd name="connsiteX172" fmla="*/ 1861891 w 4869201"/>
              <a:gd name="connsiteY172" fmla="*/ 69467 h 4781960"/>
              <a:gd name="connsiteX173" fmla="*/ 1943944 w 4869201"/>
              <a:gd name="connsiteY173" fmla="*/ 48696 h 4781960"/>
              <a:gd name="connsiteX174" fmla="*/ 2237208 w 4869201"/>
              <a:gd name="connsiteY174" fmla="*/ 9813 h 4781960"/>
              <a:gd name="connsiteX175" fmla="*/ 2182535 w 4869201"/>
              <a:gd name="connsiteY175" fmla="*/ 12847 h 4781960"/>
              <a:gd name="connsiteX176" fmla="*/ 2185677 w 4869201"/>
              <a:gd name="connsiteY176" fmla="*/ 12375 h 4781960"/>
              <a:gd name="connsiteX177" fmla="*/ 2434601 w 4869201"/>
              <a:gd name="connsiteY177" fmla="*/ 0 h 4781960"/>
              <a:gd name="connsiteX178" fmla="*/ 3158576 w 4869201"/>
              <a:gd name="connsiteY178" fmla="*/ 107758 h 4781960"/>
              <a:gd name="connsiteX179" fmla="*/ 3347312 w 4869201"/>
              <a:gd name="connsiteY179" fmla="*/ 175766 h 4781960"/>
              <a:gd name="connsiteX180" fmla="*/ 3218626 w 4869201"/>
              <a:gd name="connsiteY180" fmla="*/ 488927 h 4781960"/>
              <a:gd name="connsiteX181" fmla="*/ 3048042 w 4869201"/>
              <a:gd name="connsiteY181" fmla="*/ 426485 h 4781960"/>
              <a:gd name="connsiteX182" fmla="*/ 2434600 w 4869201"/>
              <a:gd name="connsiteY182" fmla="*/ 333731 h 4781960"/>
              <a:gd name="connsiteX183" fmla="*/ 2415351 w 4869201"/>
              <a:gd name="connsiteY183" fmla="*/ 334703 h 4781960"/>
              <a:gd name="connsiteX184" fmla="*/ 2412237 w 4869201"/>
              <a:gd name="connsiteY184" fmla="*/ 1112 h 478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81960">
                <a:moveTo>
                  <a:pt x="2737887" y="4773181"/>
                </a:moveTo>
                <a:lnTo>
                  <a:pt x="2683525" y="4781349"/>
                </a:lnTo>
                <a:lnTo>
                  <a:pt x="2675589" y="4781744"/>
                </a:lnTo>
                <a:close/>
                <a:moveTo>
                  <a:pt x="2086140" y="4766394"/>
                </a:moveTo>
                <a:lnTo>
                  <a:pt x="2197949" y="4781960"/>
                </a:lnTo>
                <a:lnTo>
                  <a:pt x="2185677" y="4781349"/>
                </a:lnTo>
                <a:close/>
                <a:moveTo>
                  <a:pt x="3002446" y="4725489"/>
                </a:moveTo>
                <a:lnTo>
                  <a:pt x="2925258" y="4745029"/>
                </a:lnTo>
                <a:lnTo>
                  <a:pt x="2903571" y="4748287"/>
                </a:lnTo>
                <a:close/>
                <a:moveTo>
                  <a:pt x="1831359" y="4716529"/>
                </a:moveTo>
                <a:lnTo>
                  <a:pt x="1967405" y="4748554"/>
                </a:lnTo>
                <a:lnTo>
                  <a:pt x="1943944" y="4745029"/>
                </a:lnTo>
                <a:close/>
                <a:moveTo>
                  <a:pt x="3234944" y="4658448"/>
                </a:moveTo>
                <a:lnTo>
                  <a:pt x="3158576" y="4685966"/>
                </a:lnTo>
                <a:lnTo>
                  <a:pt x="3123930" y="4694736"/>
                </a:lnTo>
                <a:close/>
                <a:moveTo>
                  <a:pt x="1614824" y="4651446"/>
                </a:moveTo>
                <a:lnTo>
                  <a:pt x="1738114" y="4692925"/>
                </a:lnTo>
                <a:lnTo>
                  <a:pt x="1710625" y="4685966"/>
                </a:lnTo>
                <a:close/>
                <a:moveTo>
                  <a:pt x="3448822" y="4573798"/>
                </a:moveTo>
                <a:lnTo>
                  <a:pt x="3382257" y="4605367"/>
                </a:lnTo>
                <a:lnTo>
                  <a:pt x="3337403" y="4621529"/>
                </a:lnTo>
                <a:close/>
                <a:moveTo>
                  <a:pt x="1410042" y="4568895"/>
                </a:moveTo>
                <a:lnTo>
                  <a:pt x="1515519" y="4615663"/>
                </a:lnTo>
                <a:lnTo>
                  <a:pt x="1486945" y="4605367"/>
                </a:lnTo>
                <a:close/>
                <a:moveTo>
                  <a:pt x="3648516" y="4472473"/>
                </a:moveTo>
                <a:lnTo>
                  <a:pt x="3595076" y="4504436"/>
                </a:lnTo>
                <a:lnTo>
                  <a:pt x="3544124" y="4528600"/>
                </a:lnTo>
                <a:close/>
                <a:moveTo>
                  <a:pt x="1212624" y="4467652"/>
                </a:moveTo>
                <a:lnTo>
                  <a:pt x="1302847" y="4518057"/>
                </a:lnTo>
                <a:lnTo>
                  <a:pt x="1274126" y="4504436"/>
                </a:lnTo>
                <a:close/>
                <a:moveTo>
                  <a:pt x="3835945" y="4354830"/>
                </a:moveTo>
                <a:lnTo>
                  <a:pt x="3795809" y="4384378"/>
                </a:lnTo>
                <a:lnTo>
                  <a:pt x="3743352" y="4415752"/>
                </a:lnTo>
                <a:close/>
                <a:moveTo>
                  <a:pt x="1022911" y="4347214"/>
                </a:moveTo>
                <a:lnTo>
                  <a:pt x="1102688" y="4401899"/>
                </a:lnTo>
                <a:lnTo>
                  <a:pt x="1073393" y="4384378"/>
                </a:lnTo>
                <a:close/>
                <a:moveTo>
                  <a:pt x="4011777" y="4220857"/>
                </a:moveTo>
                <a:lnTo>
                  <a:pt x="3983233" y="4246397"/>
                </a:lnTo>
                <a:lnTo>
                  <a:pt x="3933212" y="4283222"/>
                </a:lnTo>
                <a:close/>
                <a:moveTo>
                  <a:pt x="843167" y="4208099"/>
                </a:moveTo>
                <a:lnTo>
                  <a:pt x="916874" y="4269150"/>
                </a:lnTo>
                <a:lnTo>
                  <a:pt x="885969" y="4246397"/>
                </a:lnTo>
                <a:close/>
                <a:moveTo>
                  <a:pt x="4175784" y="4070402"/>
                </a:moveTo>
                <a:lnTo>
                  <a:pt x="4156123" y="4091700"/>
                </a:lnTo>
                <a:lnTo>
                  <a:pt x="4110636" y="4132401"/>
                </a:lnTo>
                <a:close/>
                <a:moveTo>
                  <a:pt x="676254" y="4051810"/>
                </a:moveTo>
                <a:lnTo>
                  <a:pt x="746515" y="4121618"/>
                </a:lnTo>
                <a:lnTo>
                  <a:pt x="713078" y="4091700"/>
                </a:lnTo>
                <a:close/>
                <a:moveTo>
                  <a:pt x="4326949" y="3903462"/>
                </a:moveTo>
                <a:lnTo>
                  <a:pt x="4313257" y="3921489"/>
                </a:lnTo>
                <a:lnTo>
                  <a:pt x="4271766" y="3966433"/>
                </a:lnTo>
                <a:close/>
                <a:moveTo>
                  <a:pt x="524805" y="3880492"/>
                </a:moveTo>
                <a:lnTo>
                  <a:pt x="592171" y="3960730"/>
                </a:lnTo>
                <a:lnTo>
                  <a:pt x="555945" y="3921489"/>
                </a:lnTo>
                <a:close/>
                <a:moveTo>
                  <a:pt x="4463562" y="3720518"/>
                </a:moveTo>
                <a:lnTo>
                  <a:pt x="4453410" y="3736970"/>
                </a:lnTo>
                <a:lnTo>
                  <a:pt x="4412968" y="3790214"/>
                </a:lnTo>
                <a:close/>
                <a:moveTo>
                  <a:pt x="390793" y="3696459"/>
                </a:moveTo>
                <a:lnTo>
                  <a:pt x="454078" y="3787376"/>
                </a:lnTo>
                <a:lnTo>
                  <a:pt x="415792" y="3736970"/>
                </a:lnTo>
                <a:close/>
                <a:moveTo>
                  <a:pt x="4583417" y="3522878"/>
                </a:moveTo>
                <a:lnTo>
                  <a:pt x="4575358" y="3539349"/>
                </a:lnTo>
                <a:lnTo>
                  <a:pt x="4532116" y="3609424"/>
                </a:lnTo>
                <a:close/>
                <a:moveTo>
                  <a:pt x="275453" y="3501764"/>
                </a:moveTo>
                <a:lnTo>
                  <a:pt x="332381" y="3601800"/>
                </a:lnTo>
                <a:lnTo>
                  <a:pt x="293843" y="3539349"/>
                </a:lnTo>
                <a:close/>
                <a:moveTo>
                  <a:pt x="4684148" y="3312964"/>
                </a:moveTo>
                <a:lnTo>
                  <a:pt x="4677878" y="3329829"/>
                </a:lnTo>
                <a:lnTo>
                  <a:pt x="4629529" y="3428639"/>
                </a:lnTo>
                <a:close/>
                <a:moveTo>
                  <a:pt x="179468" y="3297941"/>
                </a:moveTo>
                <a:lnTo>
                  <a:pt x="227346" y="3403449"/>
                </a:lnTo>
                <a:lnTo>
                  <a:pt x="191323" y="3329829"/>
                </a:lnTo>
                <a:close/>
                <a:moveTo>
                  <a:pt x="4763734" y="3094346"/>
                </a:moveTo>
                <a:lnTo>
                  <a:pt x="4759746" y="3109616"/>
                </a:lnTo>
                <a:lnTo>
                  <a:pt x="4708129" y="3248458"/>
                </a:lnTo>
                <a:close/>
                <a:moveTo>
                  <a:pt x="103267" y="3085921"/>
                </a:moveTo>
                <a:lnTo>
                  <a:pt x="139525" y="3190499"/>
                </a:lnTo>
                <a:lnTo>
                  <a:pt x="109455" y="3109616"/>
                </a:lnTo>
                <a:close/>
                <a:moveTo>
                  <a:pt x="4821110" y="2871070"/>
                </a:moveTo>
                <a:lnTo>
                  <a:pt x="4819739" y="2879913"/>
                </a:lnTo>
                <a:lnTo>
                  <a:pt x="4774415" y="3053452"/>
                </a:lnTo>
                <a:close/>
                <a:moveTo>
                  <a:pt x="47320" y="2866091"/>
                </a:moveTo>
                <a:lnTo>
                  <a:pt x="69848" y="2957967"/>
                </a:lnTo>
                <a:lnTo>
                  <a:pt x="49463" y="2879913"/>
                </a:lnTo>
                <a:close/>
                <a:moveTo>
                  <a:pt x="4856673" y="2641117"/>
                </a:moveTo>
                <a:lnTo>
                  <a:pt x="4856631" y="2641927"/>
                </a:lnTo>
                <a:lnTo>
                  <a:pt x="4856622" y="2641990"/>
                </a:lnTo>
                <a:close/>
                <a:moveTo>
                  <a:pt x="12389" y="2638398"/>
                </a:moveTo>
                <a:lnTo>
                  <a:pt x="19243" y="2684973"/>
                </a:lnTo>
                <a:lnTo>
                  <a:pt x="12570" y="2641927"/>
                </a:lnTo>
                <a:close/>
                <a:moveTo>
                  <a:pt x="4867163" y="2357131"/>
                </a:moveTo>
                <a:lnTo>
                  <a:pt x="4869201" y="2396862"/>
                </a:lnTo>
                <a:lnTo>
                  <a:pt x="4868850" y="2403713"/>
                </a:lnTo>
                <a:close/>
                <a:moveTo>
                  <a:pt x="2615" y="2345890"/>
                </a:moveTo>
                <a:lnTo>
                  <a:pt x="162" y="2400012"/>
                </a:lnTo>
                <a:lnTo>
                  <a:pt x="0" y="2396862"/>
                </a:lnTo>
                <a:close/>
                <a:moveTo>
                  <a:pt x="4846580" y="2086958"/>
                </a:moveTo>
                <a:lnTo>
                  <a:pt x="4856631" y="2151797"/>
                </a:lnTo>
                <a:lnTo>
                  <a:pt x="4857646" y="2171585"/>
                </a:lnTo>
                <a:close/>
                <a:moveTo>
                  <a:pt x="27861" y="2053160"/>
                </a:moveTo>
                <a:lnTo>
                  <a:pt x="11850" y="2165821"/>
                </a:lnTo>
                <a:lnTo>
                  <a:pt x="12570" y="2151797"/>
                </a:lnTo>
                <a:close/>
                <a:moveTo>
                  <a:pt x="4800947" y="1841862"/>
                </a:moveTo>
                <a:lnTo>
                  <a:pt x="4819739" y="1913811"/>
                </a:lnTo>
                <a:lnTo>
                  <a:pt x="4825105" y="1948426"/>
                </a:lnTo>
                <a:close/>
                <a:moveTo>
                  <a:pt x="73935" y="1820110"/>
                </a:moveTo>
                <a:lnTo>
                  <a:pt x="46113" y="1935416"/>
                </a:lnTo>
                <a:lnTo>
                  <a:pt x="49463" y="1913811"/>
                </a:lnTo>
                <a:close/>
                <a:moveTo>
                  <a:pt x="4734563" y="1616369"/>
                </a:moveTo>
                <a:lnTo>
                  <a:pt x="4759746" y="1684109"/>
                </a:lnTo>
                <a:lnTo>
                  <a:pt x="4772301" y="1732181"/>
                </a:lnTo>
                <a:close/>
                <a:moveTo>
                  <a:pt x="139705" y="1602741"/>
                </a:moveTo>
                <a:lnTo>
                  <a:pt x="102403" y="1711109"/>
                </a:lnTo>
                <a:lnTo>
                  <a:pt x="109455" y="1684109"/>
                </a:lnTo>
                <a:close/>
                <a:moveTo>
                  <a:pt x="4649813" y="1406539"/>
                </a:moveTo>
                <a:lnTo>
                  <a:pt x="4677878" y="1463895"/>
                </a:lnTo>
                <a:lnTo>
                  <a:pt x="4699249" y="1521381"/>
                </a:lnTo>
                <a:close/>
                <a:moveTo>
                  <a:pt x="224879" y="1395317"/>
                </a:moveTo>
                <a:lnTo>
                  <a:pt x="179849" y="1494759"/>
                </a:lnTo>
                <a:lnTo>
                  <a:pt x="191323" y="1463895"/>
                </a:lnTo>
                <a:close/>
                <a:moveTo>
                  <a:pt x="4547821" y="1209751"/>
                </a:moveTo>
                <a:lnTo>
                  <a:pt x="4575358" y="1254376"/>
                </a:lnTo>
                <a:lnTo>
                  <a:pt x="4605250" y="1315466"/>
                </a:lnTo>
                <a:close/>
                <a:moveTo>
                  <a:pt x="329095" y="1197250"/>
                </a:moveTo>
                <a:lnTo>
                  <a:pt x="277317" y="1288151"/>
                </a:lnTo>
                <a:lnTo>
                  <a:pt x="293843" y="1254376"/>
                </a:lnTo>
                <a:close/>
                <a:moveTo>
                  <a:pt x="4428867" y="1024442"/>
                </a:moveTo>
                <a:lnTo>
                  <a:pt x="4453410" y="1056754"/>
                </a:lnTo>
                <a:lnTo>
                  <a:pt x="4489580" y="1115369"/>
                </a:lnTo>
                <a:close/>
                <a:moveTo>
                  <a:pt x="451722" y="1009450"/>
                </a:moveTo>
                <a:lnTo>
                  <a:pt x="393474" y="1092920"/>
                </a:lnTo>
                <a:lnTo>
                  <a:pt x="415792" y="1056754"/>
                </a:lnTo>
                <a:close/>
                <a:moveTo>
                  <a:pt x="4292706" y="849974"/>
                </a:moveTo>
                <a:lnTo>
                  <a:pt x="4313257" y="872235"/>
                </a:lnTo>
                <a:lnTo>
                  <a:pt x="4352660" y="924111"/>
                </a:lnTo>
                <a:close/>
                <a:moveTo>
                  <a:pt x="591833" y="833361"/>
                </a:moveTo>
                <a:lnTo>
                  <a:pt x="526889" y="910490"/>
                </a:lnTo>
                <a:lnTo>
                  <a:pt x="555945" y="872235"/>
                </a:lnTo>
                <a:close/>
                <a:moveTo>
                  <a:pt x="4138894" y="686609"/>
                </a:moveTo>
                <a:lnTo>
                  <a:pt x="4156123" y="702025"/>
                </a:lnTo>
                <a:lnTo>
                  <a:pt x="4197364" y="746698"/>
                </a:lnTo>
                <a:close/>
                <a:moveTo>
                  <a:pt x="748231" y="670571"/>
                </a:moveTo>
                <a:lnTo>
                  <a:pt x="676130" y="742048"/>
                </a:lnTo>
                <a:lnTo>
                  <a:pt x="713078" y="702025"/>
                </a:lnTo>
                <a:close/>
                <a:moveTo>
                  <a:pt x="3967204" y="535527"/>
                </a:moveTo>
                <a:lnTo>
                  <a:pt x="3983233" y="547327"/>
                </a:lnTo>
                <a:lnTo>
                  <a:pt x="4029326" y="588570"/>
                </a:lnTo>
                <a:close/>
                <a:moveTo>
                  <a:pt x="919538" y="522613"/>
                </a:moveTo>
                <a:lnTo>
                  <a:pt x="839879" y="588567"/>
                </a:lnTo>
                <a:lnTo>
                  <a:pt x="885969" y="547327"/>
                </a:lnTo>
                <a:close/>
                <a:moveTo>
                  <a:pt x="3778178" y="398801"/>
                </a:moveTo>
                <a:lnTo>
                  <a:pt x="3795809" y="409347"/>
                </a:lnTo>
                <a:lnTo>
                  <a:pt x="3854972" y="452902"/>
                </a:lnTo>
                <a:close/>
                <a:moveTo>
                  <a:pt x="1104295" y="390864"/>
                </a:moveTo>
                <a:lnTo>
                  <a:pt x="1017026" y="450843"/>
                </a:lnTo>
                <a:lnTo>
                  <a:pt x="1073393" y="409347"/>
                </a:lnTo>
                <a:close/>
                <a:moveTo>
                  <a:pt x="3573755" y="279177"/>
                </a:moveTo>
                <a:lnTo>
                  <a:pt x="3595076" y="289288"/>
                </a:lnTo>
                <a:lnTo>
                  <a:pt x="3677707" y="338710"/>
                </a:lnTo>
                <a:close/>
                <a:moveTo>
                  <a:pt x="1301063" y="276513"/>
                </a:moveTo>
                <a:lnTo>
                  <a:pt x="1206788" y="329563"/>
                </a:lnTo>
                <a:lnTo>
                  <a:pt x="1274126" y="289288"/>
                </a:lnTo>
                <a:close/>
                <a:moveTo>
                  <a:pt x="1508508" y="180587"/>
                </a:moveTo>
                <a:lnTo>
                  <a:pt x="1408943" y="225350"/>
                </a:lnTo>
                <a:lnTo>
                  <a:pt x="1486945" y="188357"/>
                </a:lnTo>
                <a:close/>
                <a:moveTo>
                  <a:pt x="3357782" y="179538"/>
                </a:moveTo>
                <a:lnTo>
                  <a:pt x="3382257" y="188357"/>
                </a:lnTo>
                <a:lnTo>
                  <a:pt x="3494012" y="241358"/>
                </a:lnTo>
                <a:close/>
                <a:moveTo>
                  <a:pt x="1725448" y="104006"/>
                </a:moveTo>
                <a:lnTo>
                  <a:pt x="1624674" y="138729"/>
                </a:lnTo>
                <a:lnTo>
                  <a:pt x="1710625" y="107758"/>
                </a:lnTo>
                <a:close/>
                <a:moveTo>
                  <a:pt x="1950866" y="47656"/>
                </a:moveTo>
                <a:lnTo>
                  <a:pt x="1861891" y="69467"/>
                </a:lnTo>
                <a:lnTo>
                  <a:pt x="1943944" y="48696"/>
                </a:lnTo>
                <a:close/>
                <a:moveTo>
                  <a:pt x="2237208" y="9813"/>
                </a:moveTo>
                <a:lnTo>
                  <a:pt x="2182535" y="12847"/>
                </a:lnTo>
                <a:lnTo>
                  <a:pt x="2185677" y="12375"/>
                </a:lnTo>
                <a:close/>
                <a:moveTo>
                  <a:pt x="2434601" y="0"/>
                </a:moveTo>
                <a:cubicBezTo>
                  <a:pt x="2686712" y="0"/>
                  <a:pt x="2929873" y="37727"/>
                  <a:pt x="3158576" y="107758"/>
                </a:cubicBezTo>
                <a:lnTo>
                  <a:pt x="3347312" y="175766"/>
                </a:lnTo>
                <a:lnTo>
                  <a:pt x="3218626" y="488927"/>
                </a:lnTo>
                <a:lnTo>
                  <a:pt x="3048042" y="426485"/>
                </a:lnTo>
                <a:cubicBezTo>
                  <a:pt x="2854256" y="366205"/>
                  <a:pt x="2648220" y="333731"/>
                  <a:pt x="2434600" y="333731"/>
                </a:cubicBezTo>
                <a:lnTo>
                  <a:pt x="2415351" y="334703"/>
                </a:lnTo>
                <a:lnTo>
                  <a:pt x="2412237" y="1112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227CCCA-FE40-98C5-5C9B-6B5DEF31A9B1}"/>
              </a:ext>
            </a:extLst>
          </p:cNvPr>
          <p:cNvSpPr/>
          <p:nvPr/>
        </p:nvSpPr>
        <p:spPr>
          <a:xfrm>
            <a:off x="3538872" y="1056885"/>
            <a:ext cx="4869201" cy="4793724"/>
          </a:xfrm>
          <a:custGeom>
            <a:avLst/>
            <a:gdLst>
              <a:gd name="connsiteX0" fmla="*/ 2485241 w 4869201"/>
              <a:gd name="connsiteY0" fmla="*/ 4791207 h 4793724"/>
              <a:gd name="connsiteX1" fmla="*/ 2434601 w 4869201"/>
              <a:gd name="connsiteY1" fmla="*/ 4793724 h 4793724"/>
              <a:gd name="connsiteX2" fmla="*/ 2393580 w 4869201"/>
              <a:gd name="connsiteY2" fmla="*/ 4791685 h 4793724"/>
              <a:gd name="connsiteX3" fmla="*/ 2156567 w 4869201"/>
              <a:gd name="connsiteY3" fmla="*/ 4776976 h 4793724"/>
              <a:gd name="connsiteX4" fmla="*/ 2244957 w 4869201"/>
              <a:gd name="connsiteY4" fmla="*/ 4784297 h 4793724"/>
              <a:gd name="connsiteX5" fmla="*/ 2185677 w 4869201"/>
              <a:gd name="connsiteY5" fmla="*/ 4781350 h 4793724"/>
              <a:gd name="connsiteX6" fmla="*/ 2726596 w 4869201"/>
              <a:gd name="connsiteY6" fmla="*/ 4774878 h 4793724"/>
              <a:gd name="connsiteX7" fmla="*/ 2683524 w 4869201"/>
              <a:gd name="connsiteY7" fmla="*/ 4781350 h 4793724"/>
              <a:gd name="connsiteX8" fmla="*/ 2626398 w 4869201"/>
              <a:gd name="connsiteY8" fmla="*/ 4784190 h 4793724"/>
              <a:gd name="connsiteX9" fmla="*/ 1924381 w 4869201"/>
              <a:gd name="connsiteY9" fmla="*/ 4740076 h 4793724"/>
              <a:gd name="connsiteX10" fmla="*/ 2013443 w 4869201"/>
              <a:gd name="connsiteY10" fmla="*/ 4755471 h 4793724"/>
              <a:gd name="connsiteX11" fmla="*/ 1943944 w 4869201"/>
              <a:gd name="connsiteY11" fmla="*/ 4745029 h 4793724"/>
              <a:gd name="connsiteX12" fmla="*/ 2958784 w 4869201"/>
              <a:gd name="connsiteY12" fmla="*/ 4736542 h 4793724"/>
              <a:gd name="connsiteX13" fmla="*/ 2925258 w 4869201"/>
              <a:gd name="connsiteY13" fmla="*/ 4745029 h 4793724"/>
              <a:gd name="connsiteX14" fmla="*/ 2850089 w 4869201"/>
              <a:gd name="connsiteY14" fmla="*/ 4756323 h 4793724"/>
              <a:gd name="connsiteX15" fmla="*/ 1699236 w 4869201"/>
              <a:gd name="connsiteY15" fmla="*/ 4681862 h 4793724"/>
              <a:gd name="connsiteX16" fmla="*/ 1789729 w 4869201"/>
              <a:gd name="connsiteY16" fmla="*/ 4705991 h 4793724"/>
              <a:gd name="connsiteX17" fmla="*/ 1710625 w 4869201"/>
              <a:gd name="connsiteY17" fmla="*/ 4685966 h 4793724"/>
              <a:gd name="connsiteX18" fmla="*/ 3180620 w 4869201"/>
              <a:gd name="connsiteY18" fmla="*/ 4678023 h 4793724"/>
              <a:gd name="connsiteX19" fmla="*/ 3158576 w 4869201"/>
              <a:gd name="connsiteY19" fmla="*/ 4685966 h 4793724"/>
              <a:gd name="connsiteX20" fmla="*/ 3068269 w 4869201"/>
              <a:gd name="connsiteY20" fmla="*/ 4708826 h 4793724"/>
              <a:gd name="connsiteX21" fmla="*/ 3392546 w 4869201"/>
              <a:gd name="connsiteY21" fmla="*/ 4600487 h 4793724"/>
              <a:gd name="connsiteX22" fmla="*/ 3382257 w 4869201"/>
              <a:gd name="connsiteY22" fmla="*/ 4605367 h 4793724"/>
              <a:gd name="connsiteX23" fmla="*/ 3287676 w 4869201"/>
              <a:gd name="connsiteY23" fmla="*/ 4639448 h 4793724"/>
              <a:gd name="connsiteX24" fmla="*/ 3620578 w 4869201"/>
              <a:gd name="connsiteY24" fmla="*/ 4489183 h 4793724"/>
              <a:gd name="connsiteX25" fmla="*/ 3595076 w 4869201"/>
              <a:gd name="connsiteY25" fmla="*/ 4504436 h 4793724"/>
              <a:gd name="connsiteX26" fmla="*/ 3593356 w 4869201"/>
              <a:gd name="connsiteY26" fmla="*/ 4505252 h 4793724"/>
              <a:gd name="connsiteX27" fmla="*/ 3593762 w 4869201"/>
              <a:gd name="connsiteY27" fmla="*/ 4505058 h 4793724"/>
              <a:gd name="connsiteX28" fmla="*/ 1144700 w 4869201"/>
              <a:gd name="connsiteY28" fmla="*/ 4427027 h 4793724"/>
              <a:gd name="connsiteX29" fmla="*/ 1280203 w 4869201"/>
              <a:gd name="connsiteY29" fmla="*/ 4507280 h 4793724"/>
              <a:gd name="connsiteX30" fmla="*/ 1483437 w 4869201"/>
              <a:gd name="connsiteY30" fmla="*/ 4603554 h 4793724"/>
              <a:gd name="connsiteX31" fmla="*/ 1577918 w 4869201"/>
              <a:gd name="connsiteY31" fmla="*/ 4638147 h 4793724"/>
              <a:gd name="connsiteX32" fmla="*/ 1486945 w 4869201"/>
              <a:gd name="connsiteY32" fmla="*/ 4605367 h 4793724"/>
              <a:gd name="connsiteX33" fmla="*/ 1274126 w 4869201"/>
              <a:gd name="connsiteY33" fmla="*/ 4504436 h 4793724"/>
              <a:gd name="connsiteX34" fmla="*/ 3841311 w 4869201"/>
              <a:gd name="connsiteY34" fmla="*/ 4350880 h 4793724"/>
              <a:gd name="connsiteX35" fmla="*/ 3795809 w 4869201"/>
              <a:gd name="connsiteY35" fmla="*/ 4384378 h 4793724"/>
              <a:gd name="connsiteX36" fmla="*/ 3790711 w 4869201"/>
              <a:gd name="connsiteY36" fmla="*/ 4387427 h 4793724"/>
              <a:gd name="connsiteX37" fmla="*/ 973072 w 4869201"/>
              <a:gd name="connsiteY37" fmla="*/ 4310522 h 4793724"/>
              <a:gd name="connsiteX38" fmla="*/ 1081045 w 4869201"/>
              <a:gd name="connsiteY38" fmla="*/ 4388955 h 4793724"/>
              <a:gd name="connsiteX39" fmla="*/ 1073393 w 4869201"/>
              <a:gd name="connsiteY39" fmla="*/ 4384378 h 4793724"/>
              <a:gd name="connsiteX40" fmla="*/ 835419 w 4869201"/>
              <a:gd name="connsiteY40" fmla="*/ 4201167 h 4793724"/>
              <a:gd name="connsiteX41" fmla="*/ 890283 w 4869201"/>
              <a:gd name="connsiteY41" fmla="*/ 4249573 h 4793724"/>
              <a:gd name="connsiteX42" fmla="*/ 885969 w 4869201"/>
              <a:gd name="connsiteY42" fmla="*/ 4246397 h 4793724"/>
              <a:gd name="connsiteX43" fmla="*/ 4037064 w 4869201"/>
              <a:gd name="connsiteY43" fmla="*/ 4198231 h 4793724"/>
              <a:gd name="connsiteX44" fmla="*/ 3983233 w 4869201"/>
              <a:gd name="connsiteY44" fmla="*/ 4246397 h 4793724"/>
              <a:gd name="connsiteX45" fmla="*/ 3974612 w 4869201"/>
              <a:gd name="connsiteY45" fmla="*/ 4252744 h 4793724"/>
              <a:gd name="connsiteX46" fmla="*/ 684774 w 4869201"/>
              <a:gd name="connsiteY46" fmla="*/ 4061039 h 4793724"/>
              <a:gd name="connsiteX47" fmla="*/ 715963 w 4869201"/>
              <a:gd name="connsiteY47" fmla="*/ 4094280 h 4793724"/>
              <a:gd name="connsiteX48" fmla="*/ 713078 w 4869201"/>
              <a:gd name="connsiteY48" fmla="*/ 4091700 h 4793724"/>
              <a:gd name="connsiteX49" fmla="*/ 4216241 w 4869201"/>
              <a:gd name="connsiteY49" fmla="*/ 4026579 h 4793724"/>
              <a:gd name="connsiteX50" fmla="*/ 4156123 w 4869201"/>
              <a:gd name="connsiteY50" fmla="*/ 4091700 h 4793724"/>
              <a:gd name="connsiteX51" fmla="*/ 4144148 w 4869201"/>
              <a:gd name="connsiteY51" fmla="*/ 4102415 h 4793724"/>
              <a:gd name="connsiteX52" fmla="*/ 524293 w 4869201"/>
              <a:gd name="connsiteY52" fmla="*/ 3879818 h 4793724"/>
              <a:gd name="connsiteX53" fmla="*/ 560225 w 4869201"/>
              <a:gd name="connsiteY53" fmla="*/ 3926126 h 4793724"/>
              <a:gd name="connsiteX54" fmla="*/ 555945 w 4869201"/>
              <a:gd name="connsiteY54" fmla="*/ 3921489 h 4793724"/>
              <a:gd name="connsiteX55" fmla="*/ 4374142 w 4869201"/>
              <a:gd name="connsiteY55" fmla="*/ 3841331 h 4793724"/>
              <a:gd name="connsiteX56" fmla="*/ 4313257 w 4869201"/>
              <a:gd name="connsiteY56" fmla="*/ 3921489 h 4793724"/>
              <a:gd name="connsiteX57" fmla="*/ 4299423 w 4869201"/>
              <a:gd name="connsiteY57" fmla="*/ 3936474 h 4793724"/>
              <a:gd name="connsiteX58" fmla="*/ 376212 w 4869201"/>
              <a:gd name="connsiteY58" fmla="*/ 3672831 h 4793724"/>
              <a:gd name="connsiteX59" fmla="*/ 423540 w 4869201"/>
              <a:gd name="connsiteY59" fmla="*/ 3747172 h 4793724"/>
              <a:gd name="connsiteX60" fmla="*/ 415792 w 4869201"/>
              <a:gd name="connsiteY60" fmla="*/ 3736970 h 4793724"/>
              <a:gd name="connsiteX61" fmla="*/ 4502775 w 4869201"/>
              <a:gd name="connsiteY61" fmla="*/ 3656973 h 4793724"/>
              <a:gd name="connsiteX62" fmla="*/ 4453410 w 4869201"/>
              <a:gd name="connsiteY62" fmla="*/ 3736970 h 4793724"/>
              <a:gd name="connsiteX63" fmla="*/ 4441100 w 4869201"/>
              <a:gd name="connsiteY63" fmla="*/ 3753177 h 4793724"/>
              <a:gd name="connsiteX64" fmla="*/ 4614087 w 4869201"/>
              <a:gd name="connsiteY64" fmla="*/ 3460198 h 4793724"/>
              <a:gd name="connsiteX65" fmla="*/ 4575358 w 4869201"/>
              <a:gd name="connsiteY65" fmla="*/ 3539349 h 4793724"/>
              <a:gd name="connsiteX66" fmla="*/ 4563575 w 4869201"/>
              <a:gd name="connsiteY66" fmla="*/ 3558443 h 4793724"/>
              <a:gd name="connsiteX67" fmla="*/ 254369 w 4869201"/>
              <a:gd name="connsiteY67" fmla="*/ 3458676 h 4793724"/>
              <a:gd name="connsiteX68" fmla="*/ 305606 w 4869201"/>
              <a:gd name="connsiteY68" fmla="*/ 3558411 h 4793724"/>
              <a:gd name="connsiteX69" fmla="*/ 293843 w 4869201"/>
              <a:gd name="connsiteY69" fmla="*/ 3539349 h 4793724"/>
              <a:gd name="connsiteX70" fmla="*/ 4706850 w 4869201"/>
              <a:gd name="connsiteY70" fmla="*/ 3251898 h 4793724"/>
              <a:gd name="connsiteX71" fmla="*/ 4677878 w 4869201"/>
              <a:gd name="connsiteY71" fmla="*/ 3329829 h 4793724"/>
              <a:gd name="connsiteX72" fmla="*/ 4665896 w 4869201"/>
              <a:gd name="connsiteY72" fmla="*/ 3354316 h 4793724"/>
              <a:gd name="connsiteX73" fmla="*/ 159827 w 4869201"/>
              <a:gd name="connsiteY73" fmla="*/ 3245110 h 4793724"/>
              <a:gd name="connsiteX74" fmla="*/ 206034 w 4869201"/>
              <a:gd name="connsiteY74" fmla="*/ 3359893 h 4793724"/>
              <a:gd name="connsiteX75" fmla="*/ 191323 w 4869201"/>
              <a:gd name="connsiteY75" fmla="*/ 3329829 h 4793724"/>
              <a:gd name="connsiteX76" fmla="*/ 4778902 w 4869201"/>
              <a:gd name="connsiteY76" fmla="*/ 3036270 h 4793724"/>
              <a:gd name="connsiteX77" fmla="*/ 4759746 w 4869201"/>
              <a:gd name="connsiteY77" fmla="*/ 3109616 h 4793724"/>
              <a:gd name="connsiteX78" fmla="*/ 4747845 w 4869201"/>
              <a:gd name="connsiteY78" fmla="*/ 3141629 h 4793724"/>
              <a:gd name="connsiteX79" fmla="*/ 89211 w 4869201"/>
              <a:gd name="connsiteY79" fmla="*/ 3032104 h 4793724"/>
              <a:gd name="connsiteX80" fmla="*/ 124811 w 4869201"/>
              <a:gd name="connsiteY80" fmla="*/ 3150920 h 4793724"/>
              <a:gd name="connsiteX81" fmla="*/ 109455 w 4869201"/>
              <a:gd name="connsiteY81" fmla="*/ 3109616 h 4793724"/>
              <a:gd name="connsiteX82" fmla="*/ 39697 w 4869201"/>
              <a:gd name="connsiteY82" fmla="*/ 2816919 h 4793724"/>
              <a:gd name="connsiteX83" fmla="*/ 62632 w 4869201"/>
              <a:gd name="connsiteY83" fmla="*/ 2930336 h 4793724"/>
              <a:gd name="connsiteX84" fmla="*/ 49463 w 4869201"/>
              <a:gd name="connsiteY84" fmla="*/ 2879913 h 4793724"/>
              <a:gd name="connsiteX85" fmla="*/ 4829681 w 4869201"/>
              <a:gd name="connsiteY85" fmla="*/ 2815778 h 4793724"/>
              <a:gd name="connsiteX86" fmla="*/ 4819739 w 4869201"/>
              <a:gd name="connsiteY86" fmla="*/ 2879913 h 4793724"/>
              <a:gd name="connsiteX87" fmla="*/ 4809158 w 4869201"/>
              <a:gd name="connsiteY87" fmla="*/ 2920425 h 4793724"/>
              <a:gd name="connsiteX88" fmla="*/ 10230 w 4869201"/>
              <a:gd name="connsiteY88" fmla="*/ 2596310 h 4793724"/>
              <a:gd name="connsiteX89" fmla="*/ 21132 w 4869201"/>
              <a:gd name="connsiteY89" fmla="*/ 2697162 h 4793724"/>
              <a:gd name="connsiteX90" fmla="*/ 12570 w 4869201"/>
              <a:gd name="connsiteY90" fmla="*/ 2641927 h 4793724"/>
              <a:gd name="connsiteX91" fmla="*/ 4859284 w 4869201"/>
              <a:gd name="connsiteY91" fmla="*/ 2590215 h 4793724"/>
              <a:gd name="connsiteX92" fmla="*/ 4856631 w 4869201"/>
              <a:gd name="connsiteY92" fmla="*/ 2641927 h 4793724"/>
              <a:gd name="connsiteX93" fmla="*/ 4849080 w 4869201"/>
              <a:gd name="connsiteY93" fmla="*/ 2690639 h 4793724"/>
              <a:gd name="connsiteX94" fmla="*/ 1543 w 4869201"/>
              <a:gd name="connsiteY94" fmla="*/ 2366787 h 4793724"/>
              <a:gd name="connsiteX95" fmla="*/ 2859 w 4869201"/>
              <a:gd name="connsiteY95" fmla="*/ 2452603 h 4793724"/>
              <a:gd name="connsiteX96" fmla="*/ 0 w 4869201"/>
              <a:gd name="connsiteY96" fmla="*/ 2396862 h 4793724"/>
              <a:gd name="connsiteX97" fmla="*/ 4867178 w 4869201"/>
              <a:gd name="connsiteY97" fmla="*/ 2357430 h 4793724"/>
              <a:gd name="connsiteX98" fmla="*/ 4869201 w 4869201"/>
              <a:gd name="connsiteY98" fmla="*/ 2396862 h 4793724"/>
              <a:gd name="connsiteX99" fmla="*/ 4866287 w 4869201"/>
              <a:gd name="connsiteY99" fmla="*/ 2453667 h 4793724"/>
              <a:gd name="connsiteX100" fmla="*/ 15681 w 4869201"/>
              <a:gd name="connsiteY100" fmla="*/ 2131724 h 4793724"/>
              <a:gd name="connsiteX101" fmla="*/ 9582 w 4869201"/>
              <a:gd name="connsiteY101" fmla="*/ 2210057 h 4793724"/>
              <a:gd name="connsiteX102" fmla="*/ 12570 w 4869201"/>
              <a:gd name="connsiteY102" fmla="*/ 2151797 h 4793724"/>
              <a:gd name="connsiteX103" fmla="*/ 4852035 w 4869201"/>
              <a:gd name="connsiteY103" fmla="*/ 2122145 h 4793724"/>
              <a:gd name="connsiteX104" fmla="*/ 4856631 w 4869201"/>
              <a:gd name="connsiteY104" fmla="*/ 2151797 h 4793724"/>
              <a:gd name="connsiteX105" fmla="*/ 4860121 w 4869201"/>
              <a:gd name="connsiteY105" fmla="*/ 2219829 h 4793724"/>
              <a:gd name="connsiteX106" fmla="*/ 53171 w 4869201"/>
              <a:gd name="connsiteY106" fmla="*/ 1899614 h 4793724"/>
              <a:gd name="connsiteX107" fmla="*/ 38889 w 4869201"/>
              <a:gd name="connsiteY107" fmla="*/ 1982021 h 4793724"/>
              <a:gd name="connsiteX108" fmla="*/ 49463 w 4869201"/>
              <a:gd name="connsiteY108" fmla="*/ 1913811 h 4793724"/>
              <a:gd name="connsiteX109" fmla="*/ 4814354 w 4869201"/>
              <a:gd name="connsiteY109" fmla="*/ 1893193 h 4793724"/>
              <a:gd name="connsiteX110" fmla="*/ 4819739 w 4869201"/>
              <a:gd name="connsiteY110" fmla="*/ 1913811 h 4793724"/>
              <a:gd name="connsiteX111" fmla="*/ 4832452 w 4869201"/>
              <a:gd name="connsiteY111" fmla="*/ 1995824 h 4793724"/>
              <a:gd name="connsiteX112" fmla="*/ 113375 w 4869201"/>
              <a:gd name="connsiteY112" fmla="*/ 1673565 h 4793724"/>
              <a:gd name="connsiteX113" fmla="*/ 86102 w 4869201"/>
              <a:gd name="connsiteY113" fmla="*/ 1773522 h 4793724"/>
              <a:gd name="connsiteX114" fmla="*/ 109455 w 4869201"/>
              <a:gd name="connsiteY114" fmla="*/ 1684109 h 4793724"/>
              <a:gd name="connsiteX115" fmla="*/ 4755478 w 4869201"/>
              <a:gd name="connsiteY115" fmla="*/ 1672627 h 4793724"/>
              <a:gd name="connsiteX116" fmla="*/ 4759746 w 4869201"/>
              <a:gd name="connsiteY116" fmla="*/ 1684109 h 4793724"/>
              <a:gd name="connsiteX117" fmla="*/ 4783881 w 4869201"/>
              <a:gd name="connsiteY117" fmla="*/ 1776516 h 4793724"/>
              <a:gd name="connsiteX118" fmla="*/ 4670727 w 4869201"/>
              <a:gd name="connsiteY118" fmla="*/ 1449280 h 4793724"/>
              <a:gd name="connsiteX119" fmla="*/ 4677878 w 4869201"/>
              <a:gd name="connsiteY119" fmla="*/ 1463895 h 4793724"/>
              <a:gd name="connsiteX120" fmla="*/ 4708240 w 4869201"/>
              <a:gd name="connsiteY120" fmla="*/ 1545566 h 4793724"/>
              <a:gd name="connsiteX121" fmla="*/ 4676416 w 4869201"/>
              <a:gd name="connsiteY121" fmla="*/ 1460959 h 4793724"/>
              <a:gd name="connsiteX122" fmla="*/ 4539018 w 4869201"/>
              <a:gd name="connsiteY122" fmla="*/ 1195486 h 4793724"/>
              <a:gd name="connsiteX123" fmla="*/ 4575358 w 4869201"/>
              <a:gd name="connsiteY123" fmla="*/ 1254376 h 4793724"/>
              <a:gd name="connsiteX124" fmla="*/ 4577065 w 4869201"/>
              <a:gd name="connsiteY124" fmla="*/ 1257864 h 4793724"/>
              <a:gd name="connsiteX125" fmla="*/ 432636 w 4869201"/>
              <a:gd name="connsiteY125" fmla="*/ 1034578 h 4793724"/>
              <a:gd name="connsiteX126" fmla="*/ 416466 w 4869201"/>
              <a:gd name="connsiteY126" fmla="*/ 1055992 h 4793724"/>
              <a:gd name="connsiteX127" fmla="*/ 297206 w 4869201"/>
              <a:gd name="connsiteY127" fmla="*/ 1249244 h 4793724"/>
              <a:gd name="connsiteX128" fmla="*/ 195029 w 4869201"/>
              <a:gd name="connsiteY128" fmla="*/ 1456550 h 4793724"/>
              <a:gd name="connsiteX129" fmla="*/ 140552 w 4869201"/>
              <a:gd name="connsiteY129" fmla="*/ 1600463 h 4793724"/>
              <a:gd name="connsiteX130" fmla="*/ 191323 w 4869201"/>
              <a:gd name="connsiteY130" fmla="*/ 1463895 h 4793724"/>
              <a:gd name="connsiteX131" fmla="*/ 415792 w 4869201"/>
              <a:gd name="connsiteY131" fmla="*/ 1056754 h 4793724"/>
              <a:gd name="connsiteX132" fmla="*/ 4401711 w 4869201"/>
              <a:gd name="connsiteY132" fmla="*/ 988691 h 4793724"/>
              <a:gd name="connsiteX133" fmla="*/ 4453410 w 4869201"/>
              <a:gd name="connsiteY133" fmla="*/ 1056754 h 4793724"/>
              <a:gd name="connsiteX134" fmla="*/ 4456866 w 4869201"/>
              <a:gd name="connsiteY134" fmla="*/ 1062356 h 4793724"/>
              <a:gd name="connsiteX135" fmla="*/ 564021 w 4869201"/>
              <a:gd name="connsiteY135" fmla="*/ 863488 h 4793724"/>
              <a:gd name="connsiteX136" fmla="*/ 555479 w 4869201"/>
              <a:gd name="connsiteY136" fmla="*/ 872849 h 4793724"/>
              <a:gd name="connsiteX137" fmla="*/ 555945 w 4869201"/>
              <a:gd name="connsiteY137" fmla="*/ 872236 h 4793724"/>
              <a:gd name="connsiteX138" fmla="*/ 4241610 w 4869201"/>
              <a:gd name="connsiteY138" fmla="*/ 794626 h 4793724"/>
              <a:gd name="connsiteX139" fmla="*/ 4313257 w 4869201"/>
              <a:gd name="connsiteY139" fmla="*/ 872236 h 4793724"/>
              <a:gd name="connsiteX140" fmla="*/ 4318563 w 4869201"/>
              <a:gd name="connsiteY140" fmla="*/ 879221 h 4793724"/>
              <a:gd name="connsiteX141" fmla="*/ 738213 w 4869201"/>
              <a:gd name="connsiteY141" fmla="*/ 679535 h 4793724"/>
              <a:gd name="connsiteX142" fmla="*/ 710558 w 4869201"/>
              <a:gd name="connsiteY142" fmla="*/ 704755 h 4793724"/>
              <a:gd name="connsiteX143" fmla="*/ 713078 w 4869201"/>
              <a:gd name="connsiteY143" fmla="*/ 702025 h 4793724"/>
              <a:gd name="connsiteX144" fmla="*/ 934292 w 4869201"/>
              <a:gd name="connsiteY144" fmla="*/ 511752 h 4793724"/>
              <a:gd name="connsiteX145" fmla="*/ 878164 w 4869201"/>
              <a:gd name="connsiteY145" fmla="*/ 554311 h 4793724"/>
              <a:gd name="connsiteX146" fmla="*/ 885969 w 4869201"/>
              <a:gd name="connsiteY146" fmla="*/ 547327 h 4793724"/>
              <a:gd name="connsiteX147" fmla="*/ 1139830 w 4869201"/>
              <a:gd name="connsiteY147" fmla="*/ 369610 h 4793724"/>
              <a:gd name="connsiteX148" fmla="*/ 1056699 w 4869201"/>
              <a:gd name="connsiteY148" fmla="*/ 421636 h 4793724"/>
              <a:gd name="connsiteX149" fmla="*/ 1073393 w 4869201"/>
              <a:gd name="connsiteY149" fmla="*/ 409347 h 4793724"/>
              <a:gd name="connsiteX150" fmla="*/ 1348786 w 4869201"/>
              <a:gd name="connsiteY150" fmla="*/ 253880 h 4793724"/>
              <a:gd name="connsiteX151" fmla="*/ 1245482 w 4869201"/>
              <a:gd name="connsiteY151" fmla="*/ 306420 h 4793724"/>
              <a:gd name="connsiteX152" fmla="*/ 1274126 w 4869201"/>
              <a:gd name="connsiteY152" fmla="*/ 289289 h 4793724"/>
              <a:gd name="connsiteX153" fmla="*/ 3347799 w 4869201"/>
              <a:gd name="connsiteY153" fmla="*/ 175941 h 4793724"/>
              <a:gd name="connsiteX154" fmla="*/ 3382257 w 4869201"/>
              <a:gd name="connsiteY154" fmla="*/ 188358 h 4793724"/>
              <a:gd name="connsiteX155" fmla="*/ 4156123 w 4869201"/>
              <a:gd name="connsiteY155" fmla="*/ 702025 h 4793724"/>
              <a:gd name="connsiteX156" fmla="*/ 4168357 w 4869201"/>
              <a:gd name="connsiteY156" fmla="*/ 715277 h 4793724"/>
              <a:gd name="connsiteX157" fmla="*/ 3914570 w 4869201"/>
              <a:gd name="connsiteY157" fmla="*/ 961427 h 4793724"/>
              <a:gd name="connsiteX158" fmla="*/ 3893288 w 4869201"/>
              <a:gd name="connsiteY158" fmla="*/ 938008 h 4793724"/>
              <a:gd name="connsiteX159" fmla="*/ 3237572 w 4869201"/>
              <a:gd name="connsiteY159" fmla="*/ 495862 h 4793724"/>
              <a:gd name="connsiteX160" fmla="*/ 3219043 w 4869201"/>
              <a:gd name="connsiteY160" fmla="*/ 489079 h 4793724"/>
              <a:gd name="connsiteX161" fmla="*/ 1559559 w 4869201"/>
              <a:gd name="connsiteY161" fmla="*/ 162192 h 4793724"/>
              <a:gd name="connsiteX162" fmla="*/ 1444726 w 4869201"/>
              <a:gd name="connsiteY162" fmla="*/ 208380 h 4793724"/>
              <a:gd name="connsiteX163" fmla="*/ 1486945 w 4869201"/>
              <a:gd name="connsiteY163" fmla="*/ 188358 h 4793724"/>
              <a:gd name="connsiteX164" fmla="*/ 3139344 w 4869201"/>
              <a:gd name="connsiteY164" fmla="*/ 102890 h 4793724"/>
              <a:gd name="connsiteX165" fmla="*/ 3158576 w 4869201"/>
              <a:gd name="connsiteY165" fmla="*/ 107758 h 4793724"/>
              <a:gd name="connsiteX166" fmla="*/ 3283330 w 4869201"/>
              <a:gd name="connsiteY166" fmla="*/ 152711 h 4793724"/>
              <a:gd name="connsiteX167" fmla="*/ 1772864 w 4869201"/>
              <a:gd name="connsiteY167" fmla="*/ 92003 h 4793724"/>
              <a:gd name="connsiteX168" fmla="*/ 1655527 w 4869201"/>
              <a:gd name="connsiteY168" fmla="*/ 127612 h 4793724"/>
              <a:gd name="connsiteX169" fmla="*/ 1710625 w 4869201"/>
              <a:gd name="connsiteY169" fmla="*/ 107758 h 4793724"/>
              <a:gd name="connsiteX170" fmla="*/ 2917090 w 4869201"/>
              <a:gd name="connsiteY170" fmla="*/ 47469 h 4793724"/>
              <a:gd name="connsiteX171" fmla="*/ 2925258 w 4869201"/>
              <a:gd name="connsiteY171" fmla="*/ 48696 h 4793724"/>
              <a:gd name="connsiteX172" fmla="*/ 3031510 w 4869201"/>
              <a:gd name="connsiteY172" fmla="*/ 75593 h 4793724"/>
              <a:gd name="connsiteX173" fmla="*/ 1990400 w 4869201"/>
              <a:gd name="connsiteY173" fmla="*/ 41716 h 4793724"/>
              <a:gd name="connsiteX174" fmla="*/ 1879956 w 4869201"/>
              <a:gd name="connsiteY174" fmla="*/ 64894 h 4793724"/>
              <a:gd name="connsiteX175" fmla="*/ 1943944 w 4869201"/>
              <a:gd name="connsiteY175" fmla="*/ 48696 h 4793724"/>
              <a:gd name="connsiteX176" fmla="*/ 2670277 w 4869201"/>
              <a:gd name="connsiteY176" fmla="*/ 11716 h 4793724"/>
              <a:gd name="connsiteX177" fmla="*/ 2683524 w 4869201"/>
              <a:gd name="connsiteY177" fmla="*/ 12375 h 4793724"/>
              <a:gd name="connsiteX178" fmla="*/ 2684942 w 4869201"/>
              <a:gd name="connsiteY178" fmla="*/ 12588 h 4793724"/>
              <a:gd name="connsiteX179" fmla="*/ 2214249 w 4869201"/>
              <a:gd name="connsiteY179" fmla="*/ 10954 h 4793724"/>
              <a:gd name="connsiteX180" fmla="*/ 2121350 w 4869201"/>
              <a:gd name="connsiteY180" fmla="*/ 22040 h 4793724"/>
              <a:gd name="connsiteX181" fmla="*/ 2185677 w 4869201"/>
              <a:gd name="connsiteY181" fmla="*/ 12375 h 4793724"/>
              <a:gd name="connsiteX182" fmla="*/ 2434601 w 4869201"/>
              <a:gd name="connsiteY182" fmla="*/ 0 h 4793724"/>
              <a:gd name="connsiteX183" fmla="*/ 2446774 w 4869201"/>
              <a:gd name="connsiteY183" fmla="*/ 605 h 4793724"/>
              <a:gd name="connsiteX184" fmla="*/ 2385042 w 4869201"/>
              <a:gd name="connsiteY184" fmla="*/ 2464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93724">
                <a:moveTo>
                  <a:pt x="2485241" y="4791207"/>
                </a:moveTo>
                <a:lnTo>
                  <a:pt x="2434601" y="4793724"/>
                </a:lnTo>
                <a:lnTo>
                  <a:pt x="2393580" y="4791685"/>
                </a:lnTo>
                <a:close/>
                <a:moveTo>
                  <a:pt x="2156567" y="4776976"/>
                </a:moveTo>
                <a:lnTo>
                  <a:pt x="2244957" y="4784297"/>
                </a:lnTo>
                <a:lnTo>
                  <a:pt x="2185677" y="4781350"/>
                </a:lnTo>
                <a:close/>
                <a:moveTo>
                  <a:pt x="2726596" y="4774878"/>
                </a:moveTo>
                <a:lnTo>
                  <a:pt x="2683524" y="4781350"/>
                </a:lnTo>
                <a:lnTo>
                  <a:pt x="2626398" y="4784190"/>
                </a:lnTo>
                <a:close/>
                <a:moveTo>
                  <a:pt x="1924381" y="4740076"/>
                </a:moveTo>
                <a:lnTo>
                  <a:pt x="2013443" y="4755471"/>
                </a:lnTo>
                <a:lnTo>
                  <a:pt x="1943944" y="4745029"/>
                </a:lnTo>
                <a:close/>
                <a:moveTo>
                  <a:pt x="2958784" y="4736542"/>
                </a:moveTo>
                <a:lnTo>
                  <a:pt x="2925258" y="4745029"/>
                </a:lnTo>
                <a:lnTo>
                  <a:pt x="2850089" y="4756323"/>
                </a:lnTo>
                <a:close/>
                <a:moveTo>
                  <a:pt x="1699236" y="4681862"/>
                </a:moveTo>
                <a:lnTo>
                  <a:pt x="1789729" y="4705991"/>
                </a:lnTo>
                <a:lnTo>
                  <a:pt x="1710625" y="4685966"/>
                </a:lnTo>
                <a:close/>
                <a:moveTo>
                  <a:pt x="3180620" y="4678023"/>
                </a:moveTo>
                <a:lnTo>
                  <a:pt x="3158576" y="4685966"/>
                </a:lnTo>
                <a:lnTo>
                  <a:pt x="3068269" y="4708826"/>
                </a:lnTo>
                <a:close/>
                <a:moveTo>
                  <a:pt x="3392546" y="4600487"/>
                </a:moveTo>
                <a:lnTo>
                  <a:pt x="3382257" y="4605367"/>
                </a:lnTo>
                <a:lnTo>
                  <a:pt x="3287676" y="4639448"/>
                </a:lnTo>
                <a:close/>
                <a:moveTo>
                  <a:pt x="3620578" y="4489183"/>
                </a:moveTo>
                <a:lnTo>
                  <a:pt x="3595076" y="4504436"/>
                </a:lnTo>
                <a:lnTo>
                  <a:pt x="3593356" y="4505252"/>
                </a:lnTo>
                <a:lnTo>
                  <a:pt x="3593762" y="4505058"/>
                </a:lnTo>
                <a:close/>
                <a:moveTo>
                  <a:pt x="1144700" y="4427027"/>
                </a:moveTo>
                <a:lnTo>
                  <a:pt x="1280203" y="4507280"/>
                </a:lnTo>
                <a:cubicBezTo>
                  <a:pt x="1346882" y="4542701"/>
                  <a:pt x="1414702" y="4574782"/>
                  <a:pt x="1483437" y="4603554"/>
                </a:cubicBezTo>
                <a:lnTo>
                  <a:pt x="1577918" y="4638147"/>
                </a:lnTo>
                <a:lnTo>
                  <a:pt x="1486945" y="4605367"/>
                </a:lnTo>
                <a:cubicBezTo>
                  <a:pt x="1414127" y="4575045"/>
                  <a:pt x="1343119" y="4541334"/>
                  <a:pt x="1274126" y="4504436"/>
                </a:cubicBezTo>
                <a:close/>
                <a:moveTo>
                  <a:pt x="3841311" y="4350880"/>
                </a:moveTo>
                <a:lnTo>
                  <a:pt x="3795809" y="4384378"/>
                </a:lnTo>
                <a:lnTo>
                  <a:pt x="3790711" y="4387427"/>
                </a:lnTo>
                <a:close/>
                <a:moveTo>
                  <a:pt x="973072" y="4310522"/>
                </a:moveTo>
                <a:lnTo>
                  <a:pt x="1081045" y="4388955"/>
                </a:lnTo>
                <a:lnTo>
                  <a:pt x="1073393" y="4384378"/>
                </a:lnTo>
                <a:close/>
                <a:moveTo>
                  <a:pt x="835419" y="4201167"/>
                </a:moveTo>
                <a:lnTo>
                  <a:pt x="890283" y="4249573"/>
                </a:lnTo>
                <a:lnTo>
                  <a:pt x="885969" y="4246397"/>
                </a:lnTo>
                <a:close/>
                <a:moveTo>
                  <a:pt x="4037064" y="4198231"/>
                </a:moveTo>
                <a:lnTo>
                  <a:pt x="3983233" y="4246397"/>
                </a:lnTo>
                <a:lnTo>
                  <a:pt x="3974612" y="4252744"/>
                </a:lnTo>
                <a:close/>
                <a:moveTo>
                  <a:pt x="684774" y="4061039"/>
                </a:moveTo>
                <a:lnTo>
                  <a:pt x="715963" y="4094280"/>
                </a:lnTo>
                <a:lnTo>
                  <a:pt x="713078" y="4091700"/>
                </a:lnTo>
                <a:close/>
                <a:moveTo>
                  <a:pt x="4216241" y="4026579"/>
                </a:moveTo>
                <a:lnTo>
                  <a:pt x="4156123" y="4091700"/>
                </a:lnTo>
                <a:lnTo>
                  <a:pt x="4144148" y="4102415"/>
                </a:lnTo>
                <a:close/>
                <a:moveTo>
                  <a:pt x="524293" y="3879818"/>
                </a:moveTo>
                <a:lnTo>
                  <a:pt x="560225" y="3926126"/>
                </a:lnTo>
                <a:lnTo>
                  <a:pt x="555945" y="3921489"/>
                </a:lnTo>
                <a:close/>
                <a:moveTo>
                  <a:pt x="4374142" y="3841331"/>
                </a:moveTo>
                <a:lnTo>
                  <a:pt x="4313257" y="3921489"/>
                </a:lnTo>
                <a:lnTo>
                  <a:pt x="4299423" y="3936474"/>
                </a:lnTo>
                <a:close/>
                <a:moveTo>
                  <a:pt x="376212" y="3672831"/>
                </a:moveTo>
                <a:lnTo>
                  <a:pt x="423540" y="3747172"/>
                </a:lnTo>
                <a:lnTo>
                  <a:pt x="415792" y="3736970"/>
                </a:lnTo>
                <a:close/>
                <a:moveTo>
                  <a:pt x="4502775" y="3656973"/>
                </a:moveTo>
                <a:lnTo>
                  <a:pt x="4453410" y="3736970"/>
                </a:lnTo>
                <a:lnTo>
                  <a:pt x="4441100" y="3753177"/>
                </a:lnTo>
                <a:close/>
                <a:moveTo>
                  <a:pt x="4614087" y="3460198"/>
                </a:moveTo>
                <a:lnTo>
                  <a:pt x="4575358" y="3539349"/>
                </a:lnTo>
                <a:lnTo>
                  <a:pt x="4563575" y="3558443"/>
                </a:lnTo>
                <a:close/>
                <a:moveTo>
                  <a:pt x="254369" y="3458676"/>
                </a:moveTo>
                <a:lnTo>
                  <a:pt x="305606" y="3558411"/>
                </a:lnTo>
                <a:lnTo>
                  <a:pt x="293843" y="3539349"/>
                </a:lnTo>
                <a:close/>
                <a:moveTo>
                  <a:pt x="4706850" y="3251898"/>
                </a:moveTo>
                <a:lnTo>
                  <a:pt x="4677878" y="3329829"/>
                </a:lnTo>
                <a:lnTo>
                  <a:pt x="4665896" y="3354316"/>
                </a:lnTo>
                <a:close/>
                <a:moveTo>
                  <a:pt x="159827" y="3245110"/>
                </a:moveTo>
                <a:lnTo>
                  <a:pt x="206034" y="3359893"/>
                </a:lnTo>
                <a:lnTo>
                  <a:pt x="191323" y="3329829"/>
                </a:lnTo>
                <a:close/>
                <a:moveTo>
                  <a:pt x="4778902" y="3036270"/>
                </a:moveTo>
                <a:lnTo>
                  <a:pt x="4759746" y="3109616"/>
                </a:lnTo>
                <a:lnTo>
                  <a:pt x="4747845" y="3141629"/>
                </a:lnTo>
                <a:close/>
                <a:moveTo>
                  <a:pt x="89211" y="3032104"/>
                </a:moveTo>
                <a:lnTo>
                  <a:pt x="124811" y="3150920"/>
                </a:lnTo>
                <a:lnTo>
                  <a:pt x="109455" y="3109616"/>
                </a:lnTo>
                <a:close/>
                <a:moveTo>
                  <a:pt x="39697" y="2816919"/>
                </a:moveTo>
                <a:lnTo>
                  <a:pt x="62632" y="2930336"/>
                </a:lnTo>
                <a:lnTo>
                  <a:pt x="49463" y="2879913"/>
                </a:lnTo>
                <a:close/>
                <a:moveTo>
                  <a:pt x="4829681" y="2815778"/>
                </a:moveTo>
                <a:lnTo>
                  <a:pt x="4819739" y="2879913"/>
                </a:lnTo>
                <a:lnTo>
                  <a:pt x="4809158" y="2920425"/>
                </a:lnTo>
                <a:close/>
                <a:moveTo>
                  <a:pt x="10230" y="2596310"/>
                </a:moveTo>
                <a:lnTo>
                  <a:pt x="21132" y="2697162"/>
                </a:lnTo>
                <a:lnTo>
                  <a:pt x="12570" y="2641927"/>
                </a:lnTo>
                <a:close/>
                <a:moveTo>
                  <a:pt x="4859284" y="2590215"/>
                </a:moveTo>
                <a:lnTo>
                  <a:pt x="4856631" y="2641927"/>
                </a:lnTo>
                <a:lnTo>
                  <a:pt x="4849080" y="2690639"/>
                </a:lnTo>
                <a:close/>
                <a:moveTo>
                  <a:pt x="1543" y="2366787"/>
                </a:moveTo>
                <a:lnTo>
                  <a:pt x="2859" y="2452603"/>
                </a:lnTo>
                <a:lnTo>
                  <a:pt x="0" y="2396862"/>
                </a:lnTo>
                <a:close/>
                <a:moveTo>
                  <a:pt x="4867178" y="2357430"/>
                </a:moveTo>
                <a:lnTo>
                  <a:pt x="4869201" y="2396862"/>
                </a:lnTo>
                <a:lnTo>
                  <a:pt x="4866287" y="2453667"/>
                </a:lnTo>
                <a:close/>
                <a:moveTo>
                  <a:pt x="15681" y="2131724"/>
                </a:moveTo>
                <a:lnTo>
                  <a:pt x="9582" y="2210057"/>
                </a:lnTo>
                <a:lnTo>
                  <a:pt x="12570" y="2151797"/>
                </a:lnTo>
                <a:close/>
                <a:moveTo>
                  <a:pt x="4852035" y="2122145"/>
                </a:moveTo>
                <a:lnTo>
                  <a:pt x="4856631" y="2151797"/>
                </a:lnTo>
                <a:lnTo>
                  <a:pt x="4860121" y="2219829"/>
                </a:lnTo>
                <a:close/>
                <a:moveTo>
                  <a:pt x="53171" y="1899614"/>
                </a:moveTo>
                <a:lnTo>
                  <a:pt x="38889" y="1982021"/>
                </a:lnTo>
                <a:lnTo>
                  <a:pt x="49463" y="1913811"/>
                </a:lnTo>
                <a:close/>
                <a:moveTo>
                  <a:pt x="4814354" y="1893193"/>
                </a:moveTo>
                <a:lnTo>
                  <a:pt x="4819739" y="1913811"/>
                </a:lnTo>
                <a:lnTo>
                  <a:pt x="4832452" y="1995824"/>
                </a:lnTo>
                <a:close/>
                <a:moveTo>
                  <a:pt x="113375" y="1673565"/>
                </a:moveTo>
                <a:lnTo>
                  <a:pt x="86102" y="1773522"/>
                </a:lnTo>
                <a:lnTo>
                  <a:pt x="109455" y="1684109"/>
                </a:lnTo>
                <a:close/>
                <a:moveTo>
                  <a:pt x="4755478" y="1672627"/>
                </a:moveTo>
                <a:lnTo>
                  <a:pt x="4759746" y="1684109"/>
                </a:lnTo>
                <a:lnTo>
                  <a:pt x="4783881" y="1776516"/>
                </a:lnTo>
                <a:close/>
                <a:moveTo>
                  <a:pt x="4670727" y="1449280"/>
                </a:moveTo>
                <a:lnTo>
                  <a:pt x="4677878" y="1463895"/>
                </a:lnTo>
                <a:lnTo>
                  <a:pt x="4708240" y="1545566"/>
                </a:lnTo>
                <a:lnTo>
                  <a:pt x="4676416" y="1460959"/>
                </a:lnTo>
                <a:close/>
                <a:moveTo>
                  <a:pt x="4539018" y="1195486"/>
                </a:moveTo>
                <a:lnTo>
                  <a:pt x="4575358" y="1254376"/>
                </a:lnTo>
                <a:lnTo>
                  <a:pt x="4577065" y="1257864"/>
                </a:lnTo>
                <a:close/>
                <a:moveTo>
                  <a:pt x="432636" y="1034578"/>
                </a:moveTo>
                <a:lnTo>
                  <a:pt x="416466" y="1055992"/>
                </a:lnTo>
                <a:cubicBezTo>
                  <a:pt x="374044" y="1117988"/>
                  <a:pt x="334219" y="1182430"/>
                  <a:pt x="297206" y="1249244"/>
                </a:cubicBezTo>
                <a:cubicBezTo>
                  <a:pt x="259475" y="1317355"/>
                  <a:pt x="225436" y="1386534"/>
                  <a:pt x="195029" y="1456550"/>
                </a:cubicBezTo>
                <a:lnTo>
                  <a:pt x="140552" y="1600463"/>
                </a:lnTo>
                <a:lnTo>
                  <a:pt x="191323" y="1463895"/>
                </a:lnTo>
                <a:cubicBezTo>
                  <a:pt x="252922" y="1320517"/>
                  <a:pt x="328289" y="1184268"/>
                  <a:pt x="415792" y="1056754"/>
                </a:cubicBezTo>
                <a:close/>
                <a:moveTo>
                  <a:pt x="4401711" y="988691"/>
                </a:moveTo>
                <a:lnTo>
                  <a:pt x="4453410" y="1056754"/>
                </a:lnTo>
                <a:lnTo>
                  <a:pt x="4456866" y="1062356"/>
                </a:lnTo>
                <a:close/>
                <a:moveTo>
                  <a:pt x="564021" y="863488"/>
                </a:moveTo>
                <a:lnTo>
                  <a:pt x="555479" y="872849"/>
                </a:lnTo>
                <a:lnTo>
                  <a:pt x="555945" y="872236"/>
                </a:lnTo>
                <a:close/>
                <a:moveTo>
                  <a:pt x="4241610" y="794626"/>
                </a:moveTo>
                <a:lnTo>
                  <a:pt x="4313257" y="872236"/>
                </a:lnTo>
                <a:lnTo>
                  <a:pt x="4318563" y="879221"/>
                </a:lnTo>
                <a:close/>
                <a:moveTo>
                  <a:pt x="738213" y="679535"/>
                </a:moveTo>
                <a:lnTo>
                  <a:pt x="710558" y="704755"/>
                </a:lnTo>
                <a:lnTo>
                  <a:pt x="713078" y="702025"/>
                </a:lnTo>
                <a:close/>
                <a:moveTo>
                  <a:pt x="934292" y="511752"/>
                </a:moveTo>
                <a:lnTo>
                  <a:pt x="878164" y="554311"/>
                </a:lnTo>
                <a:lnTo>
                  <a:pt x="885969" y="547327"/>
                </a:lnTo>
                <a:close/>
                <a:moveTo>
                  <a:pt x="1139830" y="369610"/>
                </a:moveTo>
                <a:lnTo>
                  <a:pt x="1056699" y="421636"/>
                </a:lnTo>
                <a:lnTo>
                  <a:pt x="1073393" y="409347"/>
                </a:lnTo>
                <a:close/>
                <a:moveTo>
                  <a:pt x="1348786" y="253880"/>
                </a:moveTo>
                <a:lnTo>
                  <a:pt x="1245482" y="306420"/>
                </a:lnTo>
                <a:lnTo>
                  <a:pt x="1274126" y="289289"/>
                </a:lnTo>
                <a:close/>
                <a:moveTo>
                  <a:pt x="3347799" y="175941"/>
                </a:moveTo>
                <a:lnTo>
                  <a:pt x="3382257" y="188358"/>
                </a:lnTo>
                <a:cubicBezTo>
                  <a:pt x="3673529" y="309645"/>
                  <a:pt x="3935835" y="485152"/>
                  <a:pt x="4156123" y="702025"/>
                </a:cubicBezTo>
                <a:lnTo>
                  <a:pt x="4168357" y="715277"/>
                </a:lnTo>
                <a:lnTo>
                  <a:pt x="3914570" y="961427"/>
                </a:lnTo>
                <a:lnTo>
                  <a:pt x="3893288" y="938008"/>
                </a:lnTo>
                <a:cubicBezTo>
                  <a:pt x="3706633" y="751331"/>
                  <a:pt x="3484374" y="600262"/>
                  <a:pt x="3237572" y="495862"/>
                </a:cubicBezTo>
                <a:lnTo>
                  <a:pt x="3219043" y="489079"/>
                </a:lnTo>
                <a:close/>
                <a:moveTo>
                  <a:pt x="1559559" y="162192"/>
                </a:moveTo>
                <a:lnTo>
                  <a:pt x="1444726" y="208380"/>
                </a:lnTo>
                <a:lnTo>
                  <a:pt x="1486945" y="188358"/>
                </a:lnTo>
                <a:close/>
                <a:moveTo>
                  <a:pt x="3139344" y="102890"/>
                </a:moveTo>
                <a:lnTo>
                  <a:pt x="3158576" y="107758"/>
                </a:lnTo>
                <a:lnTo>
                  <a:pt x="3283330" y="152711"/>
                </a:lnTo>
                <a:close/>
                <a:moveTo>
                  <a:pt x="1772864" y="92003"/>
                </a:moveTo>
                <a:lnTo>
                  <a:pt x="1655527" y="127612"/>
                </a:lnTo>
                <a:lnTo>
                  <a:pt x="1710625" y="107758"/>
                </a:lnTo>
                <a:close/>
                <a:moveTo>
                  <a:pt x="2917090" y="47469"/>
                </a:moveTo>
                <a:lnTo>
                  <a:pt x="2925258" y="48696"/>
                </a:lnTo>
                <a:lnTo>
                  <a:pt x="3031510" y="75593"/>
                </a:lnTo>
                <a:close/>
                <a:moveTo>
                  <a:pt x="1990400" y="41716"/>
                </a:moveTo>
                <a:lnTo>
                  <a:pt x="1879956" y="64894"/>
                </a:lnTo>
                <a:lnTo>
                  <a:pt x="1943944" y="48696"/>
                </a:lnTo>
                <a:close/>
                <a:moveTo>
                  <a:pt x="2670277" y="11716"/>
                </a:moveTo>
                <a:lnTo>
                  <a:pt x="2683524" y="12375"/>
                </a:lnTo>
                <a:lnTo>
                  <a:pt x="2684942" y="12588"/>
                </a:lnTo>
                <a:close/>
                <a:moveTo>
                  <a:pt x="2214249" y="10954"/>
                </a:moveTo>
                <a:lnTo>
                  <a:pt x="2121350" y="22040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6774" y="605"/>
                </a:lnTo>
                <a:lnTo>
                  <a:pt x="2385042" y="246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14EC74F-1A68-52DF-0C97-404D26CBCAFE}"/>
              </a:ext>
            </a:extLst>
          </p:cNvPr>
          <p:cNvSpPr/>
          <p:nvPr/>
        </p:nvSpPr>
        <p:spPr>
          <a:xfrm>
            <a:off x="4327608" y="1867023"/>
            <a:ext cx="3184551" cy="3255773"/>
          </a:xfrm>
          <a:custGeom>
            <a:avLst/>
            <a:gdLst>
              <a:gd name="connsiteX0" fmla="*/ 1557862 w 3184551"/>
              <a:gd name="connsiteY0" fmla="*/ 3253997 h 3255773"/>
              <a:gd name="connsiteX1" fmla="*/ 1598683 w 3184551"/>
              <a:gd name="connsiteY1" fmla="*/ 3255443 h 3255773"/>
              <a:gd name="connsiteX2" fmla="*/ 1592276 w 3184551"/>
              <a:gd name="connsiteY2" fmla="*/ 3255773 h 3255773"/>
              <a:gd name="connsiteX3" fmla="*/ 1380486 w 3184551"/>
              <a:gd name="connsiteY3" fmla="*/ 3239725 h 3255773"/>
              <a:gd name="connsiteX4" fmla="*/ 1446271 w 3184551"/>
              <a:gd name="connsiteY4" fmla="*/ 3248236 h 3255773"/>
              <a:gd name="connsiteX5" fmla="*/ 1429475 w 3184551"/>
              <a:gd name="connsiteY5" fmla="*/ 3247369 h 3255773"/>
              <a:gd name="connsiteX6" fmla="*/ 1221604 w 3184551"/>
              <a:gd name="connsiteY6" fmla="*/ 3209616 h 3255773"/>
              <a:gd name="connsiteX7" fmla="*/ 1298656 w 3184551"/>
              <a:gd name="connsiteY7" fmla="*/ 3226957 h 3255773"/>
              <a:gd name="connsiteX8" fmla="*/ 1271377 w 3184551"/>
              <a:gd name="connsiteY8" fmla="*/ 3222700 h 3255773"/>
              <a:gd name="connsiteX9" fmla="*/ 1969919 w 3184551"/>
              <a:gd name="connsiteY9" fmla="*/ 3207784 h 3255773"/>
              <a:gd name="connsiteX10" fmla="*/ 1913175 w 3184551"/>
              <a:gd name="connsiteY10" fmla="*/ 3222700 h 3255773"/>
              <a:gd name="connsiteX11" fmla="*/ 1908297 w 3184551"/>
              <a:gd name="connsiteY11" fmla="*/ 3223461 h 3255773"/>
              <a:gd name="connsiteX12" fmla="*/ 1074875 w 3184551"/>
              <a:gd name="connsiteY12" fmla="*/ 3166157 h 3255773"/>
              <a:gd name="connsiteX13" fmla="*/ 1154232 w 3184551"/>
              <a:gd name="connsiteY13" fmla="*/ 3191906 h 3255773"/>
              <a:gd name="connsiteX14" fmla="*/ 1118782 w 3184551"/>
              <a:gd name="connsiteY14" fmla="*/ 3182587 h 3255773"/>
              <a:gd name="connsiteX15" fmla="*/ 2141222 w 3184551"/>
              <a:gd name="connsiteY15" fmla="*/ 3154353 h 3255773"/>
              <a:gd name="connsiteX16" fmla="*/ 2065770 w 3184551"/>
              <a:gd name="connsiteY16" fmla="*/ 3182587 h 3255773"/>
              <a:gd name="connsiteX17" fmla="*/ 2054754 w 3184551"/>
              <a:gd name="connsiteY17" fmla="*/ 3185482 h 3255773"/>
              <a:gd name="connsiteX18" fmla="*/ 937163 w 3184551"/>
              <a:gd name="connsiteY18" fmla="*/ 3110447 h 3255773"/>
              <a:gd name="connsiteX19" fmla="*/ 1012091 w 3184551"/>
              <a:gd name="connsiteY19" fmla="*/ 3142664 h 3255773"/>
              <a:gd name="connsiteX20" fmla="*/ 972490 w 3184551"/>
              <a:gd name="connsiteY20" fmla="*/ 3127846 h 3255773"/>
              <a:gd name="connsiteX21" fmla="*/ 2289669 w 3184551"/>
              <a:gd name="connsiteY21" fmla="*/ 3089624 h 3255773"/>
              <a:gd name="connsiteX22" fmla="*/ 2212061 w 3184551"/>
              <a:gd name="connsiteY22" fmla="*/ 3127846 h 3255773"/>
              <a:gd name="connsiteX23" fmla="*/ 2197492 w 3184551"/>
              <a:gd name="connsiteY23" fmla="*/ 3133298 h 3255773"/>
              <a:gd name="connsiteX24" fmla="*/ 806703 w 3184551"/>
              <a:gd name="connsiteY24" fmla="*/ 3042775 h 3255773"/>
              <a:gd name="connsiteX25" fmla="*/ 872528 w 3184551"/>
              <a:gd name="connsiteY25" fmla="*/ 3078614 h 3255773"/>
              <a:gd name="connsiteX26" fmla="*/ 833303 w 3184551"/>
              <a:gd name="connsiteY26" fmla="*/ 3059296 h 3255773"/>
              <a:gd name="connsiteX27" fmla="*/ 2411012 w 3184551"/>
              <a:gd name="connsiteY27" fmla="*/ 3022177 h 3255773"/>
              <a:gd name="connsiteX28" fmla="*/ 2351249 w 3184551"/>
              <a:gd name="connsiteY28" fmla="*/ 3059296 h 3255773"/>
              <a:gd name="connsiteX29" fmla="*/ 2337140 w 3184551"/>
              <a:gd name="connsiteY29" fmla="*/ 3066245 h 3255773"/>
              <a:gd name="connsiteX30" fmla="*/ 682596 w 3184551"/>
              <a:gd name="connsiteY30" fmla="*/ 2962907 h 3255773"/>
              <a:gd name="connsiteX31" fmla="*/ 737629 w 3184551"/>
              <a:gd name="connsiteY31" fmla="*/ 2999873 h 3255773"/>
              <a:gd name="connsiteX32" fmla="*/ 702019 w 3184551"/>
              <a:gd name="connsiteY32" fmla="*/ 2977756 h 3255773"/>
              <a:gd name="connsiteX33" fmla="*/ 2525043 w 3184551"/>
              <a:gd name="connsiteY33" fmla="*/ 2945256 h 3255773"/>
              <a:gd name="connsiteX34" fmla="*/ 2482532 w 3184551"/>
              <a:gd name="connsiteY34" fmla="*/ 2977756 h 3255773"/>
              <a:gd name="connsiteX35" fmla="*/ 2469946 w 3184551"/>
              <a:gd name="connsiteY35" fmla="*/ 2985573 h 3255773"/>
              <a:gd name="connsiteX36" fmla="*/ 564692 w 3184551"/>
              <a:gd name="connsiteY36" fmla="*/ 2870339 h 3255773"/>
              <a:gd name="connsiteX37" fmla="*/ 611104 w 3184551"/>
              <a:gd name="connsiteY37" fmla="*/ 2908250 h 3255773"/>
              <a:gd name="connsiteX38" fmla="*/ 579441 w 3184551"/>
              <a:gd name="connsiteY38" fmla="*/ 2884043 h 3255773"/>
              <a:gd name="connsiteX39" fmla="*/ 2636157 w 3184551"/>
              <a:gd name="connsiteY39" fmla="*/ 2855195 h 3255773"/>
              <a:gd name="connsiteX40" fmla="*/ 2605111 w 3184551"/>
              <a:gd name="connsiteY40" fmla="*/ 2884043 h 3255773"/>
              <a:gd name="connsiteX41" fmla="*/ 2593748 w 3184551"/>
              <a:gd name="connsiteY41" fmla="*/ 2892730 h 3255773"/>
              <a:gd name="connsiteX42" fmla="*/ 453633 w 3184551"/>
              <a:gd name="connsiteY42" fmla="*/ 2764652 h 3255773"/>
              <a:gd name="connsiteX43" fmla="*/ 496614 w 3184551"/>
              <a:gd name="connsiteY43" fmla="*/ 2807081 h 3255773"/>
              <a:gd name="connsiteX44" fmla="*/ 466367 w 3184551"/>
              <a:gd name="connsiteY44" fmla="*/ 2778976 h 3255773"/>
              <a:gd name="connsiteX45" fmla="*/ 2743657 w 3184551"/>
              <a:gd name="connsiteY45" fmla="*/ 2750322 h 3255773"/>
              <a:gd name="connsiteX46" fmla="*/ 2718185 w 3184551"/>
              <a:gd name="connsiteY46" fmla="*/ 2778976 h 3255773"/>
              <a:gd name="connsiteX47" fmla="*/ 2706484 w 3184551"/>
              <a:gd name="connsiteY47" fmla="*/ 2789848 h 3255773"/>
              <a:gd name="connsiteX48" fmla="*/ 350950 w 3184551"/>
              <a:gd name="connsiteY48" fmla="*/ 2646080 h 3255773"/>
              <a:gd name="connsiteX49" fmla="*/ 395489 w 3184551"/>
              <a:gd name="connsiteY49" fmla="*/ 2699247 h 3255773"/>
              <a:gd name="connsiteX50" fmla="*/ 363599 w 3184551"/>
              <a:gd name="connsiteY50" fmla="*/ 2663374 h 3255773"/>
              <a:gd name="connsiteX51" fmla="*/ 2843895 w 3184551"/>
              <a:gd name="connsiteY51" fmla="*/ 2632008 h 3255773"/>
              <a:gd name="connsiteX52" fmla="*/ 2820953 w 3184551"/>
              <a:gd name="connsiteY52" fmla="*/ 2663374 h 3255773"/>
              <a:gd name="connsiteX53" fmla="*/ 2807301 w 3184551"/>
              <a:gd name="connsiteY53" fmla="*/ 2678730 h 3255773"/>
              <a:gd name="connsiteX54" fmla="*/ 259013 w 3184551"/>
              <a:gd name="connsiteY54" fmla="*/ 2516306 h 3255773"/>
              <a:gd name="connsiteX55" fmla="*/ 306027 w 3184551"/>
              <a:gd name="connsiteY55" fmla="*/ 2584662 h 3255773"/>
              <a:gd name="connsiteX56" fmla="*/ 271936 w 3184551"/>
              <a:gd name="connsiteY56" fmla="*/ 2538053 h 3255773"/>
              <a:gd name="connsiteX57" fmla="*/ 2933120 w 3184551"/>
              <a:gd name="connsiteY57" fmla="*/ 2503546 h 3255773"/>
              <a:gd name="connsiteX58" fmla="*/ 2912616 w 3184551"/>
              <a:gd name="connsiteY58" fmla="*/ 2538053 h 3255773"/>
              <a:gd name="connsiteX59" fmla="*/ 2896143 w 3184551"/>
              <a:gd name="connsiteY59" fmla="*/ 2560575 h 3255773"/>
              <a:gd name="connsiteX60" fmla="*/ 182053 w 3184551"/>
              <a:gd name="connsiteY60" fmla="*/ 2382344 h 3255773"/>
              <a:gd name="connsiteX61" fmla="*/ 223314 w 3184551"/>
              <a:gd name="connsiteY61" fmla="*/ 2456229 h 3255773"/>
              <a:gd name="connsiteX62" fmla="*/ 192179 w 3184551"/>
              <a:gd name="connsiteY62" fmla="*/ 2403834 h 3255773"/>
              <a:gd name="connsiteX63" fmla="*/ 3009077 w 3184551"/>
              <a:gd name="connsiteY63" fmla="*/ 2368380 h 3255773"/>
              <a:gd name="connsiteX64" fmla="*/ 2992372 w 3184551"/>
              <a:gd name="connsiteY64" fmla="*/ 2403834 h 3255773"/>
              <a:gd name="connsiteX65" fmla="*/ 2973330 w 3184551"/>
              <a:gd name="connsiteY65" fmla="*/ 2435879 h 3255773"/>
              <a:gd name="connsiteX66" fmla="*/ 118638 w 3184551"/>
              <a:gd name="connsiteY66" fmla="*/ 2243403 h 3255773"/>
              <a:gd name="connsiteX67" fmla="*/ 152041 w 3184551"/>
              <a:gd name="connsiteY67" fmla="*/ 2318648 h 3255773"/>
              <a:gd name="connsiteX68" fmla="*/ 125129 w 3184551"/>
              <a:gd name="connsiteY68" fmla="*/ 2261533 h 3255773"/>
              <a:gd name="connsiteX69" fmla="*/ 3071110 w 3184551"/>
              <a:gd name="connsiteY69" fmla="*/ 2228887 h 3255773"/>
              <a:gd name="connsiteX70" fmla="*/ 3059422 w 3184551"/>
              <a:gd name="connsiteY70" fmla="*/ 2261533 h 3255773"/>
              <a:gd name="connsiteX71" fmla="*/ 3039235 w 3184551"/>
              <a:gd name="connsiteY71" fmla="*/ 2304376 h 3255773"/>
              <a:gd name="connsiteX72" fmla="*/ 68481 w 3184551"/>
              <a:gd name="connsiteY72" fmla="*/ 2099623 h 3255773"/>
              <a:gd name="connsiteX73" fmla="*/ 92505 w 3184551"/>
              <a:gd name="connsiteY73" fmla="*/ 2170404 h 3255773"/>
              <a:gd name="connsiteX74" fmla="*/ 71586 w 3184551"/>
              <a:gd name="connsiteY74" fmla="*/ 2111970 h 3255773"/>
              <a:gd name="connsiteX75" fmla="*/ 3119469 w 3184551"/>
              <a:gd name="connsiteY75" fmla="*/ 2086111 h 3255773"/>
              <a:gd name="connsiteX76" fmla="*/ 3112966 w 3184551"/>
              <a:gd name="connsiteY76" fmla="*/ 2111970 h 3255773"/>
              <a:gd name="connsiteX77" fmla="*/ 3094077 w 3184551"/>
              <a:gd name="connsiteY77" fmla="*/ 2164731 h 3255773"/>
              <a:gd name="connsiteX78" fmla="*/ 31675 w 3184551"/>
              <a:gd name="connsiteY78" fmla="*/ 1951443 h 3255773"/>
              <a:gd name="connsiteX79" fmla="*/ 43826 w 3184551"/>
              <a:gd name="connsiteY79" fmla="*/ 2001594 h 3255773"/>
              <a:gd name="connsiteX80" fmla="*/ 32350 w 3184551"/>
              <a:gd name="connsiteY80" fmla="*/ 1955962 h 3255773"/>
              <a:gd name="connsiteX81" fmla="*/ 3154578 w 3184551"/>
              <a:gd name="connsiteY81" fmla="*/ 1940044 h 3255773"/>
              <a:gd name="connsiteX82" fmla="*/ 3152202 w 3184551"/>
              <a:gd name="connsiteY82" fmla="*/ 1955962 h 3255773"/>
              <a:gd name="connsiteX83" fmla="*/ 3137844 w 3184551"/>
              <a:gd name="connsiteY83" fmla="*/ 2013050 h 3255773"/>
              <a:gd name="connsiteX84" fmla="*/ 3176543 w 3184551"/>
              <a:gd name="connsiteY84" fmla="*/ 1790019 h 3255773"/>
              <a:gd name="connsiteX85" fmla="*/ 3176331 w 3184551"/>
              <a:gd name="connsiteY85" fmla="*/ 1794329 h 3255773"/>
              <a:gd name="connsiteX86" fmla="*/ 3170797 w 3184551"/>
              <a:gd name="connsiteY86" fmla="*/ 1831397 h 3255773"/>
              <a:gd name="connsiteX87" fmla="*/ 6922 w 3184551"/>
              <a:gd name="connsiteY87" fmla="*/ 1768020 h 3255773"/>
              <a:gd name="connsiteX88" fmla="*/ 8773 w 3184551"/>
              <a:gd name="connsiteY88" fmla="*/ 1798024 h 3255773"/>
              <a:gd name="connsiteX89" fmla="*/ 8221 w 3184551"/>
              <a:gd name="connsiteY89" fmla="*/ 1794329 h 3255773"/>
              <a:gd name="connsiteX90" fmla="*/ 3183927 w 3184551"/>
              <a:gd name="connsiteY90" fmla="*/ 1615239 h 3255773"/>
              <a:gd name="connsiteX91" fmla="*/ 3184551 w 3184551"/>
              <a:gd name="connsiteY91" fmla="*/ 1627887 h 3255773"/>
              <a:gd name="connsiteX92" fmla="*/ 3184474 w 3184551"/>
              <a:gd name="connsiteY92" fmla="*/ 1629454 h 3255773"/>
              <a:gd name="connsiteX93" fmla="*/ 1998 w 3184551"/>
              <a:gd name="connsiteY93" fmla="*/ 1587438 h 3255773"/>
              <a:gd name="connsiteX94" fmla="*/ 644 w 3184551"/>
              <a:gd name="connsiteY94" fmla="*/ 1640910 h 3255773"/>
              <a:gd name="connsiteX95" fmla="*/ 0 w 3184551"/>
              <a:gd name="connsiteY95" fmla="*/ 1627887 h 3255773"/>
              <a:gd name="connsiteX96" fmla="*/ 14570 w 3184551"/>
              <a:gd name="connsiteY96" fmla="*/ 1418911 h 3255773"/>
              <a:gd name="connsiteX97" fmla="*/ 6989 w 3184551"/>
              <a:gd name="connsiteY97" fmla="*/ 1486386 h 3255773"/>
              <a:gd name="connsiteX98" fmla="*/ 8221 w 3184551"/>
              <a:gd name="connsiteY98" fmla="*/ 1461445 h 3255773"/>
              <a:gd name="connsiteX99" fmla="*/ 3169653 w 3184551"/>
              <a:gd name="connsiteY99" fmla="*/ 1416714 h 3255773"/>
              <a:gd name="connsiteX100" fmla="*/ 3176331 w 3184551"/>
              <a:gd name="connsiteY100" fmla="*/ 1461445 h 3255773"/>
              <a:gd name="connsiteX101" fmla="*/ 3176904 w 3184551"/>
              <a:gd name="connsiteY101" fmla="*/ 1473057 h 3255773"/>
              <a:gd name="connsiteX102" fmla="*/ 41843 w 3184551"/>
              <a:gd name="connsiteY102" fmla="*/ 1262063 h 3255773"/>
              <a:gd name="connsiteX103" fmla="*/ 26854 w 3184551"/>
              <a:gd name="connsiteY103" fmla="*/ 1336623 h 3255773"/>
              <a:gd name="connsiteX104" fmla="*/ 32350 w 3184551"/>
              <a:gd name="connsiteY104" fmla="*/ 1299811 h 3255773"/>
              <a:gd name="connsiteX105" fmla="*/ 3138603 w 3184551"/>
              <a:gd name="connsiteY105" fmla="*/ 1245740 h 3255773"/>
              <a:gd name="connsiteX106" fmla="*/ 3152202 w 3184551"/>
              <a:gd name="connsiteY106" fmla="*/ 1299811 h 3255773"/>
              <a:gd name="connsiteX107" fmla="*/ 3155482 w 3184551"/>
              <a:gd name="connsiteY107" fmla="*/ 1321787 h 3255773"/>
              <a:gd name="connsiteX108" fmla="*/ 82193 w 3184551"/>
              <a:gd name="connsiteY108" fmla="*/ 1114173 h 3255773"/>
              <a:gd name="connsiteX109" fmla="*/ 59980 w 3184551"/>
              <a:gd name="connsiteY109" fmla="*/ 1189951 h 3255773"/>
              <a:gd name="connsiteX110" fmla="*/ 71586 w 3184551"/>
              <a:gd name="connsiteY110" fmla="*/ 1143803 h 3255773"/>
              <a:gd name="connsiteX111" fmla="*/ 3093302 w 3184551"/>
              <a:gd name="connsiteY111" fmla="*/ 1088877 h 3255773"/>
              <a:gd name="connsiteX112" fmla="*/ 3112966 w 3184551"/>
              <a:gd name="connsiteY112" fmla="*/ 1143803 h 3255773"/>
              <a:gd name="connsiteX113" fmla="*/ 3120633 w 3184551"/>
              <a:gd name="connsiteY113" fmla="*/ 1174289 h 3255773"/>
              <a:gd name="connsiteX114" fmla="*/ 134856 w 3184551"/>
              <a:gd name="connsiteY114" fmla="*/ 973596 h 3255773"/>
              <a:gd name="connsiteX115" fmla="*/ 106976 w 3184551"/>
              <a:gd name="connsiteY115" fmla="*/ 1044946 h 3255773"/>
              <a:gd name="connsiteX116" fmla="*/ 125129 w 3184551"/>
              <a:gd name="connsiteY116" fmla="*/ 994240 h 3255773"/>
              <a:gd name="connsiteX117" fmla="*/ 199620 w 3184551"/>
              <a:gd name="connsiteY117" fmla="*/ 839417 h 3255773"/>
              <a:gd name="connsiteX118" fmla="*/ 169215 w 3184551"/>
              <a:gd name="connsiteY118" fmla="*/ 900677 h 3255773"/>
              <a:gd name="connsiteX119" fmla="*/ 192179 w 3184551"/>
              <a:gd name="connsiteY119" fmla="*/ 851939 h 3255773"/>
              <a:gd name="connsiteX120" fmla="*/ 276591 w 3184551"/>
              <a:gd name="connsiteY120" fmla="*/ 711356 h 3255773"/>
              <a:gd name="connsiteX121" fmla="*/ 248214 w 3184551"/>
              <a:gd name="connsiteY121" fmla="*/ 757641 h 3255773"/>
              <a:gd name="connsiteX122" fmla="*/ 271936 w 3184551"/>
              <a:gd name="connsiteY122" fmla="*/ 717720 h 3255773"/>
              <a:gd name="connsiteX123" fmla="*/ 365929 w 3184551"/>
              <a:gd name="connsiteY123" fmla="*/ 589778 h 3255773"/>
              <a:gd name="connsiteX124" fmla="*/ 343656 w 3184551"/>
              <a:gd name="connsiteY124" fmla="*/ 619665 h 3255773"/>
              <a:gd name="connsiteX125" fmla="*/ 363599 w 3184551"/>
              <a:gd name="connsiteY125" fmla="*/ 592400 h 3255773"/>
              <a:gd name="connsiteX126" fmla="*/ 2735491 w 3184551"/>
              <a:gd name="connsiteY126" fmla="*/ 496266 h 3255773"/>
              <a:gd name="connsiteX127" fmla="*/ 2820953 w 3184551"/>
              <a:gd name="connsiteY127" fmla="*/ 592400 h 3255773"/>
              <a:gd name="connsiteX128" fmla="*/ 3059422 w 3184551"/>
              <a:gd name="connsiteY128" fmla="*/ 994240 h 3255773"/>
              <a:gd name="connsiteX129" fmla="*/ 3079678 w 3184551"/>
              <a:gd name="connsiteY129" fmla="*/ 1050821 h 3255773"/>
              <a:gd name="connsiteX130" fmla="*/ 2854992 w 3184551"/>
              <a:gd name="connsiteY130" fmla="*/ 1137992 h 3255773"/>
              <a:gd name="connsiteX131" fmla="*/ 2835424 w 3184551"/>
              <a:gd name="connsiteY131" fmla="*/ 1082466 h 3255773"/>
              <a:gd name="connsiteX132" fmla="*/ 2633363 w 3184551"/>
              <a:gd name="connsiteY132" fmla="*/ 736577 h 3255773"/>
              <a:gd name="connsiteX133" fmla="*/ 2568081 w 3184551"/>
              <a:gd name="connsiteY133" fmla="*/ 661978 h 3255773"/>
              <a:gd name="connsiteX134" fmla="*/ 467487 w 3184551"/>
              <a:gd name="connsiteY134" fmla="*/ 475756 h 3255773"/>
              <a:gd name="connsiteX135" fmla="*/ 449511 w 3184551"/>
              <a:gd name="connsiteY135" fmla="*/ 495759 h 3255773"/>
              <a:gd name="connsiteX136" fmla="*/ 466367 w 3184551"/>
              <a:gd name="connsiteY136" fmla="*/ 476797 h 3255773"/>
              <a:gd name="connsiteX137" fmla="*/ 2671187 w 3184551"/>
              <a:gd name="connsiteY137" fmla="*/ 433127 h 3255773"/>
              <a:gd name="connsiteX138" fmla="*/ 2718185 w 3184551"/>
              <a:gd name="connsiteY138" fmla="*/ 476797 h 3255773"/>
              <a:gd name="connsiteX139" fmla="*/ 2726846 w 3184551"/>
              <a:gd name="connsiteY139" fmla="*/ 486541 h 3255773"/>
              <a:gd name="connsiteX140" fmla="*/ 580327 w 3184551"/>
              <a:gd name="connsiteY140" fmla="*/ 371053 h 3255773"/>
              <a:gd name="connsiteX141" fmla="*/ 551670 w 3184551"/>
              <a:gd name="connsiteY141" fmla="*/ 397535 h 3255773"/>
              <a:gd name="connsiteX142" fmla="*/ 579441 w 3184551"/>
              <a:gd name="connsiteY142" fmla="*/ 371730 h 3255773"/>
              <a:gd name="connsiteX143" fmla="*/ 2559889 w 3184551"/>
              <a:gd name="connsiteY143" fmla="*/ 337158 h 3255773"/>
              <a:gd name="connsiteX144" fmla="*/ 2605111 w 3184551"/>
              <a:gd name="connsiteY144" fmla="*/ 371730 h 3255773"/>
              <a:gd name="connsiteX145" fmla="*/ 2613579 w 3184551"/>
              <a:gd name="connsiteY145" fmla="*/ 379599 h 3255773"/>
              <a:gd name="connsiteX146" fmla="*/ 703619 w 3184551"/>
              <a:gd name="connsiteY146" fmla="*/ 277024 h 3255773"/>
              <a:gd name="connsiteX147" fmla="*/ 592342 w 3184551"/>
              <a:gd name="connsiteY147" fmla="*/ 361867 h 3255773"/>
              <a:gd name="connsiteX148" fmla="*/ 702019 w 3184551"/>
              <a:gd name="connsiteY148" fmla="*/ 278018 h 3255773"/>
              <a:gd name="connsiteX149" fmla="*/ 2436810 w 3184551"/>
              <a:gd name="connsiteY149" fmla="*/ 249620 h 3255773"/>
              <a:gd name="connsiteX150" fmla="*/ 2482532 w 3184551"/>
              <a:gd name="connsiteY150" fmla="*/ 278018 h 3255773"/>
              <a:gd name="connsiteX151" fmla="*/ 2492002 w 3184551"/>
              <a:gd name="connsiteY151" fmla="*/ 285257 h 3255773"/>
              <a:gd name="connsiteX152" fmla="*/ 878365 w 3184551"/>
              <a:gd name="connsiteY152" fmla="*/ 174284 h 3255773"/>
              <a:gd name="connsiteX153" fmla="*/ 833364 w 3184551"/>
              <a:gd name="connsiteY153" fmla="*/ 196528 h 3255773"/>
              <a:gd name="connsiteX154" fmla="*/ 745762 w 3184551"/>
              <a:gd name="connsiteY154" fmla="*/ 250849 h 3255773"/>
              <a:gd name="connsiteX155" fmla="*/ 833303 w 3184551"/>
              <a:gd name="connsiteY155" fmla="*/ 196477 h 3255773"/>
              <a:gd name="connsiteX156" fmla="*/ 2301958 w 3184551"/>
              <a:gd name="connsiteY156" fmla="*/ 172202 h 3255773"/>
              <a:gd name="connsiteX157" fmla="*/ 2351249 w 3184551"/>
              <a:gd name="connsiteY157" fmla="*/ 196477 h 3255773"/>
              <a:gd name="connsiteX158" fmla="*/ 2363748 w 3184551"/>
              <a:gd name="connsiteY158" fmla="*/ 204240 h 3255773"/>
              <a:gd name="connsiteX159" fmla="*/ 2160228 w 3184551"/>
              <a:gd name="connsiteY159" fmla="*/ 108532 h 3255773"/>
              <a:gd name="connsiteX160" fmla="*/ 2212061 w 3184551"/>
              <a:gd name="connsiteY160" fmla="*/ 127928 h 3255773"/>
              <a:gd name="connsiteX161" fmla="*/ 2229561 w 3184551"/>
              <a:gd name="connsiteY161" fmla="*/ 136546 h 3255773"/>
              <a:gd name="connsiteX162" fmla="*/ 1028289 w 3184551"/>
              <a:gd name="connsiteY162" fmla="*/ 107048 h 3255773"/>
              <a:gd name="connsiteX163" fmla="*/ 969286 w 3184551"/>
              <a:gd name="connsiteY163" fmla="*/ 129506 h 3255773"/>
              <a:gd name="connsiteX164" fmla="*/ 972490 w 3184551"/>
              <a:gd name="connsiteY164" fmla="*/ 127928 h 3255773"/>
              <a:gd name="connsiteX165" fmla="*/ 2015779 w 3184551"/>
              <a:gd name="connsiteY165" fmla="*/ 60045 h 3255773"/>
              <a:gd name="connsiteX166" fmla="*/ 2065770 w 3184551"/>
              <a:gd name="connsiteY166" fmla="*/ 73187 h 3255773"/>
              <a:gd name="connsiteX167" fmla="*/ 2089497 w 3184551"/>
              <a:gd name="connsiteY167" fmla="*/ 82065 h 3255773"/>
              <a:gd name="connsiteX168" fmla="*/ 1174636 w 3184551"/>
              <a:gd name="connsiteY168" fmla="*/ 58504 h 3255773"/>
              <a:gd name="connsiteX169" fmla="*/ 1111514 w 3184551"/>
              <a:gd name="connsiteY169" fmla="*/ 75906 h 3255773"/>
              <a:gd name="connsiteX170" fmla="*/ 1118782 w 3184551"/>
              <a:gd name="connsiteY170" fmla="*/ 73187 h 3255773"/>
              <a:gd name="connsiteX171" fmla="*/ 1869662 w 3184551"/>
              <a:gd name="connsiteY171" fmla="*/ 26284 h 3255773"/>
              <a:gd name="connsiteX172" fmla="*/ 1913175 w 3184551"/>
              <a:gd name="connsiteY172" fmla="*/ 33073 h 3255773"/>
              <a:gd name="connsiteX173" fmla="*/ 1943184 w 3184551"/>
              <a:gd name="connsiteY173" fmla="*/ 40962 h 3255773"/>
              <a:gd name="connsiteX174" fmla="*/ 1322363 w 3184551"/>
              <a:gd name="connsiteY174" fmla="*/ 25117 h 3255773"/>
              <a:gd name="connsiteX175" fmla="*/ 1259041 w 3184551"/>
              <a:gd name="connsiteY175" fmla="*/ 36316 h 3255773"/>
              <a:gd name="connsiteX176" fmla="*/ 1271377 w 3184551"/>
              <a:gd name="connsiteY176" fmla="*/ 33073 h 3255773"/>
              <a:gd name="connsiteX177" fmla="*/ 1720841 w 3184551"/>
              <a:gd name="connsiteY177" fmla="*/ 6637 h 3255773"/>
              <a:gd name="connsiteX178" fmla="*/ 1755077 w 3184551"/>
              <a:gd name="connsiteY178" fmla="*/ 8405 h 3255773"/>
              <a:gd name="connsiteX179" fmla="*/ 1790246 w 3184551"/>
              <a:gd name="connsiteY179" fmla="*/ 13892 h 3255773"/>
              <a:gd name="connsiteX180" fmla="*/ 1473775 w 3184551"/>
              <a:gd name="connsiteY180" fmla="*/ 6118 h 3255773"/>
              <a:gd name="connsiteX181" fmla="*/ 1411439 w 3184551"/>
              <a:gd name="connsiteY181" fmla="*/ 11219 h 3255773"/>
              <a:gd name="connsiteX182" fmla="*/ 1429475 w 3184551"/>
              <a:gd name="connsiteY182" fmla="*/ 8405 h 3255773"/>
              <a:gd name="connsiteX183" fmla="*/ 1592276 w 3184551"/>
              <a:gd name="connsiteY183" fmla="*/ 0 h 3255773"/>
              <a:gd name="connsiteX184" fmla="*/ 1631393 w 3184551"/>
              <a:gd name="connsiteY184" fmla="*/ 2020 h 3255773"/>
              <a:gd name="connsiteX185" fmla="*/ 1567243 w 3184551"/>
              <a:gd name="connsiteY185" fmla="*/ 1292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3184551" h="3255773">
                <a:moveTo>
                  <a:pt x="1557862" y="3253997"/>
                </a:moveTo>
                <a:lnTo>
                  <a:pt x="1598683" y="3255443"/>
                </a:lnTo>
                <a:lnTo>
                  <a:pt x="1592276" y="3255773"/>
                </a:lnTo>
                <a:close/>
                <a:moveTo>
                  <a:pt x="1380486" y="3239725"/>
                </a:moveTo>
                <a:lnTo>
                  <a:pt x="1446271" y="3248236"/>
                </a:lnTo>
                <a:lnTo>
                  <a:pt x="1429475" y="3247369"/>
                </a:lnTo>
                <a:close/>
                <a:moveTo>
                  <a:pt x="1221604" y="3209616"/>
                </a:moveTo>
                <a:lnTo>
                  <a:pt x="1298656" y="3226957"/>
                </a:lnTo>
                <a:lnTo>
                  <a:pt x="1271377" y="3222700"/>
                </a:lnTo>
                <a:close/>
                <a:moveTo>
                  <a:pt x="1969919" y="3207784"/>
                </a:moveTo>
                <a:lnTo>
                  <a:pt x="1913175" y="3222700"/>
                </a:lnTo>
                <a:lnTo>
                  <a:pt x="1908297" y="3223461"/>
                </a:lnTo>
                <a:close/>
                <a:moveTo>
                  <a:pt x="1074875" y="3166157"/>
                </a:moveTo>
                <a:lnTo>
                  <a:pt x="1154232" y="3191906"/>
                </a:lnTo>
                <a:lnTo>
                  <a:pt x="1118782" y="3182587"/>
                </a:lnTo>
                <a:close/>
                <a:moveTo>
                  <a:pt x="2141222" y="3154353"/>
                </a:moveTo>
                <a:lnTo>
                  <a:pt x="2065770" y="3182587"/>
                </a:lnTo>
                <a:lnTo>
                  <a:pt x="2054754" y="3185482"/>
                </a:lnTo>
                <a:close/>
                <a:moveTo>
                  <a:pt x="937163" y="3110447"/>
                </a:moveTo>
                <a:lnTo>
                  <a:pt x="1012091" y="3142664"/>
                </a:lnTo>
                <a:lnTo>
                  <a:pt x="972490" y="3127846"/>
                </a:lnTo>
                <a:close/>
                <a:moveTo>
                  <a:pt x="2289669" y="3089624"/>
                </a:moveTo>
                <a:lnTo>
                  <a:pt x="2212061" y="3127846"/>
                </a:lnTo>
                <a:lnTo>
                  <a:pt x="2197492" y="3133298"/>
                </a:lnTo>
                <a:close/>
                <a:moveTo>
                  <a:pt x="806703" y="3042775"/>
                </a:moveTo>
                <a:lnTo>
                  <a:pt x="872528" y="3078614"/>
                </a:lnTo>
                <a:lnTo>
                  <a:pt x="833303" y="3059296"/>
                </a:lnTo>
                <a:close/>
                <a:moveTo>
                  <a:pt x="2411012" y="3022177"/>
                </a:moveTo>
                <a:lnTo>
                  <a:pt x="2351249" y="3059296"/>
                </a:lnTo>
                <a:lnTo>
                  <a:pt x="2337140" y="3066245"/>
                </a:lnTo>
                <a:close/>
                <a:moveTo>
                  <a:pt x="682596" y="2962907"/>
                </a:moveTo>
                <a:lnTo>
                  <a:pt x="737629" y="2999873"/>
                </a:lnTo>
                <a:lnTo>
                  <a:pt x="702019" y="2977756"/>
                </a:lnTo>
                <a:close/>
                <a:moveTo>
                  <a:pt x="2525043" y="2945256"/>
                </a:moveTo>
                <a:lnTo>
                  <a:pt x="2482532" y="2977756"/>
                </a:lnTo>
                <a:lnTo>
                  <a:pt x="2469946" y="2985573"/>
                </a:lnTo>
                <a:close/>
                <a:moveTo>
                  <a:pt x="564692" y="2870339"/>
                </a:moveTo>
                <a:lnTo>
                  <a:pt x="611104" y="2908250"/>
                </a:lnTo>
                <a:lnTo>
                  <a:pt x="579441" y="2884043"/>
                </a:lnTo>
                <a:close/>
                <a:moveTo>
                  <a:pt x="2636157" y="2855195"/>
                </a:moveTo>
                <a:lnTo>
                  <a:pt x="2605111" y="2884043"/>
                </a:lnTo>
                <a:lnTo>
                  <a:pt x="2593748" y="2892730"/>
                </a:lnTo>
                <a:close/>
                <a:moveTo>
                  <a:pt x="453633" y="2764652"/>
                </a:moveTo>
                <a:lnTo>
                  <a:pt x="496614" y="2807081"/>
                </a:lnTo>
                <a:lnTo>
                  <a:pt x="466367" y="2778976"/>
                </a:lnTo>
                <a:close/>
                <a:moveTo>
                  <a:pt x="2743657" y="2750322"/>
                </a:moveTo>
                <a:lnTo>
                  <a:pt x="2718185" y="2778976"/>
                </a:lnTo>
                <a:lnTo>
                  <a:pt x="2706484" y="2789848"/>
                </a:lnTo>
                <a:close/>
                <a:moveTo>
                  <a:pt x="350950" y="2646080"/>
                </a:moveTo>
                <a:lnTo>
                  <a:pt x="395489" y="2699247"/>
                </a:lnTo>
                <a:lnTo>
                  <a:pt x="363599" y="2663374"/>
                </a:lnTo>
                <a:close/>
                <a:moveTo>
                  <a:pt x="2843895" y="2632008"/>
                </a:moveTo>
                <a:lnTo>
                  <a:pt x="2820953" y="2663374"/>
                </a:lnTo>
                <a:lnTo>
                  <a:pt x="2807301" y="2678730"/>
                </a:lnTo>
                <a:close/>
                <a:moveTo>
                  <a:pt x="259013" y="2516306"/>
                </a:moveTo>
                <a:lnTo>
                  <a:pt x="306027" y="2584662"/>
                </a:lnTo>
                <a:lnTo>
                  <a:pt x="271936" y="2538053"/>
                </a:lnTo>
                <a:close/>
                <a:moveTo>
                  <a:pt x="2933120" y="2503546"/>
                </a:moveTo>
                <a:lnTo>
                  <a:pt x="2912616" y="2538053"/>
                </a:lnTo>
                <a:lnTo>
                  <a:pt x="2896143" y="2560575"/>
                </a:lnTo>
                <a:close/>
                <a:moveTo>
                  <a:pt x="182053" y="2382344"/>
                </a:moveTo>
                <a:lnTo>
                  <a:pt x="223314" y="2456229"/>
                </a:lnTo>
                <a:lnTo>
                  <a:pt x="192179" y="2403834"/>
                </a:lnTo>
                <a:close/>
                <a:moveTo>
                  <a:pt x="3009077" y="2368380"/>
                </a:moveTo>
                <a:lnTo>
                  <a:pt x="2992372" y="2403834"/>
                </a:lnTo>
                <a:lnTo>
                  <a:pt x="2973330" y="2435879"/>
                </a:lnTo>
                <a:close/>
                <a:moveTo>
                  <a:pt x="118638" y="2243403"/>
                </a:moveTo>
                <a:lnTo>
                  <a:pt x="152041" y="2318648"/>
                </a:lnTo>
                <a:lnTo>
                  <a:pt x="125129" y="2261533"/>
                </a:lnTo>
                <a:close/>
                <a:moveTo>
                  <a:pt x="3071110" y="2228887"/>
                </a:moveTo>
                <a:lnTo>
                  <a:pt x="3059422" y="2261533"/>
                </a:lnTo>
                <a:lnTo>
                  <a:pt x="3039235" y="2304376"/>
                </a:lnTo>
                <a:close/>
                <a:moveTo>
                  <a:pt x="68481" y="2099623"/>
                </a:moveTo>
                <a:lnTo>
                  <a:pt x="92505" y="2170404"/>
                </a:lnTo>
                <a:lnTo>
                  <a:pt x="71586" y="2111970"/>
                </a:lnTo>
                <a:close/>
                <a:moveTo>
                  <a:pt x="3119469" y="2086111"/>
                </a:moveTo>
                <a:lnTo>
                  <a:pt x="3112966" y="2111970"/>
                </a:lnTo>
                <a:lnTo>
                  <a:pt x="3094077" y="2164731"/>
                </a:lnTo>
                <a:close/>
                <a:moveTo>
                  <a:pt x="31675" y="1951443"/>
                </a:moveTo>
                <a:lnTo>
                  <a:pt x="43826" y="2001594"/>
                </a:lnTo>
                <a:lnTo>
                  <a:pt x="32350" y="1955962"/>
                </a:lnTo>
                <a:close/>
                <a:moveTo>
                  <a:pt x="3154578" y="1940044"/>
                </a:moveTo>
                <a:lnTo>
                  <a:pt x="3152202" y="1955962"/>
                </a:lnTo>
                <a:lnTo>
                  <a:pt x="3137844" y="2013050"/>
                </a:lnTo>
                <a:close/>
                <a:moveTo>
                  <a:pt x="3176543" y="1790019"/>
                </a:moveTo>
                <a:lnTo>
                  <a:pt x="3176331" y="1794329"/>
                </a:lnTo>
                <a:lnTo>
                  <a:pt x="3170797" y="1831397"/>
                </a:lnTo>
                <a:close/>
                <a:moveTo>
                  <a:pt x="6922" y="1768020"/>
                </a:moveTo>
                <a:lnTo>
                  <a:pt x="8773" y="1798024"/>
                </a:lnTo>
                <a:lnTo>
                  <a:pt x="8221" y="1794329"/>
                </a:lnTo>
                <a:close/>
                <a:moveTo>
                  <a:pt x="3183927" y="1615239"/>
                </a:moveTo>
                <a:lnTo>
                  <a:pt x="3184551" y="1627887"/>
                </a:lnTo>
                <a:lnTo>
                  <a:pt x="3184474" y="1629454"/>
                </a:lnTo>
                <a:close/>
                <a:moveTo>
                  <a:pt x="1998" y="1587438"/>
                </a:moveTo>
                <a:lnTo>
                  <a:pt x="644" y="1640910"/>
                </a:lnTo>
                <a:lnTo>
                  <a:pt x="0" y="1627887"/>
                </a:lnTo>
                <a:close/>
                <a:moveTo>
                  <a:pt x="14570" y="1418911"/>
                </a:moveTo>
                <a:lnTo>
                  <a:pt x="6989" y="1486386"/>
                </a:lnTo>
                <a:lnTo>
                  <a:pt x="8221" y="1461445"/>
                </a:lnTo>
                <a:close/>
                <a:moveTo>
                  <a:pt x="3169653" y="1416714"/>
                </a:moveTo>
                <a:lnTo>
                  <a:pt x="3176331" y="1461445"/>
                </a:lnTo>
                <a:lnTo>
                  <a:pt x="3176904" y="1473057"/>
                </a:lnTo>
                <a:close/>
                <a:moveTo>
                  <a:pt x="41843" y="1262063"/>
                </a:moveTo>
                <a:lnTo>
                  <a:pt x="26854" y="1336623"/>
                </a:lnTo>
                <a:lnTo>
                  <a:pt x="32350" y="1299811"/>
                </a:lnTo>
                <a:close/>
                <a:moveTo>
                  <a:pt x="3138603" y="1245740"/>
                </a:moveTo>
                <a:lnTo>
                  <a:pt x="3152202" y="1299811"/>
                </a:lnTo>
                <a:lnTo>
                  <a:pt x="3155482" y="1321787"/>
                </a:lnTo>
                <a:close/>
                <a:moveTo>
                  <a:pt x="82193" y="1114173"/>
                </a:moveTo>
                <a:lnTo>
                  <a:pt x="59980" y="1189951"/>
                </a:lnTo>
                <a:lnTo>
                  <a:pt x="71586" y="1143803"/>
                </a:lnTo>
                <a:close/>
                <a:moveTo>
                  <a:pt x="3093302" y="1088877"/>
                </a:moveTo>
                <a:lnTo>
                  <a:pt x="3112966" y="1143803"/>
                </a:lnTo>
                <a:lnTo>
                  <a:pt x="3120633" y="1174289"/>
                </a:lnTo>
                <a:close/>
                <a:moveTo>
                  <a:pt x="134856" y="973596"/>
                </a:moveTo>
                <a:lnTo>
                  <a:pt x="106976" y="1044946"/>
                </a:lnTo>
                <a:lnTo>
                  <a:pt x="125129" y="994240"/>
                </a:lnTo>
                <a:close/>
                <a:moveTo>
                  <a:pt x="199620" y="839417"/>
                </a:moveTo>
                <a:lnTo>
                  <a:pt x="169215" y="900677"/>
                </a:lnTo>
                <a:lnTo>
                  <a:pt x="192179" y="851939"/>
                </a:lnTo>
                <a:close/>
                <a:moveTo>
                  <a:pt x="276591" y="711356"/>
                </a:moveTo>
                <a:lnTo>
                  <a:pt x="248214" y="757641"/>
                </a:lnTo>
                <a:lnTo>
                  <a:pt x="271936" y="717720"/>
                </a:lnTo>
                <a:close/>
                <a:moveTo>
                  <a:pt x="365929" y="589778"/>
                </a:moveTo>
                <a:lnTo>
                  <a:pt x="343656" y="619665"/>
                </a:lnTo>
                <a:lnTo>
                  <a:pt x="363599" y="592400"/>
                </a:lnTo>
                <a:close/>
                <a:moveTo>
                  <a:pt x="2735491" y="496266"/>
                </a:moveTo>
                <a:lnTo>
                  <a:pt x="2820953" y="592400"/>
                </a:lnTo>
                <a:cubicBezTo>
                  <a:pt x="2918302" y="712998"/>
                  <a:pt x="2998992" y="848172"/>
                  <a:pt x="3059422" y="994240"/>
                </a:cubicBezTo>
                <a:lnTo>
                  <a:pt x="3079678" y="1050821"/>
                </a:lnTo>
                <a:lnTo>
                  <a:pt x="2854992" y="1137992"/>
                </a:lnTo>
                <a:lnTo>
                  <a:pt x="2835424" y="1082466"/>
                </a:lnTo>
                <a:cubicBezTo>
                  <a:pt x="2784220" y="956736"/>
                  <a:pt x="2715850" y="840383"/>
                  <a:pt x="2633363" y="736577"/>
                </a:cubicBezTo>
                <a:lnTo>
                  <a:pt x="2568081" y="661978"/>
                </a:lnTo>
                <a:close/>
                <a:moveTo>
                  <a:pt x="467487" y="475756"/>
                </a:moveTo>
                <a:lnTo>
                  <a:pt x="449511" y="495759"/>
                </a:lnTo>
                <a:lnTo>
                  <a:pt x="466367" y="476797"/>
                </a:lnTo>
                <a:close/>
                <a:moveTo>
                  <a:pt x="2671187" y="433127"/>
                </a:moveTo>
                <a:lnTo>
                  <a:pt x="2718185" y="476797"/>
                </a:lnTo>
                <a:lnTo>
                  <a:pt x="2726846" y="486541"/>
                </a:lnTo>
                <a:close/>
                <a:moveTo>
                  <a:pt x="580327" y="371053"/>
                </a:moveTo>
                <a:lnTo>
                  <a:pt x="551670" y="397535"/>
                </a:lnTo>
                <a:lnTo>
                  <a:pt x="579441" y="371730"/>
                </a:lnTo>
                <a:close/>
                <a:moveTo>
                  <a:pt x="2559889" y="337158"/>
                </a:moveTo>
                <a:lnTo>
                  <a:pt x="2605111" y="371730"/>
                </a:lnTo>
                <a:lnTo>
                  <a:pt x="2613579" y="379599"/>
                </a:lnTo>
                <a:close/>
                <a:moveTo>
                  <a:pt x="703619" y="277024"/>
                </a:moveTo>
                <a:lnTo>
                  <a:pt x="592342" y="361867"/>
                </a:lnTo>
                <a:lnTo>
                  <a:pt x="702019" y="278018"/>
                </a:lnTo>
                <a:close/>
                <a:moveTo>
                  <a:pt x="2436810" y="249620"/>
                </a:moveTo>
                <a:lnTo>
                  <a:pt x="2482532" y="278018"/>
                </a:lnTo>
                <a:lnTo>
                  <a:pt x="2492002" y="285257"/>
                </a:lnTo>
                <a:close/>
                <a:moveTo>
                  <a:pt x="878365" y="174284"/>
                </a:moveTo>
                <a:lnTo>
                  <a:pt x="833364" y="196528"/>
                </a:lnTo>
                <a:lnTo>
                  <a:pt x="745762" y="250849"/>
                </a:lnTo>
                <a:lnTo>
                  <a:pt x="833303" y="196477"/>
                </a:lnTo>
                <a:close/>
                <a:moveTo>
                  <a:pt x="2301958" y="172202"/>
                </a:moveTo>
                <a:lnTo>
                  <a:pt x="2351249" y="196477"/>
                </a:lnTo>
                <a:lnTo>
                  <a:pt x="2363748" y="204240"/>
                </a:lnTo>
                <a:close/>
                <a:moveTo>
                  <a:pt x="2160228" y="108532"/>
                </a:moveTo>
                <a:lnTo>
                  <a:pt x="2212061" y="127928"/>
                </a:lnTo>
                <a:lnTo>
                  <a:pt x="2229561" y="136546"/>
                </a:lnTo>
                <a:close/>
                <a:moveTo>
                  <a:pt x="1028289" y="107048"/>
                </a:moveTo>
                <a:lnTo>
                  <a:pt x="969286" y="129506"/>
                </a:lnTo>
                <a:lnTo>
                  <a:pt x="972490" y="127928"/>
                </a:lnTo>
                <a:close/>
                <a:moveTo>
                  <a:pt x="2015779" y="60045"/>
                </a:moveTo>
                <a:lnTo>
                  <a:pt x="2065770" y="73187"/>
                </a:lnTo>
                <a:lnTo>
                  <a:pt x="2089497" y="82065"/>
                </a:lnTo>
                <a:close/>
                <a:moveTo>
                  <a:pt x="1174636" y="58504"/>
                </a:moveTo>
                <a:lnTo>
                  <a:pt x="1111514" y="75906"/>
                </a:lnTo>
                <a:lnTo>
                  <a:pt x="1118782" y="73187"/>
                </a:lnTo>
                <a:close/>
                <a:moveTo>
                  <a:pt x="1869662" y="26284"/>
                </a:moveTo>
                <a:lnTo>
                  <a:pt x="1913175" y="33073"/>
                </a:lnTo>
                <a:lnTo>
                  <a:pt x="1943184" y="40962"/>
                </a:lnTo>
                <a:close/>
                <a:moveTo>
                  <a:pt x="1322363" y="25117"/>
                </a:moveTo>
                <a:lnTo>
                  <a:pt x="1259041" y="36316"/>
                </a:lnTo>
                <a:lnTo>
                  <a:pt x="1271377" y="33073"/>
                </a:lnTo>
                <a:close/>
                <a:moveTo>
                  <a:pt x="1720841" y="6637"/>
                </a:moveTo>
                <a:lnTo>
                  <a:pt x="1755077" y="8405"/>
                </a:lnTo>
                <a:lnTo>
                  <a:pt x="1790246" y="13892"/>
                </a:lnTo>
                <a:close/>
                <a:moveTo>
                  <a:pt x="1473775" y="6118"/>
                </a:moveTo>
                <a:lnTo>
                  <a:pt x="1411439" y="11219"/>
                </a:lnTo>
                <a:lnTo>
                  <a:pt x="1429475" y="8405"/>
                </a:lnTo>
                <a:close/>
                <a:moveTo>
                  <a:pt x="1592276" y="0"/>
                </a:moveTo>
                <a:lnTo>
                  <a:pt x="1631393" y="2020"/>
                </a:lnTo>
                <a:lnTo>
                  <a:pt x="1567243" y="1292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146B444-3837-2EE3-5EA1-FB942314E2DA}"/>
              </a:ext>
            </a:extLst>
          </p:cNvPr>
          <p:cNvSpPr/>
          <p:nvPr/>
        </p:nvSpPr>
        <p:spPr>
          <a:xfrm rot="1269616">
            <a:off x="4437278" y="1829874"/>
            <a:ext cx="3184551" cy="3247747"/>
          </a:xfrm>
          <a:custGeom>
            <a:avLst/>
            <a:gdLst>
              <a:gd name="connsiteX0" fmla="*/ 1549586 w 3184551"/>
              <a:gd name="connsiteY0" fmla="*/ 3245543 h 3247747"/>
              <a:gd name="connsiteX1" fmla="*/ 1595656 w 3184551"/>
              <a:gd name="connsiteY1" fmla="*/ 3247573 h 3247747"/>
              <a:gd name="connsiteX2" fmla="*/ 1592276 w 3184551"/>
              <a:gd name="connsiteY2" fmla="*/ 3247747 h 3247747"/>
              <a:gd name="connsiteX3" fmla="*/ 1769278 w 3184551"/>
              <a:gd name="connsiteY3" fmla="*/ 3237127 h 3247747"/>
              <a:gd name="connsiteX4" fmla="*/ 1755077 w 3184551"/>
              <a:gd name="connsiteY4" fmla="*/ 3239343 h 3247747"/>
              <a:gd name="connsiteX5" fmla="*/ 1754263 w 3184551"/>
              <a:gd name="connsiteY5" fmla="*/ 3239385 h 3247747"/>
              <a:gd name="connsiteX6" fmla="*/ 1364417 w 3184551"/>
              <a:gd name="connsiteY6" fmla="*/ 3229192 h 3247747"/>
              <a:gd name="connsiteX7" fmla="*/ 1439837 w 3184551"/>
              <a:gd name="connsiteY7" fmla="*/ 3239878 h 3247747"/>
              <a:gd name="connsiteX8" fmla="*/ 1429475 w 3184551"/>
              <a:gd name="connsiteY8" fmla="*/ 3239343 h 3247747"/>
              <a:gd name="connsiteX9" fmla="*/ 1964822 w 3184551"/>
              <a:gd name="connsiteY9" fmla="*/ 3201097 h 3247747"/>
              <a:gd name="connsiteX10" fmla="*/ 1913175 w 3184551"/>
              <a:gd name="connsiteY10" fmla="*/ 3214674 h 3247747"/>
              <a:gd name="connsiteX11" fmla="*/ 1905759 w 3184551"/>
              <a:gd name="connsiteY11" fmla="*/ 3215831 h 3247747"/>
              <a:gd name="connsiteX12" fmla="*/ 1209882 w 3184551"/>
              <a:gd name="connsiteY12" fmla="*/ 3198509 h 3247747"/>
              <a:gd name="connsiteX13" fmla="*/ 1286629 w 3184551"/>
              <a:gd name="connsiteY13" fmla="*/ 3217054 h 3247747"/>
              <a:gd name="connsiteX14" fmla="*/ 1271377 w 3184551"/>
              <a:gd name="connsiteY14" fmla="*/ 3214674 h 3247747"/>
              <a:gd name="connsiteX15" fmla="*/ 1065309 w 3184551"/>
              <a:gd name="connsiteY15" fmla="*/ 3154552 h 3247747"/>
              <a:gd name="connsiteX16" fmla="*/ 1137468 w 3184551"/>
              <a:gd name="connsiteY16" fmla="*/ 3179473 h 3247747"/>
              <a:gd name="connsiteX17" fmla="*/ 1118782 w 3184551"/>
              <a:gd name="connsiteY17" fmla="*/ 3174561 h 3247747"/>
              <a:gd name="connsiteX18" fmla="*/ 2121304 w 3184551"/>
              <a:gd name="connsiteY18" fmla="*/ 3153780 h 3247747"/>
              <a:gd name="connsiteX19" fmla="*/ 2065770 w 3184551"/>
              <a:gd name="connsiteY19" fmla="*/ 3174561 h 3247747"/>
              <a:gd name="connsiteX20" fmla="*/ 2052030 w 3184551"/>
              <a:gd name="connsiteY20" fmla="*/ 3178172 h 3247747"/>
              <a:gd name="connsiteX21" fmla="*/ 927346 w 3184551"/>
              <a:gd name="connsiteY21" fmla="*/ 3097586 h 3247747"/>
              <a:gd name="connsiteX22" fmla="*/ 993597 w 3184551"/>
              <a:gd name="connsiteY22" fmla="*/ 3127718 h 3247747"/>
              <a:gd name="connsiteX23" fmla="*/ 972490 w 3184551"/>
              <a:gd name="connsiteY23" fmla="*/ 3119820 h 3247747"/>
              <a:gd name="connsiteX24" fmla="*/ 2263212 w 3184551"/>
              <a:gd name="connsiteY24" fmla="*/ 3094628 h 3247747"/>
              <a:gd name="connsiteX25" fmla="*/ 2212061 w 3184551"/>
              <a:gd name="connsiteY25" fmla="*/ 3119820 h 3247747"/>
              <a:gd name="connsiteX26" fmla="*/ 2193073 w 3184551"/>
              <a:gd name="connsiteY26" fmla="*/ 3126925 h 3247747"/>
              <a:gd name="connsiteX27" fmla="*/ 795639 w 3184551"/>
              <a:gd name="connsiteY27" fmla="*/ 3027877 h 3247747"/>
              <a:gd name="connsiteX28" fmla="*/ 856212 w 3184551"/>
              <a:gd name="connsiteY28" fmla="*/ 3062553 h 3247747"/>
              <a:gd name="connsiteX29" fmla="*/ 833303 w 3184551"/>
              <a:gd name="connsiteY29" fmla="*/ 3051270 h 3247747"/>
              <a:gd name="connsiteX30" fmla="*/ 2395029 w 3184551"/>
              <a:gd name="connsiteY30" fmla="*/ 3024078 h 3247747"/>
              <a:gd name="connsiteX31" fmla="*/ 2351249 w 3184551"/>
              <a:gd name="connsiteY31" fmla="*/ 3051270 h 3247747"/>
              <a:gd name="connsiteX32" fmla="*/ 2328590 w 3184551"/>
              <a:gd name="connsiteY32" fmla="*/ 3062429 h 3247747"/>
              <a:gd name="connsiteX33" fmla="*/ 670780 w 3184551"/>
              <a:gd name="connsiteY33" fmla="*/ 2945847 h 3247747"/>
              <a:gd name="connsiteX34" fmla="*/ 726400 w 3184551"/>
              <a:gd name="connsiteY34" fmla="*/ 2984873 h 3247747"/>
              <a:gd name="connsiteX35" fmla="*/ 702019 w 3184551"/>
              <a:gd name="connsiteY35" fmla="*/ 2969730 h 3247747"/>
              <a:gd name="connsiteX36" fmla="*/ 2518241 w 3184551"/>
              <a:gd name="connsiteY36" fmla="*/ 2942430 h 3247747"/>
              <a:gd name="connsiteX37" fmla="*/ 2482532 w 3184551"/>
              <a:gd name="connsiteY37" fmla="*/ 2969730 h 3247747"/>
              <a:gd name="connsiteX38" fmla="*/ 2457927 w 3184551"/>
              <a:gd name="connsiteY38" fmla="*/ 2985012 h 3247747"/>
              <a:gd name="connsiteX39" fmla="*/ 553718 w 3184551"/>
              <a:gd name="connsiteY39" fmla="*/ 2852116 h 3247747"/>
              <a:gd name="connsiteX40" fmla="*/ 605108 w 3184551"/>
              <a:gd name="connsiteY40" fmla="*/ 2895640 h 3247747"/>
              <a:gd name="connsiteX41" fmla="*/ 579441 w 3184551"/>
              <a:gd name="connsiteY41" fmla="*/ 2876017 h 3247747"/>
              <a:gd name="connsiteX42" fmla="*/ 2633308 w 3184551"/>
              <a:gd name="connsiteY42" fmla="*/ 2849817 h 3247747"/>
              <a:gd name="connsiteX43" fmla="*/ 2605111 w 3184551"/>
              <a:gd name="connsiteY43" fmla="*/ 2876017 h 3247747"/>
              <a:gd name="connsiteX44" fmla="*/ 2580052 w 3184551"/>
              <a:gd name="connsiteY44" fmla="*/ 2895175 h 3247747"/>
              <a:gd name="connsiteX45" fmla="*/ 445503 w 3184551"/>
              <a:gd name="connsiteY45" fmla="*/ 2747480 h 3247747"/>
              <a:gd name="connsiteX46" fmla="*/ 493125 w 3184551"/>
              <a:gd name="connsiteY46" fmla="*/ 2795813 h 3247747"/>
              <a:gd name="connsiteX47" fmla="*/ 466367 w 3184551"/>
              <a:gd name="connsiteY47" fmla="*/ 2770950 h 3247747"/>
              <a:gd name="connsiteX48" fmla="*/ 2740094 w 3184551"/>
              <a:gd name="connsiteY48" fmla="*/ 2746305 h 3247747"/>
              <a:gd name="connsiteX49" fmla="*/ 2718185 w 3184551"/>
              <a:gd name="connsiteY49" fmla="*/ 2770950 h 3247747"/>
              <a:gd name="connsiteX50" fmla="*/ 2693624 w 3184551"/>
              <a:gd name="connsiteY50" fmla="*/ 2793772 h 3247747"/>
              <a:gd name="connsiteX51" fmla="*/ 347152 w 3184551"/>
              <a:gd name="connsiteY51" fmla="*/ 2632862 h 3247747"/>
              <a:gd name="connsiteX52" fmla="*/ 391092 w 3184551"/>
              <a:gd name="connsiteY52" fmla="*/ 2686274 h 3247747"/>
              <a:gd name="connsiteX53" fmla="*/ 363599 w 3184551"/>
              <a:gd name="connsiteY53" fmla="*/ 2655348 h 3247747"/>
              <a:gd name="connsiteX54" fmla="*/ 2838010 w 3184551"/>
              <a:gd name="connsiteY54" fmla="*/ 2632027 h 3247747"/>
              <a:gd name="connsiteX55" fmla="*/ 2820953 w 3184551"/>
              <a:gd name="connsiteY55" fmla="*/ 2655348 h 3247747"/>
              <a:gd name="connsiteX56" fmla="*/ 2797177 w 3184551"/>
              <a:gd name="connsiteY56" fmla="*/ 2682093 h 3247747"/>
              <a:gd name="connsiteX57" fmla="*/ 259582 w 3184551"/>
              <a:gd name="connsiteY57" fmla="*/ 2509237 h 3247747"/>
              <a:gd name="connsiteX58" fmla="*/ 299538 w 3184551"/>
              <a:gd name="connsiteY58" fmla="*/ 2567764 h 3247747"/>
              <a:gd name="connsiteX59" fmla="*/ 271936 w 3184551"/>
              <a:gd name="connsiteY59" fmla="*/ 2530027 h 3247747"/>
              <a:gd name="connsiteX60" fmla="*/ 2926092 w 3184551"/>
              <a:gd name="connsiteY60" fmla="*/ 2507348 h 3247747"/>
              <a:gd name="connsiteX61" fmla="*/ 2912616 w 3184551"/>
              <a:gd name="connsiteY61" fmla="*/ 2530027 h 3247747"/>
              <a:gd name="connsiteX62" fmla="*/ 2889392 w 3184551"/>
              <a:gd name="connsiteY62" fmla="*/ 2561779 h 3247747"/>
              <a:gd name="connsiteX63" fmla="*/ 183585 w 3184551"/>
              <a:gd name="connsiteY63" fmla="*/ 2377568 h 3247747"/>
              <a:gd name="connsiteX64" fmla="*/ 218920 w 3184551"/>
              <a:gd name="connsiteY64" fmla="*/ 2440809 h 3247747"/>
              <a:gd name="connsiteX65" fmla="*/ 192179 w 3184551"/>
              <a:gd name="connsiteY65" fmla="*/ 2395808 h 3247747"/>
              <a:gd name="connsiteX66" fmla="*/ 3003108 w 3184551"/>
              <a:gd name="connsiteY66" fmla="*/ 2373023 h 3247747"/>
              <a:gd name="connsiteX67" fmla="*/ 2992372 w 3184551"/>
              <a:gd name="connsiteY67" fmla="*/ 2395808 h 3247747"/>
              <a:gd name="connsiteX68" fmla="*/ 2969370 w 3184551"/>
              <a:gd name="connsiteY68" fmla="*/ 2434517 h 3247747"/>
              <a:gd name="connsiteX69" fmla="*/ 119846 w 3184551"/>
              <a:gd name="connsiteY69" fmla="*/ 2238749 h 3247747"/>
              <a:gd name="connsiteX70" fmla="*/ 149662 w 3184551"/>
              <a:gd name="connsiteY70" fmla="*/ 2305574 h 3247747"/>
              <a:gd name="connsiteX71" fmla="*/ 125129 w 3184551"/>
              <a:gd name="connsiteY71" fmla="*/ 2253507 h 3247747"/>
              <a:gd name="connsiteX72" fmla="*/ 3067727 w 3184551"/>
              <a:gd name="connsiteY72" fmla="*/ 2230311 h 3247747"/>
              <a:gd name="connsiteX73" fmla="*/ 3059422 w 3184551"/>
              <a:gd name="connsiteY73" fmla="*/ 2253507 h 3247747"/>
              <a:gd name="connsiteX74" fmla="*/ 3036793 w 3184551"/>
              <a:gd name="connsiteY74" fmla="*/ 2301534 h 3247747"/>
              <a:gd name="connsiteX75" fmla="*/ 68977 w 3184551"/>
              <a:gd name="connsiteY75" fmla="*/ 2093571 h 3247747"/>
              <a:gd name="connsiteX76" fmla="*/ 92152 w 3184551"/>
              <a:gd name="connsiteY76" fmla="*/ 2161392 h 3247747"/>
              <a:gd name="connsiteX77" fmla="*/ 71586 w 3184551"/>
              <a:gd name="connsiteY77" fmla="*/ 2103944 h 3247747"/>
              <a:gd name="connsiteX78" fmla="*/ 3118734 w 3184551"/>
              <a:gd name="connsiteY78" fmla="*/ 2081010 h 3247747"/>
              <a:gd name="connsiteX79" fmla="*/ 3112966 w 3184551"/>
              <a:gd name="connsiteY79" fmla="*/ 2103944 h 3247747"/>
              <a:gd name="connsiteX80" fmla="*/ 3091876 w 3184551"/>
              <a:gd name="connsiteY80" fmla="*/ 2162855 h 3247747"/>
              <a:gd name="connsiteX81" fmla="*/ 31570 w 3184551"/>
              <a:gd name="connsiteY81" fmla="*/ 1942715 h 3247747"/>
              <a:gd name="connsiteX82" fmla="*/ 46445 w 3184551"/>
              <a:gd name="connsiteY82" fmla="*/ 2003982 h 3247747"/>
              <a:gd name="connsiteX83" fmla="*/ 32350 w 3184551"/>
              <a:gd name="connsiteY83" fmla="*/ 1947936 h 3247747"/>
              <a:gd name="connsiteX84" fmla="*/ 3155273 w 3184551"/>
              <a:gd name="connsiteY84" fmla="*/ 1927361 h 3247747"/>
              <a:gd name="connsiteX85" fmla="*/ 3152202 w 3184551"/>
              <a:gd name="connsiteY85" fmla="*/ 1947936 h 3247747"/>
              <a:gd name="connsiteX86" fmla="*/ 3135081 w 3184551"/>
              <a:gd name="connsiteY86" fmla="*/ 2016010 h 3247747"/>
              <a:gd name="connsiteX87" fmla="*/ 3176969 w 3184551"/>
              <a:gd name="connsiteY87" fmla="*/ 1773383 h 3247747"/>
              <a:gd name="connsiteX88" fmla="*/ 3176331 w 3184551"/>
              <a:gd name="connsiteY88" fmla="*/ 1786303 h 3247747"/>
              <a:gd name="connsiteX89" fmla="*/ 3166936 w 3184551"/>
              <a:gd name="connsiteY89" fmla="*/ 1849237 h 3247747"/>
              <a:gd name="connsiteX90" fmla="*/ 6912 w 3184551"/>
              <a:gd name="connsiteY90" fmla="*/ 1759795 h 3247747"/>
              <a:gd name="connsiteX91" fmla="*/ 8416 w 3184551"/>
              <a:gd name="connsiteY91" fmla="*/ 1787610 h 3247747"/>
              <a:gd name="connsiteX92" fmla="*/ 8221 w 3184551"/>
              <a:gd name="connsiteY92" fmla="*/ 1786303 h 3247747"/>
              <a:gd name="connsiteX93" fmla="*/ 3184395 w 3184551"/>
              <a:gd name="connsiteY93" fmla="*/ 1616692 h 3247747"/>
              <a:gd name="connsiteX94" fmla="*/ 3184551 w 3184551"/>
              <a:gd name="connsiteY94" fmla="*/ 1619861 h 3247747"/>
              <a:gd name="connsiteX95" fmla="*/ 3183112 w 3184551"/>
              <a:gd name="connsiteY95" fmla="*/ 1648992 h 3247747"/>
              <a:gd name="connsiteX96" fmla="*/ 3174653 w 3184551"/>
              <a:gd name="connsiteY96" fmla="*/ 1442184 h 3247747"/>
              <a:gd name="connsiteX97" fmla="*/ 3176331 w 3184551"/>
              <a:gd name="connsiteY97" fmla="*/ 1453419 h 3247747"/>
              <a:gd name="connsiteX98" fmla="*/ 3176370 w 3184551"/>
              <a:gd name="connsiteY98" fmla="*/ 1454215 h 3247747"/>
              <a:gd name="connsiteX99" fmla="*/ 3138841 w 3184551"/>
              <a:gd name="connsiteY99" fmla="*/ 1238658 h 3247747"/>
              <a:gd name="connsiteX100" fmla="*/ 3152202 w 3184551"/>
              <a:gd name="connsiteY100" fmla="*/ 1291785 h 3247747"/>
              <a:gd name="connsiteX101" fmla="*/ 3153681 w 3184551"/>
              <a:gd name="connsiteY101" fmla="*/ 1301694 h 3247747"/>
              <a:gd name="connsiteX102" fmla="*/ 3093073 w 3184551"/>
              <a:gd name="connsiteY102" fmla="*/ 1080212 h 3247747"/>
              <a:gd name="connsiteX103" fmla="*/ 3112966 w 3184551"/>
              <a:gd name="connsiteY103" fmla="*/ 1135777 h 3247747"/>
              <a:gd name="connsiteX104" fmla="*/ 3117601 w 3184551"/>
              <a:gd name="connsiteY104" fmla="*/ 1154208 h 3247747"/>
              <a:gd name="connsiteX105" fmla="*/ 109572 w 3184551"/>
              <a:gd name="connsiteY105" fmla="*/ 1029669 h 3247747"/>
              <a:gd name="connsiteX106" fmla="*/ 333493 w 3184551"/>
              <a:gd name="connsiteY106" fmla="*/ 1118801 h 3247747"/>
              <a:gd name="connsiteX107" fmla="*/ 303757 w 3184551"/>
              <a:gd name="connsiteY107" fmla="*/ 1203179 h 3247747"/>
              <a:gd name="connsiteX108" fmla="*/ 243101 w 3184551"/>
              <a:gd name="connsiteY108" fmla="*/ 1619860 h 3247747"/>
              <a:gd name="connsiteX109" fmla="*/ 243640 w 3184551"/>
              <a:gd name="connsiteY109" fmla="*/ 1630946 h 3247747"/>
              <a:gd name="connsiteX110" fmla="*/ 646 w 3184551"/>
              <a:gd name="connsiteY110" fmla="*/ 1632943 h 3247747"/>
              <a:gd name="connsiteX111" fmla="*/ 0 w 3184551"/>
              <a:gd name="connsiteY111" fmla="*/ 1619861 h 3247747"/>
              <a:gd name="connsiteX112" fmla="*/ 71586 w 3184551"/>
              <a:gd name="connsiteY112" fmla="*/ 1135777 h 3247747"/>
              <a:gd name="connsiteX113" fmla="*/ 3036275 w 3184551"/>
              <a:gd name="connsiteY113" fmla="*/ 937088 h 3247747"/>
              <a:gd name="connsiteX114" fmla="*/ 3059422 w 3184551"/>
              <a:gd name="connsiteY114" fmla="*/ 986214 h 3247747"/>
              <a:gd name="connsiteX115" fmla="*/ 3068436 w 3184551"/>
              <a:gd name="connsiteY115" fmla="*/ 1011390 h 3247747"/>
              <a:gd name="connsiteX116" fmla="*/ 153072 w 3184551"/>
              <a:gd name="connsiteY116" fmla="*/ 926912 h 3247747"/>
              <a:gd name="connsiteX117" fmla="*/ 115401 w 3184551"/>
              <a:gd name="connsiteY117" fmla="*/ 1013387 h 3247747"/>
              <a:gd name="connsiteX118" fmla="*/ 125129 w 3184551"/>
              <a:gd name="connsiteY118" fmla="*/ 986214 h 3247747"/>
              <a:gd name="connsiteX119" fmla="*/ 2968646 w 3184551"/>
              <a:gd name="connsiteY119" fmla="*/ 803985 h 3247747"/>
              <a:gd name="connsiteX120" fmla="*/ 2992372 w 3184551"/>
              <a:gd name="connsiteY120" fmla="*/ 843913 h 3247747"/>
              <a:gd name="connsiteX121" fmla="*/ 3006213 w 3184551"/>
              <a:gd name="connsiteY121" fmla="*/ 873288 h 3247747"/>
              <a:gd name="connsiteX122" fmla="*/ 220051 w 3184551"/>
              <a:gd name="connsiteY122" fmla="*/ 797009 h 3247747"/>
              <a:gd name="connsiteX123" fmla="*/ 180956 w 3184551"/>
              <a:gd name="connsiteY123" fmla="*/ 867733 h 3247747"/>
              <a:gd name="connsiteX124" fmla="*/ 192179 w 3184551"/>
              <a:gd name="connsiteY124" fmla="*/ 843913 h 3247747"/>
              <a:gd name="connsiteX125" fmla="*/ 2890259 w 3184551"/>
              <a:gd name="connsiteY125" fmla="*/ 679129 h 3247747"/>
              <a:gd name="connsiteX126" fmla="*/ 2912616 w 3184551"/>
              <a:gd name="connsiteY126" fmla="*/ 709694 h 3247747"/>
              <a:gd name="connsiteX127" fmla="*/ 2930934 w 3184551"/>
              <a:gd name="connsiteY127" fmla="*/ 740521 h 3247747"/>
              <a:gd name="connsiteX128" fmla="*/ 298087 w 3184551"/>
              <a:gd name="connsiteY128" fmla="*/ 673941 h 3247747"/>
              <a:gd name="connsiteX129" fmla="*/ 260087 w 3184551"/>
              <a:gd name="connsiteY129" fmla="*/ 729634 h 3247747"/>
              <a:gd name="connsiteX130" fmla="*/ 271936 w 3184551"/>
              <a:gd name="connsiteY130" fmla="*/ 709694 h 3247747"/>
              <a:gd name="connsiteX131" fmla="*/ 2801022 w 3184551"/>
              <a:gd name="connsiteY131" fmla="*/ 561954 h 3247747"/>
              <a:gd name="connsiteX132" fmla="*/ 2820953 w 3184551"/>
              <a:gd name="connsiteY132" fmla="*/ 584374 h 3247747"/>
              <a:gd name="connsiteX133" fmla="*/ 2842909 w 3184551"/>
              <a:gd name="connsiteY133" fmla="*/ 614392 h 3247747"/>
              <a:gd name="connsiteX134" fmla="*/ 388889 w 3184551"/>
              <a:gd name="connsiteY134" fmla="*/ 555925 h 3247747"/>
              <a:gd name="connsiteX135" fmla="*/ 350697 w 3184551"/>
              <a:gd name="connsiteY135" fmla="*/ 602013 h 3247747"/>
              <a:gd name="connsiteX136" fmla="*/ 363599 w 3184551"/>
              <a:gd name="connsiteY136" fmla="*/ 584374 h 3247747"/>
              <a:gd name="connsiteX137" fmla="*/ 2700787 w 3184551"/>
              <a:gd name="connsiteY137" fmla="*/ 452606 h 3247747"/>
              <a:gd name="connsiteX138" fmla="*/ 2718185 w 3184551"/>
              <a:gd name="connsiteY138" fmla="*/ 468771 h 3247747"/>
              <a:gd name="connsiteX139" fmla="*/ 2743144 w 3184551"/>
              <a:gd name="connsiteY139" fmla="*/ 496848 h 3247747"/>
              <a:gd name="connsiteX140" fmla="*/ 492936 w 3184551"/>
              <a:gd name="connsiteY140" fmla="*/ 444083 h 3247747"/>
              <a:gd name="connsiteX141" fmla="*/ 450795 w 3184551"/>
              <a:gd name="connsiteY141" fmla="*/ 486288 h 3247747"/>
              <a:gd name="connsiteX142" fmla="*/ 466367 w 3184551"/>
              <a:gd name="connsiteY142" fmla="*/ 468771 h 3247747"/>
              <a:gd name="connsiteX143" fmla="*/ 2589531 w 3184551"/>
              <a:gd name="connsiteY143" fmla="*/ 351793 h 3247747"/>
              <a:gd name="connsiteX144" fmla="*/ 2605111 w 3184551"/>
              <a:gd name="connsiteY144" fmla="*/ 363704 h 3247747"/>
              <a:gd name="connsiteX145" fmla="*/ 2633562 w 3184551"/>
              <a:gd name="connsiteY145" fmla="*/ 390140 h 3247747"/>
              <a:gd name="connsiteX146" fmla="*/ 608969 w 3184551"/>
              <a:gd name="connsiteY146" fmla="*/ 341130 h 3247747"/>
              <a:gd name="connsiteX147" fmla="*/ 558907 w 3184551"/>
              <a:gd name="connsiteY147" fmla="*/ 382785 h 3247747"/>
              <a:gd name="connsiteX148" fmla="*/ 579441 w 3184551"/>
              <a:gd name="connsiteY148" fmla="*/ 363704 h 3247747"/>
              <a:gd name="connsiteX149" fmla="*/ 2467581 w 3184551"/>
              <a:gd name="connsiteY149" fmla="*/ 260705 h 3247747"/>
              <a:gd name="connsiteX150" fmla="*/ 2482532 w 3184551"/>
              <a:gd name="connsiteY150" fmla="*/ 269992 h 3247747"/>
              <a:gd name="connsiteX151" fmla="*/ 2516837 w 3184551"/>
              <a:gd name="connsiteY151" fmla="*/ 296218 h 3247747"/>
              <a:gd name="connsiteX152" fmla="*/ 734432 w 3184551"/>
              <a:gd name="connsiteY152" fmla="*/ 249860 h 3247747"/>
              <a:gd name="connsiteX153" fmla="*/ 674222 w 3184551"/>
              <a:gd name="connsiteY153" fmla="*/ 291243 h 3247747"/>
              <a:gd name="connsiteX154" fmla="*/ 702019 w 3184551"/>
              <a:gd name="connsiteY154" fmla="*/ 269992 h 3247747"/>
              <a:gd name="connsiteX155" fmla="*/ 2335854 w 3184551"/>
              <a:gd name="connsiteY155" fmla="*/ 180869 h 3247747"/>
              <a:gd name="connsiteX156" fmla="*/ 2351249 w 3184551"/>
              <a:gd name="connsiteY156" fmla="*/ 188451 h 3247747"/>
              <a:gd name="connsiteX157" fmla="*/ 2395680 w 3184551"/>
              <a:gd name="connsiteY157" fmla="*/ 216048 h 3247747"/>
              <a:gd name="connsiteX158" fmla="*/ 866565 w 3184551"/>
              <a:gd name="connsiteY158" fmla="*/ 172070 h 3247747"/>
              <a:gd name="connsiteX159" fmla="*/ 796630 w 3184551"/>
              <a:gd name="connsiteY159" fmla="*/ 211229 h 3247747"/>
              <a:gd name="connsiteX160" fmla="*/ 833303 w 3184551"/>
              <a:gd name="connsiteY160" fmla="*/ 188451 h 3247747"/>
              <a:gd name="connsiteX161" fmla="*/ 2196031 w 3184551"/>
              <a:gd name="connsiteY161" fmla="*/ 113903 h 3247747"/>
              <a:gd name="connsiteX162" fmla="*/ 2212061 w 3184551"/>
              <a:gd name="connsiteY162" fmla="*/ 119902 h 3247747"/>
              <a:gd name="connsiteX163" fmla="*/ 2271593 w 3184551"/>
              <a:gd name="connsiteY163" fmla="*/ 149221 h 3247747"/>
              <a:gd name="connsiteX164" fmla="*/ 1003346 w 3184551"/>
              <a:gd name="connsiteY164" fmla="*/ 108356 h 3247747"/>
              <a:gd name="connsiteX165" fmla="*/ 926730 w 3184551"/>
              <a:gd name="connsiteY165" fmla="*/ 142438 h 3247747"/>
              <a:gd name="connsiteX166" fmla="*/ 972490 w 3184551"/>
              <a:gd name="connsiteY166" fmla="*/ 119902 h 3247747"/>
              <a:gd name="connsiteX167" fmla="*/ 2050583 w 3184551"/>
              <a:gd name="connsiteY167" fmla="*/ 61168 h 3247747"/>
              <a:gd name="connsiteX168" fmla="*/ 2065770 w 3184551"/>
              <a:gd name="connsiteY168" fmla="*/ 65161 h 3247747"/>
              <a:gd name="connsiteX169" fmla="*/ 2142824 w 3184551"/>
              <a:gd name="connsiteY169" fmla="*/ 93993 h 3247747"/>
              <a:gd name="connsiteX170" fmla="*/ 1143843 w 3184551"/>
              <a:gd name="connsiteY170" fmla="*/ 58573 h 3247747"/>
              <a:gd name="connsiteX171" fmla="*/ 1066006 w 3184551"/>
              <a:gd name="connsiteY171" fmla="*/ 84909 h 3247747"/>
              <a:gd name="connsiteX172" fmla="*/ 1118782 w 3184551"/>
              <a:gd name="connsiteY172" fmla="*/ 65161 h 3247747"/>
              <a:gd name="connsiteX173" fmla="*/ 1901928 w 3184551"/>
              <a:gd name="connsiteY173" fmla="*/ 23292 h 3247747"/>
              <a:gd name="connsiteX174" fmla="*/ 1913175 w 3184551"/>
              <a:gd name="connsiteY174" fmla="*/ 25047 h 3247747"/>
              <a:gd name="connsiteX175" fmla="*/ 1999380 w 3184551"/>
              <a:gd name="connsiteY175" fmla="*/ 47708 h 3247747"/>
              <a:gd name="connsiteX176" fmla="*/ 1288094 w 3184551"/>
              <a:gd name="connsiteY176" fmla="*/ 22439 h 3247747"/>
              <a:gd name="connsiteX177" fmla="*/ 1217443 w 3184551"/>
              <a:gd name="connsiteY177" fmla="*/ 39225 h 3247747"/>
              <a:gd name="connsiteX178" fmla="*/ 1271377 w 3184551"/>
              <a:gd name="connsiteY178" fmla="*/ 25047 h 3247747"/>
              <a:gd name="connsiteX179" fmla="*/ 1751681 w 3184551"/>
              <a:gd name="connsiteY179" fmla="*/ 203 h 3247747"/>
              <a:gd name="connsiteX180" fmla="*/ 1755077 w 3184551"/>
              <a:gd name="connsiteY180" fmla="*/ 379 h 3247747"/>
              <a:gd name="connsiteX181" fmla="*/ 1803629 w 3184551"/>
              <a:gd name="connsiteY181" fmla="*/ 7954 h 3247747"/>
              <a:gd name="connsiteX182" fmla="*/ 1436819 w 3184551"/>
              <a:gd name="connsiteY182" fmla="*/ 0 h 3247747"/>
              <a:gd name="connsiteX183" fmla="*/ 1388045 w 3184551"/>
              <a:gd name="connsiteY183" fmla="*/ 6843 h 3247747"/>
              <a:gd name="connsiteX184" fmla="*/ 1429475 w 3184551"/>
              <a:gd name="connsiteY184" fmla="*/ 379 h 324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184551" h="3247747">
                <a:moveTo>
                  <a:pt x="1549586" y="3245543"/>
                </a:moveTo>
                <a:lnTo>
                  <a:pt x="1595656" y="3247573"/>
                </a:lnTo>
                <a:lnTo>
                  <a:pt x="1592276" y="3247747"/>
                </a:lnTo>
                <a:close/>
                <a:moveTo>
                  <a:pt x="1769278" y="3237127"/>
                </a:moveTo>
                <a:lnTo>
                  <a:pt x="1755077" y="3239343"/>
                </a:lnTo>
                <a:lnTo>
                  <a:pt x="1754263" y="3239385"/>
                </a:lnTo>
                <a:close/>
                <a:moveTo>
                  <a:pt x="1364417" y="3229192"/>
                </a:moveTo>
                <a:lnTo>
                  <a:pt x="1439837" y="3239878"/>
                </a:lnTo>
                <a:lnTo>
                  <a:pt x="1429475" y="3239343"/>
                </a:lnTo>
                <a:close/>
                <a:moveTo>
                  <a:pt x="1964822" y="3201097"/>
                </a:moveTo>
                <a:lnTo>
                  <a:pt x="1913175" y="3214674"/>
                </a:lnTo>
                <a:lnTo>
                  <a:pt x="1905759" y="3215831"/>
                </a:lnTo>
                <a:close/>
                <a:moveTo>
                  <a:pt x="1209882" y="3198509"/>
                </a:moveTo>
                <a:lnTo>
                  <a:pt x="1286629" y="3217054"/>
                </a:lnTo>
                <a:lnTo>
                  <a:pt x="1271377" y="3214674"/>
                </a:lnTo>
                <a:close/>
                <a:moveTo>
                  <a:pt x="1065309" y="3154552"/>
                </a:moveTo>
                <a:lnTo>
                  <a:pt x="1137468" y="3179473"/>
                </a:lnTo>
                <a:lnTo>
                  <a:pt x="1118782" y="3174561"/>
                </a:lnTo>
                <a:close/>
                <a:moveTo>
                  <a:pt x="2121304" y="3153780"/>
                </a:moveTo>
                <a:lnTo>
                  <a:pt x="2065770" y="3174561"/>
                </a:lnTo>
                <a:lnTo>
                  <a:pt x="2052030" y="3178172"/>
                </a:lnTo>
                <a:close/>
                <a:moveTo>
                  <a:pt x="927346" y="3097586"/>
                </a:moveTo>
                <a:lnTo>
                  <a:pt x="993597" y="3127718"/>
                </a:lnTo>
                <a:lnTo>
                  <a:pt x="972490" y="3119820"/>
                </a:lnTo>
                <a:close/>
                <a:moveTo>
                  <a:pt x="2263212" y="3094628"/>
                </a:moveTo>
                <a:lnTo>
                  <a:pt x="2212061" y="3119820"/>
                </a:lnTo>
                <a:lnTo>
                  <a:pt x="2193073" y="3126925"/>
                </a:lnTo>
                <a:close/>
                <a:moveTo>
                  <a:pt x="795639" y="3027877"/>
                </a:moveTo>
                <a:lnTo>
                  <a:pt x="856212" y="3062553"/>
                </a:lnTo>
                <a:lnTo>
                  <a:pt x="833303" y="3051270"/>
                </a:lnTo>
                <a:close/>
                <a:moveTo>
                  <a:pt x="2395029" y="3024078"/>
                </a:moveTo>
                <a:lnTo>
                  <a:pt x="2351249" y="3051270"/>
                </a:lnTo>
                <a:lnTo>
                  <a:pt x="2328590" y="3062429"/>
                </a:lnTo>
                <a:close/>
                <a:moveTo>
                  <a:pt x="670780" y="2945847"/>
                </a:moveTo>
                <a:lnTo>
                  <a:pt x="726400" y="2984873"/>
                </a:lnTo>
                <a:lnTo>
                  <a:pt x="702019" y="2969730"/>
                </a:lnTo>
                <a:close/>
                <a:moveTo>
                  <a:pt x="2518241" y="2942430"/>
                </a:moveTo>
                <a:lnTo>
                  <a:pt x="2482532" y="2969730"/>
                </a:lnTo>
                <a:lnTo>
                  <a:pt x="2457927" y="2985012"/>
                </a:lnTo>
                <a:close/>
                <a:moveTo>
                  <a:pt x="553718" y="2852116"/>
                </a:moveTo>
                <a:lnTo>
                  <a:pt x="605108" y="2895640"/>
                </a:lnTo>
                <a:lnTo>
                  <a:pt x="579441" y="2876017"/>
                </a:lnTo>
                <a:close/>
                <a:moveTo>
                  <a:pt x="2633308" y="2849817"/>
                </a:moveTo>
                <a:lnTo>
                  <a:pt x="2605111" y="2876017"/>
                </a:lnTo>
                <a:lnTo>
                  <a:pt x="2580052" y="2895175"/>
                </a:lnTo>
                <a:close/>
                <a:moveTo>
                  <a:pt x="445503" y="2747480"/>
                </a:moveTo>
                <a:lnTo>
                  <a:pt x="493125" y="2795813"/>
                </a:lnTo>
                <a:lnTo>
                  <a:pt x="466367" y="2770950"/>
                </a:lnTo>
                <a:close/>
                <a:moveTo>
                  <a:pt x="2740094" y="2746305"/>
                </a:moveTo>
                <a:lnTo>
                  <a:pt x="2718185" y="2770950"/>
                </a:lnTo>
                <a:lnTo>
                  <a:pt x="2693624" y="2793772"/>
                </a:lnTo>
                <a:close/>
                <a:moveTo>
                  <a:pt x="347152" y="2632862"/>
                </a:moveTo>
                <a:lnTo>
                  <a:pt x="391092" y="2686274"/>
                </a:lnTo>
                <a:lnTo>
                  <a:pt x="363599" y="2655348"/>
                </a:lnTo>
                <a:close/>
                <a:moveTo>
                  <a:pt x="2838010" y="2632027"/>
                </a:moveTo>
                <a:lnTo>
                  <a:pt x="2820953" y="2655348"/>
                </a:lnTo>
                <a:lnTo>
                  <a:pt x="2797177" y="2682093"/>
                </a:lnTo>
                <a:close/>
                <a:moveTo>
                  <a:pt x="259582" y="2509237"/>
                </a:moveTo>
                <a:lnTo>
                  <a:pt x="299538" y="2567764"/>
                </a:lnTo>
                <a:lnTo>
                  <a:pt x="271936" y="2530027"/>
                </a:lnTo>
                <a:close/>
                <a:moveTo>
                  <a:pt x="2926092" y="2507348"/>
                </a:moveTo>
                <a:lnTo>
                  <a:pt x="2912616" y="2530027"/>
                </a:lnTo>
                <a:lnTo>
                  <a:pt x="2889392" y="2561779"/>
                </a:lnTo>
                <a:close/>
                <a:moveTo>
                  <a:pt x="183585" y="2377568"/>
                </a:moveTo>
                <a:lnTo>
                  <a:pt x="218920" y="2440809"/>
                </a:lnTo>
                <a:lnTo>
                  <a:pt x="192179" y="2395808"/>
                </a:lnTo>
                <a:close/>
                <a:moveTo>
                  <a:pt x="3003108" y="2373023"/>
                </a:moveTo>
                <a:lnTo>
                  <a:pt x="2992372" y="2395808"/>
                </a:lnTo>
                <a:lnTo>
                  <a:pt x="2969370" y="2434517"/>
                </a:lnTo>
                <a:close/>
                <a:moveTo>
                  <a:pt x="119846" y="2238749"/>
                </a:moveTo>
                <a:lnTo>
                  <a:pt x="149662" y="2305574"/>
                </a:lnTo>
                <a:lnTo>
                  <a:pt x="125129" y="2253507"/>
                </a:lnTo>
                <a:close/>
                <a:moveTo>
                  <a:pt x="3067727" y="2230311"/>
                </a:moveTo>
                <a:lnTo>
                  <a:pt x="3059422" y="2253507"/>
                </a:lnTo>
                <a:lnTo>
                  <a:pt x="3036793" y="2301534"/>
                </a:lnTo>
                <a:close/>
                <a:moveTo>
                  <a:pt x="68977" y="2093571"/>
                </a:moveTo>
                <a:lnTo>
                  <a:pt x="92152" y="2161392"/>
                </a:lnTo>
                <a:lnTo>
                  <a:pt x="71586" y="2103944"/>
                </a:lnTo>
                <a:close/>
                <a:moveTo>
                  <a:pt x="3118734" y="2081010"/>
                </a:moveTo>
                <a:lnTo>
                  <a:pt x="3112966" y="2103944"/>
                </a:lnTo>
                <a:lnTo>
                  <a:pt x="3091876" y="2162855"/>
                </a:lnTo>
                <a:close/>
                <a:moveTo>
                  <a:pt x="31570" y="1942715"/>
                </a:moveTo>
                <a:lnTo>
                  <a:pt x="46445" y="2003982"/>
                </a:lnTo>
                <a:lnTo>
                  <a:pt x="32350" y="1947936"/>
                </a:lnTo>
                <a:close/>
                <a:moveTo>
                  <a:pt x="3155273" y="1927361"/>
                </a:moveTo>
                <a:lnTo>
                  <a:pt x="3152202" y="1947936"/>
                </a:lnTo>
                <a:lnTo>
                  <a:pt x="3135081" y="2016010"/>
                </a:lnTo>
                <a:close/>
                <a:moveTo>
                  <a:pt x="3176969" y="1773383"/>
                </a:moveTo>
                <a:lnTo>
                  <a:pt x="3176331" y="1786303"/>
                </a:lnTo>
                <a:lnTo>
                  <a:pt x="3166936" y="1849237"/>
                </a:lnTo>
                <a:close/>
                <a:moveTo>
                  <a:pt x="6912" y="1759795"/>
                </a:moveTo>
                <a:lnTo>
                  <a:pt x="8416" y="1787610"/>
                </a:lnTo>
                <a:lnTo>
                  <a:pt x="8221" y="1786303"/>
                </a:lnTo>
                <a:close/>
                <a:moveTo>
                  <a:pt x="3184395" y="1616692"/>
                </a:moveTo>
                <a:lnTo>
                  <a:pt x="3184551" y="1619861"/>
                </a:lnTo>
                <a:lnTo>
                  <a:pt x="3183112" y="1648992"/>
                </a:lnTo>
                <a:close/>
                <a:moveTo>
                  <a:pt x="3174653" y="1442184"/>
                </a:moveTo>
                <a:lnTo>
                  <a:pt x="3176331" y="1453419"/>
                </a:lnTo>
                <a:lnTo>
                  <a:pt x="3176370" y="1454215"/>
                </a:lnTo>
                <a:close/>
                <a:moveTo>
                  <a:pt x="3138841" y="1238658"/>
                </a:moveTo>
                <a:lnTo>
                  <a:pt x="3152202" y="1291785"/>
                </a:lnTo>
                <a:lnTo>
                  <a:pt x="3153681" y="1301694"/>
                </a:lnTo>
                <a:close/>
                <a:moveTo>
                  <a:pt x="3093073" y="1080212"/>
                </a:moveTo>
                <a:lnTo>
                  <a:pt x="3112966" y="1135777"/>
                </a:lnTo>
                <a:lnTo>
                  <a:pt x="3117601" y="1154208"/>
                </a:lnTo>
                <a:close/>
                <a:moveTo>
                  <a:pt x="109572" y="1029669"/>
                </a:moveTo>
                <a:lnTo>
                  <a:pt x="333493" y="1118801"/>
                </a:lnTo>
                <a:lnTo>
                  <a:pt x="303757" y="1203179"/>
                </a:lnTo>
                <a:cubicBezTo>
                  <a:pt x="264337" y="1334808"/>
                  <a:pt x="243101" y="1474759"/>
                  <a:pt x="243101" y="1619860"/>
                </a:cubicBezTo>
                <a:lnTo>
                  <a:pt x="243640" y="1630946"/>
                </a:lnTo>
                <a:lnTo>
                  <a:pt x="646" y="1632943"/>
                </a:lnTo>
                <a:lnTo>
                  <a:pt x="0" y="1619861"/>
                </a:lnTo>
                <a:cubicBezTo>
                  <a:pt x="0" y="1451288"/>
                  <a:pt x="25063" y="1288699"/>
                  <a:pt x="71586" y="1135777"/>
                </a:cubicBezTo>
                <a:close/>
                <a:moveTo>
                  <a:pt x="3036275" y="937088"/>
                </a:moveTo>
                <a:lnTo>
                  <a:pt x="3059422" y="986214"/>
                </a:lnTo>
                <a:lnTo>
                  <a:pt x="3068436" y="1011390"/>
                </a:lnTo>
                <a:close/>
                <a:moveTo>
                  <a:pt x="153072" y="926912"/>
                </a:moveTo>
                <a:lnTo>
                  <a:pt x="115401" y="1013387"/>
                </a:lnTo>
                <a:lnTo>
                  <a:pt x="125129" y="986214"/>
                </a:lnTo>
                <a:close/>
                <a:moveTo>
                  <a:pt x="2968646" y="803985"/>
                </a:moveTo>
                <a:lnTo>
                  <a:pt x="2992372" y="843913"/>
                </a:lnTo>
                <a:lnTo>
                  <a:pt x="3006213" y="873288"/>
                </a:lnTo>
                <a:close/>
                <a:moveTo>
                  <a:pt x="220051" y="797009"/>
                </a:moveTo>
                <a:lnTo>
                  <a:pt x="180956" y="867733"/>
                </a:lnTo>
                <a:lnTo>
                  <a:pt x="192179" y="843913"/>
                </a:lnTo>
                <a:close/>
                <a:moveTo>
                  <a:pt x="2890259" y="679129"/>
                </a:moveTo>
                <a:lnTo>
                  <a:pt x="2912616" y="709694"/>
                </a:lnTo>
                <a:lnTo>
                  <a:pt x="2930934" y="740521"/>
                </a:lnTo>
                <a:close/>
                <a:moveTo>
                  <a:pt x="298087" y="673941"/>
                </a:moveTo>
                <a:lnTo>
                  <a:pt x="260087" y="729634"/>
                </a:lnTo>
                <a:lnTo>
                  <a:pt x="271936" y="709694"/>
                </a:lnTo>
                <a:close/>
                <a:moveTo>
                  <a:pt x="2801022" y="561954"/>
                </a:moveTo>
                <a:lnTo>
                  <a:pt x="2820953" y="584374"/>
                </a:lnTo>
                <a:lnTo>
                  <a:pt x="2842909" y="614392"/>
                </a:lnTo>
                <a:close/>
                <a:moveTo>
                  <a:pt x="388889" y="555925"/>
                </a:moveTo>
                <a:lnTo>
                  <a:pt x="350697" y="602013"/>
                </a:lnTo>
                <a:lnTo>
                  <a:pt x="363599" y="584374"/>
                </a:lnTo>
                <a:close/>
                <a:moveTo>
                  <a:pt x="2700787" y="452606"/>
                </a:moveTo>
                <a:lnTo>
                  <a:pt x="2718185" y="468771"/>
                </a:lnTo>
                <a:lnTo>
                  <a:pt x="2743144" y="496848"/>
                </a:lnTo>
                <a:close/>
                <a:moveTo>
                  <a:pt x="492936" y="444083"/>
                </a:moveTo>
                <a:lnTo>
                  <a:pt x="450795" y="486288"/>
                </a:lnTo>
                <a:lnTo>
                  <a:pt x="466367" y="468771"/>
                </a:lnTo>
                <a:close/>
                <a:moveTo>
                  <a:pt x="2589531" y="351793"/>
                </a:moveTo>
                <a:lnTo>
                  <a:pt x="2605111" y="363704"/>
                </a:lnTo>
                <a:lnTo>
                  <a:pt x="2633562" y="390140"/>
                </a:lnTo>
                <a:close/>
                <a:moveTo>
                  <a:pt x="608969" y="341130"/>
                </a:moveTo>
                <a:lnTo>
                  <a:pt x="558907" y="382785"/>
                </a:lnTo>
                <a:lnTo>
                  <a:pt x="579441" y="363704"/>
                </a:lnTo>
                <a:close/>
                <a:moveTo>
                  <a:pt x="2467581" y="260705"/>
                </a:moveTo>
                <a:lnTo>
                  <a:pt x="2482532" y="269992"/>
                </a:lnTo>
                <a:lnTo>
                  <a:pt x="2516837" y="296218"/>
                </a:lnTo>
                <a:close/>
                <a:moveTo>
                  <a:pt x="734432" y="249860"/>
                </a:moveTo>
                <a:lnTo>
                  <a:pt x="674222" y="291243"/>
                </a:lnTo>
                <a:lnTo>
                  <a:pt x="702019" y="269992"/>
                </a:lnTo>
                <a:close/>
                <a:moveTo>
                  <a:pt x="2335854" y="180869"/>
                </a:moveTo>
                <a:lnTo>
                  <a:pt x="2351249" y="188451"/>
                </a:lnTo>
                <a:lnTo>
                  <a:pt x="2395680" y="216048"/>
                </a:lnTo>
                <a:close/>
                <a:moveTo>
                  <a:pt x="866565" y="172070"/>
                </a:moveTo>
                <a:lnTo>
                  <a:pt x="796630" y="211229"/>
                </a:lnTo>
                <a:lnTo>
                  <a:pt x="833303" y="188451"/>
                </a:lnTo>
                <a:close/>
                <a:moveTo>
                  <a:pt x="2196031" y="113903"/>
                </a:moveTo>
                <a:lnTo>
                  <a:pt x="2212061" y="119902"/>
                </a:lnTo>
                <a:lnTo>
                  <a:pt x="2271593" y="149221"/>
                </a:lnTo>
                <a:close/>
                <a:moveTo>
                  <a:pt x="1003346" y="108356"/>
                </a:moveTo>
                <a:lnTo>
                  <a:pt x="926730" y="142438"/>
                </a:lnTo>
                <a:lnTo>
                  <a:pt x="972490" y="119902"/>
                </a:lnTo>
                <a:close/>
                <a:moveTo>
                  <a:pt x="2050583" y="61168"/>
                </a:moveTo>
                <a:lnTo>
                  <a:pt x="2065770" y="65161"/>
                </a:lnTo>
                <a:lnTo>
                  <a:pt x="2142824" y="93993"/>
                </a:lnTo>
                <a:close/>
                <a:moveTo>
                  <a:pt x="1143843" y="58573"/>
                </a:moveTo>
                <a:lnTo>
                  <a:pt x="1066006" y="84909"/>
                </a:lnTo>
                <a:lnTo>
                  <a:pt x="1118782" y="65161"/>
                </a:lnTo>
                <a:close/>
                <a:moveTo>
                  <a:pt x="1901928" y="23292"/>
                </a:moveTo>
                <a:lnTo>
                  <a:pt x="1913175" y="25047"/>
                </a:lnTo>
                <a:lnTo>
                  <a:pt x="1999380" y="47708"/>
                </a:lnTo>
                <a:close/>
                <a:moveTo>
                  <a:pt x="1288094" y="22439"/>
                </a:moveTo>
                <a:lnTo>
                  <a:pt x="1217443" y="39225"/>
                </a:lnTo>
                <a:lnTo>
                  <a:pt x="1271377" y="25047"/>
                </a:lnTo>
                <a:close/>
                <a:moveTo>
                  <a:pt x="1751681" y="203"/>
                </a:moveTo>
                <a:lnTo>
                  <a:pt x="1755077" y="379"/>
                </a:lnTo>
                <a:lnTo>
                  <a:pt x="1803629" y="7954"/>
                </a:lnTo>
                <a:close/>
                <a:moveTo>
                  <a:pt x="1436819" y="0"/>
                </a:moveTo>
                <a:lnTo>
                  <a:pt x="1388045" y="6843"/>
                </a:lnTo>
                <a:lnTo>
                  <a:pt x="1429475" y="379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6EA0581-338D-8BDF-B3D3-09534798697E}"/>
              </a:ext>
            </a:extLst>
          </p:cNvPr>
          <p:cNvSpPr/>
          <p:nvPr/>
        </p:nvSpPr>
        <p:spPr>
          <a:xfrm rot="19083782">
            <a:off x="4763872" y="2178674"/>
            <a:ext cx="2312021" cy="2450035"/>
          </a:xfrm>
          <a:custGeom>
            <a:avLst/>
            <a:gdLst>
              <a:gd name="connsiteX0" fmla="*/ 1128659 w 2312021"/>
              <a:gd name="connsiteY0" fmla="*/ 2448572 h 2450035"/>
              <a:gd name="connsiteX1" fmla="*/ 1178312 w 2312021"/>
              <a:gd name="connsiteY1" fmla="*/ 2448842 h 2450035"/>
              <a:gd name="connsiteX2" fmla="*/ 1156011 w 2312021"/>
              <a:gd name="connsiteY2" fmla="*/ 2450035 h 2450035"/>
              <a:gd name="connsiteX3" fmla="*/ 1293357 w 2312021"/>
              <a:gd name="connsiteY3" fmla="*/ 2440613 h 2450035"/>
              <a:gd name="connsiteX4" fmla="*/ 1274206 w 2312021"/>
              <a:gd name="connsiteY4" fmla="*/ 2443711 h 2450035"/>
              <a:gd name="connsiteX5" fmla="*/ 1241642 w 2312021"/>
              <a:gd name="connsiteY5" fmla="*/ 2445453 h 2450035"/>
              <a:gd name="connsiteX6" fmla="*/ 1013695 w 2312021"/>
              <a:gd name="connsiteY6" fmla="*/ 2439810 h 2450035"/>
              <a:gd name="connsiteX7" fmla="*/ 1064637 w 2312021"/>
              <a:gd name="connsiteY7" fmla="*/ 2445146 h 2450035"/>
              <a:gd name="connsiteX8" fmla="*/ 1037815 w 2312021"/>
              <a:gd name="connsiteY8" fmla="*/ 2443711 h 2450035"/>
              <a:gd name="connsiteX9" fmla="*/ 1405202 w 2312021"/>
              <a:gd name="connsiteY9" fmla="*/ 2420729 h 2450035"/>
              <a:gd name="connsiteX10" fmla="*/ 1388987 w 2312021"/>
              <a:gd name="connsiteY10" fmla="*/ 2425147 h 2450035"/>
              <a:gd name="connsiteX11" fmla="*/ 1350325 w 2312021"/>
              <a:gd name="connsiteY11" fmla="*/ 2431400 h 2450035"/>
              <a:gd name="connsiteX12" fmla="*/ 901720 w 2312021"/>
              <a:gd name="connsiteY12" fmla="*/ 2419340 h 2450035"/>
              <a:gd name="connsiteX13" fmla="*/ 954485 w 2312021"/>
              <a:gd name="connsiteY13" fmla="*/ 2430234 h 2450035"/>
              <a:gd name="connsiteX14" fmla="*/ 923034 w 2312021"/>
              <a:gd name="connsiteY14" fmla="*/ 2425147 h 2450035"/>
              <a:gd name="connsiteX15" fmla="*/ 1512736 w 2312021"/>
              <a:gd name="connsiteY15" fmla="*/ 2389933 h 2450035"/>
              <a:gd name="connsiteX16" fmla="*/ 1499773 w 2312021"/>
              <a:gd name="connsiteY16" fmla="*/ 2394961 h 2450035"/>
              <a:gd name="connsiteX17" fmla="*/ 1457225 w 2312021"/>
              <a:gd name="connsiteY17" fmla="*/ 2406554 h 2450035"/>
              <a:gd name="connsiteX18" fmla="*/ 793746 w 2312021"/>
              <a:gd name="connsiteY18" fmla="*/ 2387785 h 2450035"/>
              <a:gd name="connsiteX19" fmla="*/ 846585 w 2312021"/>
              <a:gd name="connsiteY19" fmla="*/ 2404317 h 2450035"/>
              <a:gd name="connsiteX20" fmla="*/ 812249 w 2312021"/>
              <a:gd name="connsiteY20" fmla="*/ 2394961 h 2450035"/>
              <a:gd name="connsiteX21" fmla="*/ 1615862 w 2312021"/>
              <a:gd name="connsiteY21" fmla="*/ 2348724 h 2450035"/>
              <a:gd name="connsiteX22" fmla="*/ 1605982 w 2312021"/>
              <a:gd name="connsiteY22" fmla="*/ 2353767 h 2450035"/>
              <a:gd name="connsiteX23" fmla="*/ 1563681 w 2312021"/>
              <a:gd name="connsiteY23" fmla="*/ 2370174 h 2450035"/>
              <a:gd name="connsiteX24" fmla="*/ 689852 w 2312021"/>
              <a:gd name="connsiteY24" fmla="*/ 2345504 h 2450035"/>
              <a:gd name="connsiteX25" fmla="*/ 741055 w 2312021"/>
              <a:gd name="connsiteY25" fmla="*/ 2367348 h 2450035"/>
              <a:gd name="connsiteX26" fmla="*/ 706039 w 2312021"/>
              <a:gd name="connsiteY26" fmla="*/ 2353767 h 2450035"/>
              <a:gd name="connsiteX27" fmla="*/ 1714706 w 2312021"/>
              <a:gd name="connsiteY27" fmla="*/ 2297243 h 2450035"/>
              <a:gd name="connsiteX28" fmla="*/ 1707034 w 2312021"/>
              <a:gd name="connsiteY28" fmla="*/ 2302182 h 2450035"/>
              <a:gd name="connsiteX29" fmla="*/ 1668364 w 2312021"/>
              <a:gd name="connsiteY29" fmla="*/ 2321922 h 2450035"/>
              <a:gd name="connsiteX30" fmla="*/ 590042 w 2312021"/>
              <a:gd name="connsiteY30" fmla="*/ 2292561 h 2450035"/>
              <a:gd name="connsiteX31" fmla="*/ 639323 w 2312021"/>
              <a:gd name="connsiteY31" fmla="*/ 2319710 h 2450035"/>
              <a:gd name="connsiteX32" fmla="*/ 604988 w 2312021"/>
              <a:gd name="connsiteY32" fmla="*/ 2302182 h 2450035"/>
              <a:gd name="connsiteX33" fmla="*/ 1809202 w 2312021"/>
              <a:gd name="connsiteY33" fmla="*/ 2235390 h 2450035"/>
              <a:gd name="connsiteX34" fmla="*/ 1802347 w 2312021"/>
              <a:gd name="connsiteY34" fmla="*/ 2240821 h 2450035"/>
              <a:gd name="connsiteX35" fmla="*/ 1766917 w 2312021"/>
              <a:gd name="connsiteY35" fmla="*/ 2263631 h 2450035"/>
              <a:gd name="connsiteX36" fmla="*/ 494704 w 2312021"/>
              <a:gd name="connsiteY36" fmla="*/ 2228959 h 2450035"/>
              <a:gd name="connsiteX37" fmla="*/ 542992 w 2312021"/>
              <a:gd name="connsiteY37" fmla="*/ 2262271 h 2450035"/>
              <a:gd name="connsiteX38" fmla="*/ 509674 w 2312021"/>
              <a:gd name="connsiteY38" fmla="*/ 2240821 h 2450035"/>
              <a:gd name="connsiteX39" fmla="*/ 1898809 w 2312021"/>
              <a:gd name="connsiteY39" fmla="*/ 2163108 h 2450035"/>
              <a:gd name="connsiteX40" fmla="*/ 1891341 w 2312021"/>
              <a:gd name="connsiteY40" fmla="*/ 2170301 h 2450035"/>
              <a:gd name="connsiteX41" fmla="*/ 1856398 w 2312021"/>
              <a:gd name="connsiteY41" fmla="*/ 2197990 h 2450035"/>
              <a:gd name="connsiteX42" fmla="*/ 404990 w 2312021"/>
              <a:gd name="connsiteY42" fmla="*/ 2155189 h 2450035"/>
              <a:gd name="connsiteX43" fmla="*/ 452284 w 2312021"/>
              <a:gd name="connsiteY43" fmla="*/ 2195344 h 2450035"/>
              <a:gd name="connsiteX44" fmla="*/ 420681 w 2312021"/>
              <a:gd name="connsiteY44" fmla="*/ 2170301 h 2450035"/>
              <a:gd name="connsiteX45" fmla="*/ 1982256 w 2312021"/>
              <a:gd name="connsiteY45" fmla="*/ 2080950 h 2450035"/>
              <a:gd name="connsiteX46" fmla="*/ 1973434 w 2312021"/>
              <a:gd name="connsiteY46" fmla="*/ 2091236 h 2450035"/>
              <a:gd name="connsiteX47" fmla="*/ 1938527 w 2312021"/>
              <a:gd name="connsiteY47" fmla="*/ 2124855 h 2450035"/>
              <a:gd name="connsiteX48" fmla="*/ 327276 w 2312021"/>
              <a:gd name="connsiteY48" fmla="*/ 2078047 h 2450035"/>
              <a:gd name="connsiteX49" fmla="*/ 362750 w 2312021"/>
              <a:gd name="connsiteY49" fmla="*/ 2114507 h 2450035"/>
              <a:gd name="connsiteX50" fmla="*/ 338588 w 2312021"/>
              <a:gd name="connsiteY50" fmla="*/ 2091236 h 2450035"/>
              <a:gd name="connsiteX51" fmla="*/ 256140 w 2312021"/>
              <a:gd name="connsiteY51" fmla="*/ 1993137 h 2450035"/>
              <a:gd name="connsiteX52" fmla="*/ 285363 w 2312021"/>
              <a:gd name="connsiteY52" fmla="*/ 2029178 h 2450035"/>
              <a:gd name="connsiteX53" fmla="*/ 263977 w 2312021"/>
              <a:gd name="connsiteY53" fmla="*/ 2004243 h 2450035"/>
              <a:gd name="connsiteX54" fmla="*/ 192350 w 2312021"/>
              <a:gd name="connsiteY54" fmla="*/ 1901078 h 2450035"/>
              <a:gd name="connsiteX55" fmla="*/ 216661 w 2312021"/>
              <a:gd name="connsiteY55" fmla="*/ 1937190 h 2450035"/>
              <a:gd name="connsiteX56" fmla="*/ 197429 w 2312021"/>
              <a:gd name="connsiteY56" fmla="*/ 1909936 h 2450035"/>
              <a:gd name="connsiteX57" fmla="*/ 136655 w 2312021"/>
              <a:gd name="connsiteY57" fmla="*/ 1802622 h 2450035"/>
              <a:gd name="connsiteX58" fmla="*/ 157339 w 2312021"/>
              <a:gd name="connsiteY58" fmla="*/ 1840008 h 2450035"/>
              <a:gd name="connsiteX59" fmla="*/ 139525 w 2312021"/>
              <a:gd name="connsiteY59" fmla="*/ 1808934 h 2450035"/>
              <a:gd name="connsiteX60" fmla="*/ 79632 w 2312021"/>
              <a:gd name="connsiteY60" fmla="*/ 1669384 h 2450035"/>
              <a:gd name="connsiteX61" fmla="*/ 90330 w 2312021"/>
              <a:gd name="connsiteY61" fmla="*/ 1700068 h 2450035"/>
              <a:gd name="connsiteX62" fmla="*/ 106072 w 2312021"/>
              <a:gd name="connsiteY62" fmla="*/ 1735346 h 2450035"/>
              <a:gd name="connsiteX63" fmla="*/ 90845 w 2312021"/>
              <a:gd name="connsiteY63" fmla="*/ 1701850 h 2450035"/>
              <a:gd name="connsiteX64" fmla="*/ 2064716 w 2312021"/>
              <a:gd name="connsiteY64" fmla="*/ 1617324 h 2450035"/>
              <a:gd name="connsiteX65" fmla="*/ 2226279 w 2312021"/>
              <a:gd name="connsiteY65" fmla="*/ 1687074 h 2450035"/>
              <a:gd name="connsiteX66" fmla="*/ 2221176 w 2312021"/>
              <a:gd name="connsiteY66" fmla="*/ 1701850 h 2450035"/>
              <a:gd name="connsiteX67" fmla="*/ 2048045 w 2312021"/>
              <a:gd name="connsiteY67" fmla="*/ 2004243 h 2450035"/>
              <a:gd name="connsiteX68" fmla="*/ 1990713 w 2312021"/>
              <a:gd name="connsiteY68" fmla="*/ 2071088 h 2450035"/>
              <a:gd name="connsiteX69" fmla="*/ 1867419 w 2312021"/>
              <a:gd name="connsiteY69" fmla="*/ 1946115 h 2450035"/>
              <a:gd name="connsiteX70" fmla="*/ 1968240 w 2312021"/>
              <a:gd name="connsiteY70" fmla="*/ 1814570 h 2450035"/>
              <a:gd name="connsiteX71" fmla="*/ 2058551 w 2312021"/>
              <a:gd name="connsiteY71" fmla="*/ 1635457 h 2450035"/>
              <a:gd name="connsiteX72" fmla="*/ 2261805 w 2312021"/>
              <a:gd name="connsiteY72" fmla="*/ 1582065 h 2450035"/>
              <a:gd name="connsiteX73" fmla="*/ 2260049 w 2312021"/>
              <a:gd name="connsiteY73" fmla="*/ 1589300 h 2450035"/>
              <a:gd name="connsiteX74" fmla="*/ 2237889 w 2312021"/>
              <a:gd name="connsiteY74" fmla="*/ 1653460 h 2450035"/>
              <a:gd name="connsiteX75" fmla="*/ 41182 w 2312021"/>
              <a:gd name="connsiteY75" fmla="*/ 1544832 h 2450035"/>
              <a:gd name="connsiteX76" fmla="*/ 54632 w 2312021"/>
              <a:gd name="connsiteY76" fmla="*/ 1597000 h 2450035"/>
              <a:gd name="connsiteX77" fmla="*/ 51972 w 2312021"/>
              <a:gd name="connsiteY77" fmla="*/ 1589300 h 2450035"/>
              <a:gd name="connsiteX78" fmla="*/ 2291037 w 2312021"/>
              <a:gd name="connsiteY78" fmla="*/ 1454533 h 2450035"/>
              <a:gd name="connsiteX79" fmla="*/ 2288535 w 2312021"/>
              <a:gd name="connsiteY79" fmla="*/ 1471901 h 2450035"/>
              <a:gd name="connsiteX80" fmla="*/ 2279343 w 2312021"/>
              <a:gd name="connsiteY80" fmla="*/ 1509784 h 2450035"/>
              <a:gd name="connsiteX81" fmla="*/ 2288339 w 2312021"/>
              <a:gd name="connsiteY81" fmla="*/ 1472387 h 2450035"/>
              <a:gd name="connsiteX82" fmla="*/ 18134 w 2312021"/>
              <a:gd name="connsiteY82" fmla="*/ 1434740 h 2450035"/>
              <a:gd name="connsiteX83" fmla="*/ 26982 w 2312021"/>
              <a:gd name="connsiteY83" fmla="*/ 1486309 h 2450035"/>
              <a:gd name="connsiteX84" fmla="*/ 23486 w 2312021"/>
              <a:gd name="connsiteY84" fmla="*/ 1471901 h 2450035"/>
              <a:gd name="connsiteX85" fmla="*/ 2307183 w 2312021"/>
              <a:gd name="connsiteY85" fmla="*/ 1326557 h 2450035"/>
              <a:gd name="connsiteX86" fmla="*/ 2306053 w 2312021"/>
              <a:gd name="connsiteY86" fmla="*/ 1350269 h 2450035"/>
              <a:gd name="connsiteX87" fmla="*/ 2305304 w 2312021"/>
              <a:gd name="connsiteY87" fmla="*/ 1355468 h 2450035"/>
              <a:gd name="connsiteX88" fmla="*/ 4640 w 2312021"/>
              <a:gd name="connsiteY88" fmla="*/ 1322377 h 2450035"/>
              <a:gd name="connsiteX89" fmla="*/ 8881 w 2312021"/>
              <a:gd name="connsiteY89" fmla="*/ 1370488 h 2450035"/>
              <a:gd name="connsiteX90" fmla="*/ 5969 w 2312021"/>
              <a:gd name="connsiteY90" fmla="*/ 1350269 h 2450035"/>
              <a:gd name="connsiteX91" fmla="*/ 919 w 2312021"/>
              <a:gd name="connsiteY91" fmla="*/ 1205736 h 2450035"/>
              <a:gd name="connsiteX92" fmla="*/ 1181 w 2312021"/>
              <a:gd name="connsiteY92" fmla="*/ 1249803 h 2450035"/>
              <a:gd name="connsiteX93" fmla="*/ 0 w 2312021"/>
              <a:gd name="connsiteY93" fmla="*/ 1225018 h 2450035"/>
              <a:gd name="connsiteX94" fmla="*/ 2310773 w 2312021"/>
              <a:gd name="connsiteY94" fmla="*/ 1198821 h 2450035"/>
              <a:gd name="connsiteX95" fmla="*/ 2312021 w 2312021"/>
              <a:gd name="connsiteY95" fmla="*/ 1225018 h 2450035"/>
              <a:gd name="connsiteX96" fmla="*/ 2311492 w 2312021"/>
              <a:gd name="connsiteY96" fmla="*/ 1236128 h 2450035"/>
              <a:gd name="connsiteX97" fmla="*/ 7754 w 2312021"/>
              <a:gd name="connsiteY97" fmla="*/ 1087369 h 2450035"/>
              <a:gd name="connsiteX98" fmla="*/ 4587 w 2312021"/>
              <a:gd name="connsiteY98" fmla="*/ 1128756 h 2450035"/>
              <a:gd name="connsiteX99" fmla="*/ 5969 w 2312021"/>
              <a:gd name="connsiteY99" fmla="*/ 1099767 h 2450035"/>
              <a:gd name="connsiteX100" fmla="*/ 2302192 w 2312021"/>
              <a:gd name="connsiteY100" fmla="*/ 1072961 h 2450035"/>
              <a:gd name="connsiteX101" fmla="*/ 2306053 w 2312021"/>
              <a:gd name="connsiteY101" fmla="*/ 1099767 h 2450035"/>
              <a:gd name="connsiteX102" fmla="*/ 2306996 w 2312021"/>
              <a:gd name="connsiteY102" fmla="*/ 1119550 h 2450035"/>
              <a:gd name="connsiteX103" fmla="*/ 25071 w 2312021"/>
              <a:gd name="connsiteY103" fmla="*/ 971602 h 2450035"/>
              <a:gd name="connsiteX104" fmla="*/ 18879 w 2312021"/>
              <a:gd name="connsiteY104" fmla="*/ 1010127 h 2450035"/>
              <a:gd name="connsiteX105" fmla="*/ 23486 w 2312021"/>
              <a:gd name="connsiteY105" fmla="*/ 978134 h 2450035"/>
              <a:gd name="connsiteX106" fmla="*/ 2282755 w 2312021"/>
              <a:gd name="connsiteY106" fmla="*/ 954310 h 2450035"/>
              <a:gd name="connsiteX107" fmla="*/ 2288535 w 2312021"/>
              <a:gd name="connsiteY107" fmla="*/ 978134 h 2450035"/>
              <a:gd name="connsiteX108" fmla="*/ 2292803 w 2312021"/>
              <a:gd name="connsiteY108" fmla="*/ 1007766 h 2450035"/>
              <a:gd name="connsiteX109" fmla="*/ 2253743 w 2312021"/>
              <a:gd name="connsiteY109" fmla="*/ 842475 h 2450035"/>
              <a:gd name="connsiteX110" fmla="*/ 2260049 w 2312021"/>
              <a:gd name="connsiteY110" fmla="*/ 860735 h 2450035"/>
              <a:gd name="connsiteX111" fmla="*/ 2269482 w 2312021"/>
              <a:gd name="connsiteY111" fmla="*/ 899608 h 2450035"/>
              <a:gd name="connsiteX112" fmla="*/ 64509 w 2312021"/>
              <a:gd name="connsiteY112" fmla="*/ 824436 h 2450035"/>
              <a:gd name="connsiteX113" fmla="*/ 52008 w 2312021"/>
              <a:gd name="connsiteY113" fmla="*/ 861108 h 2450035"/>
              <a:gd name="connsiteX114" fmla="*/ 46438 w 2312021"/>
              <a:gd name="connsiteY114" fmla="*/ 883543 h 2450035"/>
              <a:gd name="connsiteX115" fmla="*/ 51972 w 2312021"/>
              <a:gd name="connsiteY115" fmla="*/ 860735 h 2450035"/>
              <a:gd name="connsiteX116" fmla="*/ 2215952 w 2312021"/>
              <a:gd name="connsiteY116" fmla="*/ 736693 h 2450035"/>
              <a:gd name="connsiteX117" fmla="*/ 2221176 w 2312021"/>
              <a:gd name="connsiteY117" fmla="*/ 748186 h 2450035"/>
              <a:gd name="connsiteX118" fmla="*/ 2236866 w 2312021"/>
              <a:gd name="connsiteY118" fmla="*/ 793613 h 2450035"/>
              <a:gd name="connsiteX119" fmla="*/ 112215 w 2312021"/>
              <a:gd name="connsiteY119" fmla="*/ 701176 h 2450035"/>
              <a:gd name="connsiteX120" fmla="*/ 88463 w 2312021"/>
              <a:gd name="connsiteY120" fmla="*/ 755084 h 2450035"/>
              <a:gd name="connsiteX121" fmla="*/ 90845 w 2312021"/>
              <a:gd name="connsiteY121" fmla="*/ 748186 h 2450035"/>
              <a:gd name="connsiteX122" fmla="*/ 2169781 w 2312021"/>
              <a:gd name="connsiteY122" fmla="*/ 636364 h 2450035"/>
              <a:gd name="connsiteX123" fmla="*/ 2172497 w 2312021"/>
              <a:gd name="connsiteY123" fmla="*/ 641102 h 2450035"/>
              <a:gd name="connsiteX124" fmla="*/ 2192677 w 2312021"/>
              <a:gd name="connsiteY124" fmla="*/ 685494 h 2450035"/>
              <a:gd name="connsiteX125" fmla="*/ 163982 w 2312021"/>
              <a:gd name="connsiteY125" fmla="*/ 598440 h 2450035"/>
              <a:gd name="connsiteX126" fmla="*/ 134784 w 2312021"/>
              <a:gd name="connsiteY126" fmla="*/ 651529 h 2450035"/>
              <a:gd name="connsiteX127" fmla="*/ 139525 w 2312021"/>
              <a:gd name="connsiteY127" fmla="*/ 641102 h 2450035"/>
              <a:gd name="connsiteX128" fmla="*/ 2106549 w 2312021"/>
              <a:gd name="connsiteY128" fmla="*/ 528700 h 2450035"/>
              <a:gd name="connsiteX129" fmla="*/ 2114593 w 2312021"/>
              <a:gd name="connsiteY129" fmla="*/ 540099 h 2450035"/>
              <a:gd name="connsiteX130" fmla="*/ 2115154 w 2312021"/>
              <a:gd name="connsiteY130" fmla="*/ 541079 h 2450035"/>
              <a:gd name="connsiteX131" fmla="*/ 228002 w 2312021"/>
              <a:gd name="connsiteY131" fmla="*/ 496773 h 2450035"/>
              <a:gd name="connsiteX132" fmla="*/ 190476 w 2312021"/>
              <a:gd name="connsiteY132" fmla="*/ 552227 h 2450035"/>
              <a:gd name="connsiteX133" fmla="*/ 197429 w 2312021"/>
              <a:gd name="connsiteY133" fmla="*/ 540099 h 2450035"/>
              <a:gd name="connsiteX134" fmla="*/ 2032657 w 2312021"/>
              <a:gd name="connsiteY134" fmla="*/ 427851 h 2450035"/>
              <a:gd name="connsiteX135" fmla="*/ 2048045 w 2312021"/>
              <a:gd name="connsiteY135" fmla="*/ 445793 h 2450035"/>
              <a:gd name="connsiteX136" fmla="*/ 2050319 w 2312021"/>
              <a:gd name="connsiteY136" fmla="*/ 449015 h 2450035"/>
              <a:gd name="connsiteX137" fmla="*/ 291731 w 2312021"/>
              <a:gd name="connsiteY137" fmla="*/ 413433 h 2450035"/>
              <a:gd name="connsiteX138" fmla="*/ 258407 w 2312021"/>
              <a:gd name="connsiteY138" fmla="*/ 453685 h 2450035"/>
              <a:gd name="connsiteX139" fmla="*/ 263977 w 2312021"/>
              <a:gd name="connsiteY139" fmla="*/ 445793 h 2450035"/>
              <a:gd name="connsiteX140" fmla="*/ 1952402 w 2312021"/>
              <a:gd name="connsiteY140" fmla="*/ 338544 h 2450035"/>
              <a:gd name="connsiteX141" fmla="*/ 1973434 w 2312021"/>
              <a:gd name="connsiteY141" fmla="*/ 358800 h 2450035"/>
              <a:gd name="connsiteX142" fmla="*/ 1978191 w 2312021"/>
              <a:gd name="connsiteY142" fmla="*/ 364347 h 2450035"/>
              <a:gd name="connsiteX143" fmla="*/ 362882 w 2312021"/>
              <a:gd name="connsiteY143" fmla="*/ 335401 h 2450035"/>
              <a:gd name="connsiteX144" fmla="*/ 334225 w 2312021"/>
              <a:gd name="connsiteY144" fmla="*/ 363887 h 2450035"/>
              <a:gd name="connsiteX145" fmla="*/ 338588 w 2312021"/>
              <a:gd name="connsiteY145" fmla="*/ 358800 h 2450035"/>
              <a:gd name="connsiteX146" fmla="*/ 446207 w 2312021"/>
              <a:gd name="connsiteY146" fmla="*/ 259507 h 2450035"/>
              <a:gd name="connsiteX147" fmla="*/ 416271 w 2312021"/>
              <a:gd name="connsiteY147" fmla="*/ 283982 h 2450035"/>
              <a:gd name="connsiteX148" fmla="*/ 420681 w 2312021"/>
              <a:gd name="connsiteY148" fmla="*/ 279735 h 2450035"/>
              <a:gd name="connsiteX149" fmla="*/ 1863738 w 2312021"/>
              <a:gd name="connsiteY149" fmla="*/ 257862 h 2450035"/>
              <a:gd name="connsiteX150" fmla="*/ 1891341 w 2312021"/>
              <a:gd name="connsiteY150" fmla="*/ 279735 h 2450035"/>
              <a:gd name="connsiteX151" fmla="*/ 1899792 w 2312021"/>
              <a:gd name="connsiteY151" fmla="*/ 287874 h 2450035"/>
              <a:gd name="connsiteX152" fmla="*/ 542579 w 2312021"/>
              <a:gd name="connsiteY152" fmla="*/ 188030 h 2450035"/>
              <a:gd name="connsiteX153" fmla="*/ 503541 w 2312021"/>
              <a:gd name="connsiteY153" fmla="*/ 214074 h 2450035"/>
              <a:gd name="connsiteX154" fmla="*/ 509674 w 2312021"/>
              <a:gd name="connsiteY154" fmla="*/ 209214 h 2450035"/>
              <a:gd name="connsiteX155" fmla="*/ 1768659 w 2312021"/>
              <a:gd name="connsiteY155" fmla="*/ 187526 h 2450035"/>
              <a:gd name="connsiteX156" fmla="*/ 1802347 w 2312021"/>
              <a:gd name="connsiteY156" fmla="*/ 209214 h 2450035"/>
              <a:gd name="connsiteX157" fmla="*/ 1815608 w 2312021"/>
              <a:gd name="connsiteY157" fmla="*/ 219722 h 2450035"/>
              <a:gd name="connsiteX158" fmla="*/ 646422 w 2312021"/>
              <a:gd name="connsiteY158" fmla="*/ 126702 h 2450035"/>
              <a:gd name="connsiteX159" fmla="*/ 595629 w 2312021"/>
              <a:gd name="connsiteY159" fmla="*/ 153878 h 2450035"/>
              <a:gd name="connsiteX160" fmla="*/ 604988 w 2312021"/>
              <a:gd name="connsiteY160" fmla="*/ 147853 h 2450035"/>
              <a:gd name="connsiteX161" fmla="*/ 1664851 w 2312021"/>
              <a:gd name="connsiteY161" fmla="*/ 126320 h 2450035"/>
              <a:gd name="connsiteX162" fmla="*/ 1707034 w 2312021"/>
              <a:gd name="connsiteY162" fmla="*/ 147853 h 2450035"/>
              <a:gd name="connsiteX163" fmla="*/ 1725556 w 2312021"/>
              <a:gd name="connsiteY163" fmla="*/ 159778 h 2450035"/>
              <a:gd name="connsiteX164" fmla="*/ 1564769 w 2312021"/>
              <a:gd name="connsiteY164" fmla="*/ 80283 h 2450035"/>
              <a:gd name="connsiteX165" fmla="*/ 1605982 w 2312021"/>
              <a:gd name="connsiteY165" fmla="*/ 96268 h 2450035"/>
              <a:gd name="connsiteX166" fmla="*/ 1624046 w 2312021"/>
              <a:gd name="connsiteY166" fmla="*/ 105489 h 2450035"/>
              <a:gd name="connsiteX167" fmla="*/ 751340 w 2312021"/>
              <a:gd name="connsiteY167" fmla="*/ 78698 h 2450035"/>
              <a:gd name="connsiteX168" fmla="*/ 692589 w 2312021"/>
              <a:gd name="connsiteY168" fmla="*/ 103134 h 2450035"/>
              <a:gd name="connsiteX169" fmla="*/ 706039 w 2312021"/>
              <a:gd name="connsiteY169" fmla="*/ 96268 h 2450035"/>
              <a:gd name="connsiteX170" fmla="*/ 1463018 w 2312021"/>
              <a:gd name="connsiteY170" fmla="*/ 45060 h 2450035"/>
              <a:gd name="connsiteX171" fmla="*/ 1499773 w 2312021"/>
              <a:gd name="connsiteY171" fmla="*/ 55075 h 2450035"/>
              <a:gd name="connsiteX172" fmla="*/ 1517285 w 2312021"/>
              <a:gd name="connsiteY172" fmla="*/ 61867 h 2450035"/>
              <a:gd name="connsiteX173" fmla="*/ 855247 w 2312021"/>
              <a:gd name="connsiteY173" fmla="*/ 43359 h 2450035"/>
              <a:gd name="connsiteX174" fmla="*/ 794756 w 2312021"/>
              <a:gd name="connsiteY174" fmla="*/ 61859 h 2450035"/>
              <a:gd name="connsiteX175" fmla="*/ 812249 w 2312021"/>
              <a:gd name="connsiteY175" fmla="*/ 55075 h 2450035"/>
              <a:gd name="connsiteX176" fmla="*/ 1357870 w 2312021"/>
              <a:gd name="connsiteY176" fmla="*/ 19856 h 2450035"/>
              <a:gd name="connsiteX177" fmla="*/ 1388987 w 2312021"/>
              <a:gd name="connsiteY177" fmla="*/ 24888 h 2450035"/>
              <a:gd name="connsiteX178" fmla="*/ 1406533 w 2312021"/>
              <a:gd name="connsiteY178" fmla="*/ 29669 h 2450035"/>
              <a:gd name="connsiteX179" fmla="*/ 959372 w 2312021"/>
              <a:gd name="connsiteY179" fmla="*/ 19011 h 2450035"/>
              <a:gd name="connsiteX180" fmla="*/ 902500 w 2312021"/>
              <a:gd name="connsiteY180" fmla="*/ 30483 h 2450035"/>
              <a:gd name="connsiteX181" fmla="*/ 923034 w 2312021"/>
              <a:gd name="connsiteY181" fmla="*/ 24888 h 2450035"/>
              <a:gd name="connsiteX182" fmla="*/ 1248192 w 2312021"/>
              <a:gd name="connsiteY182" fmla="*/ 4933 h 2450035"/>
              <a:gd name="connsiteX183" fmla="*/ 1274206 w 2312021"/>
              <a:gd name="connsiteY183" fmla="*/ 6325 h 2450035"/>
              <a:gd name="connsiteX184" fmla="*/ 1292795 w 2312021"/>
              <a:gd name="connsiteY184" fmla="*/ 9331 h 2450035"/>
              <a:gd name="connsiteX185" fmla="*/ 1065989 w 2312021"/>
              <a:gd name="connsiteY185" fmla="*/ 4817 h 2450035"/>
              <a:gd name="connsiteX186" fmla="*/ 1015755 w 2312021"/>
              <a:gd name="connsiteY186" fmla="*/ 9893 h 2450035"/>
              <a:gd name="connsiteX187" fmla="*/ 1037815 w 2312021"/>
              <a:gd name="connsiteY187" fmla="*/ 6325 h 2450035"/>
              <a:gd name="connsiteX188" fmla="*/ 1156011 w 2312021"/>
              <a:gd name="connsiteY188" fmla="*/ 0 h 2450035"/>
              <a:gd name="connsiteX189" fmla="*/ 1177696 w 2312021"/>
              <a:gd name="connsiteY189" fmla="*/ 1161 h 2450035"/>
              <a:gd name="connsiteX190" fmla="*/ 1132982 w 2312021"/>
              <a:gd name="connsiteY190" fmla="*/ 1232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2312021" h="2450035">
                <a:moveTo>
                  <a:pt x="1128659" y="2448572"/>
                </a:moveTo>
                <a:lnTo>
                  <a:pt x="1178312" y="2448842"/>
                </a:lnTo>
                <a:lnTo>
                  <a:pt x="1156011" y="2450035"/>
                </a:lnTo>
                <a:close/>
                <a:moveTo>
                  <a:pt x="1293357" y="2440613"/>
                </a:moveTo>
                <a:lnTo>
                  <a:pt x="1274206" y="2443711"/>
                </a:lnTo>
                <a:lnTo>
                  <a:pt x="1241642" y="2445453"/>
                </a:lnTo>
                <a:close/>
                <a:moveTo>
                  <a:pt x="1013695" y="2439810"/>
                </a:moveTo>
                <a:lnTo>
                  <a:pt x="1064637" y="2445146"/>
                </a:lnTo>
                <a:lnTo>
                  <a:pt x="1037815" y="2443711"/>
                </a:lnTo>
                <a:close/>
                <a:moveTo>
                  <a:pt x="1405202" y="2420729"/>
                </a:moveTo>
                <a:lnTo>
                  <a:pt x="1388987" y="2425147"/>
                </a:lnTo>
                <a:lnTo>
                  <a:pt x="1350325" y="2431400"/>
                </a:lnTo>
                <a:close/>
                <a:moveTo>
                  <a:pt x="901720" y="2419340"/>
                </a:moveTo>
                <a:lnTo>
                  <a:pt x="954485" y="2430234"/>
                </a:lnTo>
                <a:lnTo>
                  <a:pt x="923034" y="2425147"/>
                </a:lnTo>
                <a:close/>
                <a:moveTo>
                  <a:pt x="1512736" y="2389933"/>
                </a:moveTo>
                <a:lnTo>
                  <a:pt x="1499773" y="2394961"/>
                </a:lnTo>
                <a:lnTo>
                  <a:pt x="1457225" y="2406554"/>
                </a:lnTo>
                <a:close/>
                <a:moveTo>
                  <a:pt x="793746" y="2387785"/>
                </a:moveTo>
                <a:lnTo>
                  <a:pt x="846585" y="2404317"/>
                </a:lnTo>
                <a:lnTo>
                  <a:pt x="812249" y="2394961"/>
                </a:lnTo>
                <a:close/>
                <a:moveTo>
                  <a:pt x="1615862" y="2348724"/>
                </a:moveTo>
                <a:lnTo>
                  <a:pt x="1605982" y="2353767"/>
                </a:lnTo>
                <a:lnTo>
                  <a:pt x="1563681" y="2370174"/>
                </a:lnTo>
                <a:close/>
                <a:moveTo>
                  <a:pt x="689852" y="2345504"/>
                </a:moveTo>
                <a:lnTo>
                  <a:pt x="741055" y="2367348"/>
                </a:lnTo>
                <a:lnTo>
                  <a:pt x="706039" y="2353767"/>
                </a:lnTo>
                <a:close/>
                <a:moveTo>
                  <a:pt x="1714706" y="2297243"/>
                </a:moveTo>
                <a:lnTo>
                  <a:pt x="1707034" y="2302182"/>
                </a:lnTo>
                <a:lnTo>
                  <a:pt x="1668364" y="2321922"/>
                </a:lnTo>
                <a:close/>
                <a:moveTo>
                  <a:pt x="590042" y="2292561"/>
                </a:moveTo>
                <a:lnTo>
                  <a:pt x="639323" y="2319710"/>
                </a:lnTo>
                <a:lnTo>
                  <a:pt x="604988" y="2302182"/>
                </a:lnTo>
                <a:close/>
                <a:moveTo>
                  <a:pt x="1809202" y="2235390"/>
                </a:moveTo>
                <a:lnTo>
                  <a:pt x="1802347" y="2240821"/>
                </a:lnTo>
                <a:lnTo>
                  <a:pt x="1766917" y="2263631"/>
                </a:lnTo>
                <a:close/>
                <a:moveTo>
                  <a:pt x="494704" y="2228959"/>
                </a:moveTo>
                <a:lnTo>
                  <a:pt x="542992" y="2262271"/>
                </a:lnTo>
                <a:lnTo>
                  <a:pt x="509674" y="2240821"/>
                </a:lnTo>
                <a:close/>
                <a:moveTo>
                  <a:pt x="1898809" y="2163108"/>
                </a:moveTo>
                <a:lnTo>
                  <a:pt x="1891341" y="2170301"/>
                </a:lnTo>
                <a:lnTo>
                  <a:pt x="1856398" y="2197990"/>
                </a:lnTo>
                <a:close/>
                <a:moveTo>
                  <a:pt x="404990" y="2155189"/>
                </a:moveTo>
                <a:lnTo>
                  <a:pt x="452284" y="2195344"/>
                </a:lnTo>
                <a:lnTo>
                  <a:pt x="420681" y="2170301"/>
                </a:lnTo>
                <a:close/>
                <a:moveTo>
                  <a:pt x="1982256" y="2080950"/>
                </a:moveTo>
                <a:lnTo>
                  <a:pt x="1973434" y="2091236"/>
                </a:lnTo>
                <a:lnTo>
                  <a:pt x="1938527" y="2124855"/>
                </a:lnTo>
                <a:close/>
                <a:moveTo>
                  <a:pt x="327276" y="2078047"/>
                </a:moveTo>
                <a:lnTo>
                  <a:pt x="362750" y="2114507"/>
                </a:lnTo>
                <a:lnTo>
                  <a:pt x="338588" y="2091236"/>
                </a:lnTo>
                <a:close/>
                <a:moveTo>
                  <a:pt x="256140" y="1993137"/>
                </a:moveTo>
                <a:lnTo>
                  <a:pt x="285363" y="2029178"/>
                </a:lnTo>
                <a:lnTo>
                  <a:pt x="263977" y="2004243"/>
                </a:lnTo>
                <a:close/>
                <a:moveTo>
                  <a:pt x="192350" y="1901078"/>
                </a:moveTo>
                <a:lnTo>
                  <a:pt x="216661" y="1937190"/>
                </a:lnTo>
                <a:lnTo>
                  <a:pt x="197429" y="1909936"/>
                </a:lnTo>
                <a:close/>
                <a:moveTo>
                  <a:pt x="136655" y="1802622"/>
                </a:moveTo>
                <a:lnTo>
                  <a:pt x="157339" y="1840008"/>
                </a:lnTo>
                <a:lnTo>
                  <a:pt x="139525" y="1808934"/>
                </a:lnTo>
                <a:close/>
                <a:moveTo>
                  <a:pt x="79632" y="1669384"/>
                </a:moveTo>
                <a:lnTo>
                  <a:pt x="90330" y="1700068"/>
                </a:lnTo>
                <a:lnTo>
                  <a:pt x="106072" y="1735346"/>
                </a:lnTo>
                <a:lnTo>
                  <a:pt x="90845" y="1701850"/>
                </a:lnTo>
                <a:close/>
                <a:moveTo>
                  <a:pt x="2064716" y="1617324"/>
                </a:moveTo>
                <a:lnTo>
                  <a:pt x="2226279" y="1687074"/>
                </a:lnTo>
                <a:lnTo>
                  <a:pt x="2221176" y="1701850"/>
                </a:lnTo>
                <a:cubicBezTo>
                  <a:pt x="2177303" y="1811769"/>
                  <a:pt x="2118721" y="1913490"/>
                  <a:pt x="2048045" y="2004243"/>
                </a:cubicBezTo>
                <a:lnTo>
                  <a:pt x="1990713" y="2071088"/>
                </a:lnTo>
                <a:lnTo>
                  <a:pt x="1867419" y="1946115"/>
                </a:lnTo>
                <a:lnTo>
                  <a:pt x="1968240" y="1814570"/>
                </a:lnTo>
                <a:cubicBezTo>
                  <a:pt x="2003446" y="1758473"/>
                  <a:pt x="2033768" y="1698533"/>
                  <a:pt x="2058551" y="1635457"/>
                </a:cubicBezTo>
                <a:close/>
                <a:moveTo>
                  <a:pt x="2261805" y="1582065"/>
                </a:moveTo>
                <a:lnTo>
                  <a:pt x="2260049" y="1589300"/>
                </a:lnTo>
                <a:lnTo>
                  <a:pt x="2237889" y="1653460"/>
                </a:lnTo>
                <a:close/>
                <a:moveTo>
                  <a:pt x="41182" y="1544832"/>
                </a:moveTo>
                <a:lnTo>
                  <a:pt x="54632" y="1597000"/>
                </a:lnTo>
                <a:lnTo>
                  <a:pt x="51972" y="1589300"/>
                </a:lnTo>
                <a:close/>
                <a:moveTo>
                  <a:pt x="2291037" y="1454533"/>
                </a:moveTo>
                <a:lnTo>
                  <a:pt x="2288535" y="1471901"/>
                </a:lnTo>
                <a:lnTo>
                  <a:pt x="2279343" y="1509784"/>
                </a:lnTo>
                <a:lnTo>
                  <a:pt x="2288339" y="1472387"/>
                </a:lnTo>
                <a:close/>
                <a:moveTo>
                  <a:pt x="18134" y="1434740"/>
                </a:moveTo>
                <a:lnTo>
                  <a:pt x="26982" y="1486309"/>
                </a:lnTo>
                <a:lnTo>
                  <a:pt x="23486" y="1471901"/>
                </a:lnTo>
                <a:close/>
                <a:moveTo>
                  <a:pt x="2307183" y="1326557"/>
                </a:moveTo>
                <a:lnTo>
                  <a:pt x="2306053" y="1350269"/>
                </a:lnTo>
                <a:lnTo>
                  <a:pt x="2305304" y="1355468"/>
                </a:lnTo>
                <a:close/>
                <a:moveTo>
                  <a:pt x="4640" y="1322377"/>
                </a:moveTo>
                <a:lnTo>
                  <a:pt x="8881" y="1370488"/>
                </a:lnTo>
                <a:lnTo>
                  <a:pt x="5969" y="1350269"/>
                </a:lnTo>
                <a:close/>
                <a:moveTo>
                  <a:pt x="919" y="1205736"/>
                </a:moveTo>
                <a:lnTo>
                  <a:pt x="1181" y="1249803"/>
                </a:lnTo>
                <a:lnTo>
                  <a:pt x="0" y="1225018"/>
                </a:lnTo>
                <a:close/>
                <a:moveTo>
                  <a:pt x="2310773" y="1198821"/>
                </a:moveTo>
                <a:lnTo>
                  <a:pt x="2312021" y="1225018"/>
                </a:lnTo>
                <a:lnTo>
                  <a:pt x="2311492" y="1236128"/>
                </a:lnTo>
                <a:close/>
                <a:moveTo>
                  <a:pt x="7754" y="1087369"/>
                </a:moveTo>
                <a:lnTo>
                  <a:pt x="4587" y="1128756"/>
                </a:lnTo>
                <a:lnTo>
                  <a:pt x="5969" y="1099767"/>
                </a:lnTo>
                <a:close/>
                <a:moveTo>
                  <a:pt x="2302192" y="1072961"/>
                </a:moveTo>
                <a:lnTo>
                  <a:pt x="2306053" y="1099767"/>
                </a:lnTo>
                <a:lnTo>
                  <a:pt x="2306996" y="1119550"/>
                </a:lnTo>
                <a:close/>
                <a:moveTo>
                  <a:pt x="25071" y="971602"/>
                </a:moveTo>
                <a:lnTo>
                  <a:pt x="18879" y="1010127"/>
                </a:lnTo>
                <a:lnTo>
                  <a:pt x="23486" y="978134"/>
                </a:lnTo>
                <a:close/>
                <a:moveTo>
                  <a:pt x="2282755" y="954310"/>
                </a:moveTo>
                <a:lnTo>
                  <a:pt x="2288535" y="978134"/>
                </a:lnTo>
                <a:lnTo>
                  <a:pt x="2292803" y="1007766"/>
                </a:lnTo>
                <a:close/>
                <a:moveTo>
                  <a:pt x="2253743" y="842475"/>
                </a:moveTo>
                <a:lnTo>
                  <a:pt x="2260049" y="860735"/>
                </a:lnTo>
                <a:lnTo>
                  <a:pt x="2269482" y="899608"/>
                </a:lnTo>
                <a:close/>
                <a:moveTo>
                  <a:pt x="64509" y="824436"/>
                </a:moveTo>
                <a:lnTo>
                  <a:pt x="52008" y="861108"/>
                </a:lnTo>
                <a:lnTo>
                  <a:pt x="46438" y="883543"/>
                </a:lnTo>
                <a:lnTo>
                  <a:pt x="51972" y="860735"/>
                </a:lnTo>
                <a:close/>
                <a:moveTo>
                  <a:pt x="2215952" y="736693"/>
                </a:moveTo>
                <a:lnTo>
                  <a:pt x="2221176" y="748186"/>
                </a:lnTo>
                <a:lnTo>
                  <a:pt x="2236866" y="793613"/>
                </a:lnTo>
                <a:close/>
                <a:moveTo>
                  <a:pt x="112215" y="701176"/>
                </a:moveTo>
                <a:lnTo>
                  <a:pt x="88463" y="755084"/>
                </a:lnTo>
                <a:lnTo>
                  <a:pt x="90845" y="748186"/>
                </a:lnTo>
                <a:close/>
                <a:moveTo>
                  <a:pt x="2169781" y="636364"/>
                </a:moveTo>
                <a:lnTo>
                  <a:pt x="2172497" y="641102"/>
                </a:lnTo>
                <a:lnTo>
                  <a:pt x="2192677" y="685494"/>
                </a:lnTo>
                <a:close/>
                <a:moveTo>
                  <a:pt x="163982" y="598440"/>
                </a:moveTo>
                <a:lnTo>
                  <a:pt x="134784" y="651529"/>
                </a:lnTo>
                <a:lnTo>
                  <a:pt x="139525" y="641102"/>
                </a:lnTo>
                <a:close/>
                <a:moveTo>
                  <a:pt x="2106549" y="528700"/>
                </a:moveTo>
                <a:lnTo>
                  <a:pt x="2114593" y="540099"/>
                </a:lnTo>
                <a:lnTo>
                  <a:pt x="2115154" y="541079"/>
                </a:lnTo>
                <a:close/>
                <a:moveTo>
                  <a:pt x="228002" y="496773"/>
                </a:moveTo>
                <a:lnTo>
                  <a:pt x="190476" y="552227"/>
                </a:lnTo>
                <a:lnTo>
                  <a:pt x="197429" y="540099"/>
                </a:lnTo>
                <a:close/>
                <a:moveTo>
                  <a:pt x="2032657" y="427851"/>
                </a:moveTo>
                <a:lnTo>
                  <a:pt x="2048045" y="445793"/>
                </a:lnTo>
                <a:lnTo>
                  <a:pt x="2050319" y="449015"/>
                </a:lnTo>
                <a:close/>
                <a:moveTo>
                  <a:pt x="291731" y="413433"/>
                </a:moveTo>
                <a:lnTo>
                  <a:pt x="258407" y="453685"/>
                </a:lnTo>
                <a:lnTo>
                  <a:pt x="263977" y="445793"/>
                </a:lnTo>
                <a:close/>
                <a:moveTo>
                  <a:pt x="1952402" y="338544"/>
                </a:moveTo>
                <a:lnTo>
                  <a:pt x="1973434" y="358800"/>
                </a:lnTo>
                <a:lnTo>
                  <a:pt x="1978191" y="364347"/>
                </a:lnTo>
                <a:close/>
                <a:moveTo>
                  <a:pt x="362882" y="335401"/>
                </a:moveTo>
                <a:lnTo>
                  <a:pt x="334225" y="363887"/>
                </a:lnTo>
                <a:lnTo>
                  <a:pt x="338588" y="358800"/>
                </a:lnTo>
                <a:close/>
                <a:moveTo>
                  <a:pt x="446207" y="259507"/>
                </a:moveTo>
                <a:lnTo>
                  <a:pt x="416271" y="283982"/>
                </a:lnTo>
                <a:lnTo>
                  <a:pt x="420681" y="279735"/>
                </a:lnTo>
                <a:close/>
                <a:moveTo>
                  <a:pt x="1863738" y="257862"/>
                </a:moveTo>
                <a:lnTo>
                  <a:pt x="1891341" y="279735"/>
                </a:lnTo>
                <a:lnTo>
                  <a:pt x="1899792" y="287874"/>
                </a:lnTo>
                <a:close/>
                <a:moveTo>
                  <a:pt x="542579" y="188030"/>
                </a:moveTo>
                <a:lnTo>
                  <a:pt x="503541" y="214074"/>
                </a:lnTo>
                <a:lnTo>
                  <a:pt x="509674" y="209214"/>
                </a:lnTo>
                <a:close/>
                <a:moveTo>
                  <a:pt x="1768659" y="187526"/>
                </a:moveTo>
                <a:lnTo>
                  <a:pt x="1802347" y="209214"/>
                </a:lnTo>
                <a:lnTo>
                  <a:pt x="1815608" y="219722"/>
                </a:lnTo>
                <a:close/>
                <a:moveTo>
                  <a:pt x="646422" y="126702"/>
                </a:moveTo>
                <a:lnTo>
                  <a:pt x="595629" y="153878"/>
                </a:lnTo>
                <a:lnTo>
                  <a:pt x="604988" y="147853"/>
                </a:lnTo>
                <a:close/>
                <a:moveTo>
                  <a:pt x="1664851" y="126320"/>
                </a:moveTo>
                <a:lnTo>
                  <a:pt x="1707034" y="147853"/>
                </a:lnTo>
                <a:lnTo>
                  <a:pt x="1725556" y="159778"/>
                </a:lnTo>
                <a:close/>
                <a:moveTo>
                  <a:pt x="1564769" y="80283"/>
                </a:moveTo>
                <a:lnTo>
                  <a:pt x="1605982" y="96268"/>
                </a:lnTo>
                <a:lnTo>
                  <a:pt x="1624046" y="105489"/>
                </a:lnTo>
                <a:close/>
                <a:moveTo>
                  <a:pt x="751340" y="78698"/>
                </a:moveTo>
                <a:lnTo>
                  <a:pt x="692589" y="103134"/>
                </a:lnTo>
                <a:lnTo>
                  <a:pt x="706039" y="96268"/>
                </a:lnTo>
                <a:close/>
                <a:moveTo>
                  <a:pt x="1463018" y="45060"/>
                </a:moveTo>
                <a:lnTo>
                  <a:pt x="1499773" y="55075"/>
                </a:lnTo>
                <a:lnTo>
                  <a:pt x="1517285" y="61867"/>
                </a:lnTo>
                <a:close/>
                <a:moveTo>
                  <a:pt x="855247" y="43359"/>
                </a:moveTo>
                <a:lnTo>
                  <a:pt x="794756" y="61859"/>
                </a:lnTo>
                <a:lnTo>
                  <a:pt x="812249" y="55075"/>
                </a:lnTo>
                <a:close/>
                <a:moveTo>
                  <a:pt x="1357870" y="19856"/>
                </a:moveTo>
                <a:lnTo>
                  <a:pt x="1388987" y="24888"/>
                </a:lnTo>
                <a:lnTo>
                  <a:pt x="1406533" y="29669"/>
                </a:lnTo>
                <a:close/>
                <a:moveTo>
                  <a:pt x="959372" y="19011"/>
                </a:moveTo>
                <a:lnTo>
                  <a:pt x="902500" y="30483"/>
                </a:lnTo>
                <a:lnTo>
                  <a:pt x="923034" y="24888"/>
                </a:lnTo>
                <a:close/>
                <a:moveTo>
                  <a:pt x="1248192" y="4933"/>
                </a:moveTo>
                <a:lnTo>
                  <a:pt x="1274206" y="6325"/>
                </a:lnTo>
                <a:lnTo>
                  <a:pt x="1292795" y="9331"/>
                </a:lnTo>
                <a:close/>
                <a:moveTo>
                  <a:pt x="1065989" y="4817"/>
                </a:moveTo>
                <a:lnTo>
                  <a:pt x="1015755" y="9893"/>
                </a:lnTo>
                <a:lnTo>
                  <a:pt x="1037815" y="6325"/>
                </a:lnTo>
                <a:close/>
                <a:moveTo>
                  <a:pt x="1156011" y="0"/>
                </a:moveTo>
                <a:lnTo>
                  <a:pt x="1177696" y="1161"/>
                </a:lnTo>
                <a:lnTo>
                  <a:pt x="1132982" y="1232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47144040-A5E4-0722-53CA-7CA947F36648}"/>
              </a:ext>
            </a:extLst>
          </p:cNvPr>
          <p:cNvSpPr/>
          <p:nvPr/>
        </p:nvSpPr>
        <p:spPr>
          <a:xfrm rot="19020692">
            <a:off x="4869314" y="2251680"/>
            <a:ext cx="2312021" cy="2450035"/>
          </a:xfrm>
          <a:custGeom>
            <a:avLst/>
            <a:gdLst>
              <a:gd name="connsiteX0" fmla="*/ 1189542 w 2312021"/>
              <a:gd name="connsiteY0" fmla="*/ 2448241 h 2450035"/>
              <a:gd name="connsiteX1" fmla="*/ 1156011 w 2312021"/>
              <a:gd name="connsiteY1" fmla="*/ 2450035 h 2450035"/>
              <a:gd name="connsiteX2" fmla="*/ 1146784 w 2312021"/>
              <a:gd name="connsiteY2" fmla="*/ 2449542 h 2450035"/>
              <a:gd name="connsiteX3" fmla="*/ 1031948 w 2312021"/>
              <a:gd name="connsiteY3" fmla="*/ 2442762 h 2450035"/>
              <a:gd name="connsiteX4" fmla="*/ 1074166 w 2312021"/>
              <a:gd name="connsiteY4" fmla="*/ 2445656 h 2450035"/>
              <a:gd name="connsiteX5" fmla="*/ 1037815 w 2312021"/>
              <a:gd name="connsiteY5" fmla="*/ 2443711 h 2450035"/>
              <a:gd name="connsiteX6" fmla="*/ 1308038 w 2312021"/>
              <a:gd name="connsiteY6" fmla="*/ 2438239 h 2450035"/>
              <a:gd name="connsiteX7" fmla="*/ 1274206 w 2312021"/>
              <a:gd name="connsiteY7" fmla="*/ 2443711 h 2450035"/>
              <a:gd name="connsiteX8" fmla="*/ 1260455 w 2312021"/>
              <a:gd name="connsiteY8" fmla="*/ 2444446 h 2450035"/>
              <a:gd name="connsiteX9" fmla="*/ 1422098 w 2312021"/>
              <a:gd name="connsiteY9" fmla="*/ 2416125 h 2450035"/>
              <a:gd name="connsiteX10" fmla="*/ 1388987 w 2312021"/>
              <a:gd name="connsiteY10" fmla="*/ 2425147 h 2450035"/>
              <a:gd name="connsiteX11" fmla="*/ 1371146 w 2312021"/>
              <a:gd name="connsiteY11" fmla="*/ 2428033 h 2450035"/>
              <a:gd name="connsiteX12" fmla="*/ 1531559 w 2312021"/>
              <a:gd name="connsiteY12" fmla="*/ 2382633 h 2450035"/>
              <a:gd name="connsiteX13" fmla="*/ 1499773 w 2312021"/>
              <a:gd name="connsiteY13" fmla="*/ 2394961 h 2450035"/>
              <a:gd name="connsiteX14" fmla="*/ 1479170 w 2312021"/>
              <a:gd name="connsiteY14" fmla="*/ 2400575 h 2450035"/>
              <a:gd name="connsiteX15" fmla="*/ 753828 w 2312021"/>
              <a:gd name="connsiteY15" fmla="*/ 2372302 h 2450035"/>
              <a:gd name="connsiteX16" fmla="*/ 815929 w 2312021"/>
              <a:gd name="connsiteY16" fmla="*/ 2395938 h 2450035"/>
              <a:gd name="connsiteX17" fmla="*/ 920914 w 2312021"/>
              <a:gd name="connsiteY17" fmla="*/ 2424466 h 2450035"/>
              <a:gd name="connsiteX18" fmla="*/ 970636 w 2312021"/>
              <a:gd name="connsiteY18" fmla="*/ 2432846 h 2450035"/>
              <a:gd name="connsiteX19" fmla="*/ 923034 w 2312021"/>
              <a:gd name="connsiteY19" fmla="*/ 2425147 h 2450035"/>
              <a:gd name="connsiteX20" fmla="*/ 812249 w 2312021"/>
              <a:gd name="connsiteY20" fmla="*/ 2394961 h 2450035"/>
              <a:gd name="connsiteX21" fmla="*/ 1636793 w 2312021"/>
              <a:gd name="connsiteY21" fmla="*/ 2338039 h 2450035"/>
              <a:gd name="connsiteX22" fmla="*/ 1605982 w 2312021"/>
              <a:gd name="connsiteY22" fmla="*/ 2353767 h 2450035"/>
              <a:gd name="connsiteX23" fmla="*/ 1584074 w 2312021"/>
              <a:gd name="connsiteY23" fmla="*/ 2362265 h 2450035"/>
              <a:gd name="connsiteX24" fmla="*/ 662633 w 2312021"/>
              <a:gd name="connsiteY24" fmla="*/ 2331609 h 2450035"/>
              <a:gd name="connsiteX25" fmla="*/ 710923 w 2312021"/>
              <a:gd name="connsiteY25" fmla="*/ 2355661 h 2450035"/>
              <a:gd name="connsiteX26" fmla="*/ 706039 w 2312021"/>
              <a:gd name="connsiteY26" fmla="*/ 2353767 h 2450035"/>
              <a:gd name="connsiteX27" fmla="*/ 1737730 w 2312021"/>
              <a:gd name="connsiteY27" fmla="*/ 2282421 h 2450035"/>
              <a:gd name="connsiteX28" fmla="*/ 1707034 w 2312021"/>
              <a:gd name="connsiteY28" fmla="*/ 2302182 h 2450035"/>
              <a:gd name="connsiteX29" fmla="*/ 1685066 w 2312021"/>
              <a:gd name="connsiteY29" fmla="*/ 2313396 h 2450035"/>
              <a:gd name="connsiteX30" fmla="*/ 571421 w 2312021"/>
              <a:gd name="connsiteY30" fmla="*/ 2280573 h 2450035"/>
              <a:gd name="connsiteX31" fmla="*/ 609525 w 2312021"/>
              <a:gd name="connsiteY31" fmla="*/ 2304499 h 2450035"/>
              <a:gd name="connsiteX32" fmla="*/ 604988 w 2312021"/>
              <a:gd name="connsiteY32" fmla="*/ 2302182 h 2450035"/>
              <a:gd name="connsiteX33" fmla="*/ 480640 w 2312021"/>
              <a:gd name="connsiteY33" fmla="*/ 2217814 h 2450035"/>
              <a:gd name="connsiteX34" fmla="*/ 513517 w 2312021"/>
              <a:gd name="connsiteY34" fmla="*/ 2243295 h 2450035"/>
              <a:gd name="connsiteX35" fmla="*/ 509674 w 2312021"/>
              <a:gd name="connsiteY35" fmla="*/ 2240821 h 2450035"/>
              <a:gd name="connsiteX36" fmla="*/ 1833236 w 2312021"/>
              <a:gd name="connsiteY36" fmla="*/ 2216344 h 2450035"/>
              <a:gd name="connsiteX37" fmla="*/ 1802347 w 2312021"/>
              <a:gd name="connsiteY37" fmla="*/ 2240821 h 2450035"/>
              <a:gd name="connsiteX38" fmla="*/ 1781648 w 2312021"/>
              <a:gd name="connsiteY38" fmla="*/ 2254147 h 2450035"/>
              <a:gd name="connsiteX39" fmla="*/ 1914058 w 2312021"/>
              <a:gd name="connsiteY39" fmla="*/ 2148422 h 2450035"/>
              <a:gd name="connsiteX40" fmla="*/ 1891341 w 2312021"/>
              <a:gd name="connsiteY40" fmla="*/ 2170301 h 2450035"/>
              <a:gd name="connsiteX41" fmla="*/ 1875091 w 2312021"/>
              <a:gd name="connsiteY41" fmla="*/ 2183177 h 2450035"/>
              <a:gd name="connsiteX42" fmla="*/ 389055 w 2312021"/>
              <a:gd name="connsiteY42" fmla="*/ 2139841 h 2450035"/>
              <a:gd name="connsiteX43" fmla="*/ 424093 w 2312021"/>
              <a:gd name="connsiteY43" fmla="*/ 2173005 h 2450035"/>
              <a:gd name="connsiteX44" fmla="*/ 420681 w 2312021"/>
              <a:gd name="connsiteY44" fmla="*/ 2170301 h 2450035"/>
              <a:gd name="connsiteX45" fmla="*/ 1990555 w 2312021"/>
              <a:gd name="connsiteY45" fmla="*/ 2071273 h 2450035"/>
              <a:gd name="connsiteX46" fmla="*/ 1973434 w 2312021"/>
              <a:gd name="connsiteY46" fmla="*/ 2091236 h 2450035"/>
              <a:gd name="connsiteX47" fmla="*/ 1958328 w 2312021"/>
              <a:gd name="connsiteY47" fmla="*/ 2105784 h 2450035"/>
              <a:gd name="connsiteX48" fmla="*/ 294607 w 2312021"/>
              <a:gd name="connsiteY48" fmla="*/ 2039956 h 2450035"/>
              <a:gd name="connsiteX49" fmla="*/ 341714 w 2312021"/>
              <a:gd name="connsiteY49" fmla="*/ 2094246 h 2450035"/>
              <a:gd name="connsiteX50" fmla="*/ 338588 w 2312021"/>
              <a:gd name="connsiteY50" fmla="*/ 2091236 h 2450035"/>
              <a:gd name="connsiteX51" fmla="*/ 2061093 w 2312021"/>
              <a:gd name="connsiteY51" fmla="*/ 1985752 h 2450035"/>
              <a:gd name="connsiteX52" fmla="*/ 2048045 w 2312021"/>
              <a:gd name="connsiteY52" fmla="*/ 2004243 h 2450035"/>
              <a:gd name="connsiteX53" fmla="*/ 2033429 w 2312021"/>
              <a:gd name="connsiteY53" fmla="*/ 2021284 h 2450035"/>
              <a:gd name="connsiteX54" fmla="*/ 239951 w 2312021"/>
              <a:gd name="connsiteY54" fmla="*/ 1970195 h 2450035"/>
              <a:gd name="connsiteX55" fmla="*/ 266078 w 2312021"/>
              <a:gd name="connsiteY55" fmla="*/ 2006693 h 2450035"/>
              <a:gd name="connsiteX56" fmla="*/ 263977 w 2312021"/>
              <a:gd name="connsiteY56" fmla="*/ 2004243 h 2450035"/>
              <a:gd name="connsiteX57" fmla="*/ 2124670 w 2312021"/>
              <a:gd name="connsiteY57" fmla="*/ 1892358 h 2450035"/>
              <a:gd name="connsiteX58" fmla="*/ 2114593 w 2312021"/>
              <a:gd name="connsiteY58" fmla="*/ 1909936 h 2450035"/>
              <a:gd name="connsiteX59" fmla="*/ 2099469 w 2312021"/>
              <a:gd name="connsiteY59" fmla="*/ 1931369 h 2450035"/>
              <a:gd name="connsiteX60" fmla="*/ 176353 w 2312021"/>
              <a:gd name="connsiteY60" fmla="*/ 1873175 h 2450035"/>
              <a:gd name="connsiteX61" fmla="*/ 201024 w 2312021"/>
              <a:gd name="connsiteY61" fmla="*/ 1915032 h 2450035"/>
              <a:gd name="connsiteX62" fmla="*/ 197429 w 2312021"/>
              <a:gd name="connsiteY62" fmla="*/ 1909936 h 2450035"/>
              <a:gd name="connsiteX63" fmla="*/ 2179899 w 2312021"/>
              <a:gd name="connsiteY63" fmla="*/ 1792651 h 2450035"/>
              <a:gd name="connsiteX64" fmla="*/ 2172497 w 2312021"/>
              <a:gd name="connsiteY64" fmla="*/ 1808934 h 2450035"/>
              <a:gd name="connsiteX65" fmla="*/ 2156329 w 2312021"/>
              <a:gd name="connsiteY65" fmla="*/ 1837135 h 2450035"/>
              <a:gd name="connsiteX66" fmla="*/ 122566 w 2312021"/>
              <a:gd name="connsiteY66" fmla="*/ 1771628 h 2450035"/>
              <a:gd name="connsiteX67" fmla="*/ 144593 w 2312021"/>
              <a:gd name="connsiteY67" fmla="*/ 1817774 h 2450035"/>
              <a:gd name="connsiteX68" fmla="*/ 139524 w 2312021"/>
              <a:gd name="connsiteY68" fmla="*/ 1808934 h 2450035"/>
              <a:gd name="connsiteX69" fmla="*/ 2225814 w 2312021"/>
              <a:gd name="connsiteY69" fmla="*/ 1688423 h 2450035"/>
              <a:gd name="connsiteX70" fmla="*/ 2221176 w 2312021"/>
              <a:gd name="connsiteY70" fmla="*/ 1701850 h 2450035"/>
              <a:gd name="connsiteX71" fmla="*/ 2204308 w 2312021"/>
              <a:gd name="connsiteY71" fmla="*/ 1738955 h 2450035"/>
              <a:gd name="connsiteX72" fmla="*/ 78454 w 2312021"/>
              <a:gd name="connsiteY72" fmla="*/ 1665973 h 2450035"/>
              <a:gd name="connsiteX73" fmla="*/ 97173 w 2312021"/>
              <a:gd name="connsiteY73" fmla="*/ 1715768 h 2450035"/>
              <a:gd name="connsiteX74" fmla="*/ 90845 w 2312021"/>
              <a:gd name="connsiteY74" fmla="*/ 1701850 h 2450035"/>
              <a:gd name="connsiteX75" fmla="*/ 2262055 w 2312021"/>
              <a:gd name="connsiteY75" fmla="*/ 1581033 h 2450035"/>
              <a:gd name="connsiteX76" fmla="*/ 2260049 w 2312021"/>
              <a:gd name="connsiteY76" fmla="*/ 1589300 h 2450035"/>
              <a:gd name="connsiteX77" fmla="*/ 2243954 w 2312021"/>
              <a:gd name="connsiteY77" fmla="*/ 1635902 h 2450035"/>
              <a:gd name="connsiteX78" fmla="*/ 44255 w 2312021"/>
              <a:gd name="connsiteY78" fmla="*/ 1557496 h 2450035"/>
              <a:gd name="connsiteX79" fmla="*/ 58881 w 2312021"/>
              <a:gd name="connsiteY79" fmla="*/ 1609304 h 2450035"/>
              <a:gd name="connsiteX80" fmla="*/ 51972 w 2312021"/>
              <a:gd name="connsiteY80" fmla="*/ 1589300 h 2450035"/>
              <a:gd name="connsiteX81" fmla="*/ 19859 w 2312021"/>
              <a:gd name="connsiteY81" fmla="*/ 1446717 h 2450035"/>
              <a:gd name="connsiteX82" fmla="*/ 29837 w 2312021"/>
              <a:gd name="connsiteY82" fmla="*/ 1498073 h 2450035"/>
              <a:gd name="connsiteX83" fmla="*/ 23486 w 2312021"/>
              <a:gd name="connsiteY83" fmla="*/ 1471901 h 2450035"/>
              <a:gd name="connsiteX84" fmla="*/ 2293646 w 2312021"/>
              <a:gd name="connsiteY84" fmla="*/ 1436413 h 2450035"/>
              <a:gd name="connsiteX85" fmla="*/ 2288535 w 2312021"/>
              <a:gd name="connsiteY85" fmla="*/ 1471901 h 2450035"/>
              <a:gd name="connsiteX86" fmla="*/ 2281164 w 2312021"/>
              <a:gd name="connsiteY86" fmla="*/ 1502281 h 2450035"/>
              <a:gd name="connsiteX87" fmla="*/ 2287597 w 2312021"/>
              <a:gd name="connsiteY87" fmla="*/ 1475511 h 2450035"/>
              <a:gd name="connsiteX88" fmla="*/ 5169 w 2312021"/>
              <a:gd name="connsiteY88" fmla="*/ 1333493 h 2450035"/>
              <a:gd name="connsiteX89" fmla="*/ 10384 w 2312021"/>
              <a:gd name="connsiteY89" fmla="*/ 1380927 h 2450035"/>
              <a:gd name="connsiteX90" fmla="*/ 5969 w 2312021"/>
              <a:gd name="connsiteY90" fmla="*/ 1350269 h 2450035"/>
              <a:gd name="connsiteX91" fmla="*/ 2307523 w 2312021"/>
              <a:gd name="connsiteY91" fmla="*/ 1319417 h 2450035"/>
              <a:gd name="connsiteX92" fmla="*/ 2306053 w 2312021"/>
              <a:gd name="connsiteY92" fmla="*/ 1350269 h 2450035"/>
              <a:gd name="connsiteX93" fmla="*/ 2304597 w 2312021"/>
              <a:gd name="connsiteY93" fmla="*/ 1360374 h 2450035"/>
              <a:gd name="connsiteX94" fmla="*/ 372 w 2312021"/>
              <a:gd name="connsiteY94" fmla="*/ 1217218 h 2450035"/>
              <a:gd name="connsiteX95" fmla="*/ 1399 w 2312021"/>
              <a:gd name="connsiteY95" fmla="*/ 1254381 h 2450035"/>
              <a:gd name="connsiteX96" fmla="*/ 0 w 2312021"/>
              <a:gd name="connsiteY96" fmla="*/ 1225018 h 2450035"/>
              <a:gd name="connsiteX97" fmla="*/ 2310802 w 2312021"/>
              <a:gd name="connsiteY97" fmla="*/ 1199439 h 2450035"/>
              <a:gd name="connsiteX98" fmla="*/ 2312021 w 2312021"/>
              <a:gd name="connsiteY98" fmla="*/ 1225018 h 2450035"/>
              <a:gd name="connsiteX99" fmla="*/ 2311264 w 2312021"/>
              <a:gd name="connsiteY99" fmla="*/ 1240907 h 2450035"/>
              <a:gd name="connsiteX100" fmla="*/ 8936 w 2312021"/>
              <a:gd name="connsiteY100" fmla="*/ 1079161 h 2450035"/>
              <a:gd name="connsiteX101" fmla="*/ 5889 w 2312021"/>
              <a:gd name="connsiteY101" fmla="*/ 1101439 h 2450035"/>
              <a:gd name="connsiteX102" fmla="*/ 5969 w 2312021"/>
              <a:gd name="connsiteY102" fmla="*/ 1099767 h 2450035"/>
              <a:gd name="connsiteX103" fmla="*/ 2302957 w 2312021"/>
              <a:gd name="connsiteY103" fmla="*/ 1078270 h 2450035"/>
              <a:gd name="connsiteX104" fmla="*/ 2306053 w 2312021"/>
              <a:gd name="connsiteY104" fmla="*/ 1099767 h 2450035"/>
              <a:gd name="connsiteX105" fmla="*/ 2307139 w 2312021"/>
              <a:gd name="connsiteY105" fmla="*/ 1122551 h 2450035"/>
              <a:gd name="connsiteX106" fmla="*/ 2284298 w 2312021"/>
              <a:gd name="connsiteY106" fmla="*/ 960673 h 2450035"/>
              <a:gd name="connsiteX107" fmla="*/ 2288535 w 2312021"/>
              <a:gd name="connsiteY107" fmla="*/ 978134 h 2450035"/>
              <a:gd name="connsiteX108" fmla="*/ 2292922 w 2312021"/>
              <a:gd name="connsiteY108" fmla="*/ 1008596 h 2450035"/>
              <a:gd name="connsiteX109" fmla="*/ 32924 w 2312021"/>
              <a:gd name="connsiteY109" fmla="*/ 939237 h 2450035"/>
              <a:gd name="connsiteX110" fmla="*/ 22000 w 2312021"/>
              <a:gd name="connsiteY110" fmla="*/ 988454 h 2450035"/>
              <a:gd name="connsiteX111" fmla="*/ 23486 w 2312021"/>
              <a:gd name="connsiteY111" fmla="*/ 978134 h 2450035"/>
              <a:gd name="connsiteX112" fmla="*/ 2255396 w 2312021"/>
              <a:gd name="connsiteY112" fmla="*/ 847263 h 2450035"/>
              <a:gd name="connsiteX113" fmla="*/ 2260049 w 2312021"/>
              <a:gd name="connsiteY113" fmla="*/ 860735 h 2450035"/>
              <a:gd name="connsiteX114" fmla="*/ 2269394 w 2312021"/>
              <a:gd name="connsiteY114" fmla="*/ 899249 h 2450035"/>
              <a:gd name="connsiteX115" fmla="*/ 63913 w 2312021"/>
              <a:gd name="connsiteY115" fmla="*/ 826164 h 2450035"/>
              <a:gd name="connsiteX116" fmla="*/ 47812 w 2312021"/>
              <a:gd name="connsiteY116" fmla="*/ 877882 h 2450035"/>
              <a:gd name="connsiteX117" fmla="*/ 51972 w 2312021"/>
              <a:gd name="connsiteY117" fmla="*/ 860735 h 2450035"/>
              <a:gd name="connsiteX118" fmla="*/ 2216732 w 2312021"/>
              <a:gd name="connsiteY118" fmla="*/ 738409 h 2450035"/>
              <a:gd name="connsiteX119" fmla="*/ 2221176 w 2312021"/>
              <a:gd name="connsiteY119" fmla="*/ 748186 h 2450035"/>
              <a:gd name="connsiteX120" fmla="*/ 2237453 w 2312021"/>
              <a:gd name="connsiteY120" fmla="*/ 795313 h 2450035"/>
              <a:gd name="connsiteX121" fmla="*/ 103631 w 2312021"/>
              <a:gd name="connsiteY121" fmla="*/ 720060 h 2450035"/>
              <a:gd name="connsiteX122" fmla="*/ 83300 w 2312021"/>
              <a:gd name="connsiteY122" fmla="*/ 770032 h 2450035"/>
              <a:gd name="connsiteX123" fmla="*/ 90845 w 2312021"/>
              <a:gd name="connsiteY123" fmla="*/ 748186 h 2450035"/>
              <a:gd name="connsiteX124" fmla="*/ 2168864 w 2312021"/>
              <a:gd name="connsiteY124" fmla="*/ 634764 h 2450035"/>
              <a:gd name="connsiteX125" fmla="*/ 2172497 w 2312021"/>
              <a:gd name="connsiteY125" fmla="*/ 641102 h 2450035"/>
              <a:gd name="connsiteX126" fmla="*/ 2197872 w 2312021"/>
              <a:gd name="connsiteY126" fmla="*/ 696921 h 2450035"/>
              <a:gd name="connsiteX127" fmla="*/ 152350 w 2312021"/>
              <a:gd name="connsiteY127" fmla="*/ 618730 h 2450035"/>
              <a:gd name="connsiteX128" fmla="*/ 128281 w 2312021"/>
              <a:gd name="connsiteY128" fmla="*/ 665835 h 2450035"/>
              <a:gd name="connsiteX129" fmla="*/ 139524 w 2312021"/>
              <a:gd name="connsiteY129" fmla="*/ 641102 h 2450035"/>
              <a:gd name="connsiteX130" fmla="*/ 2110618 w 2312021"/>
              <a:gd name="connsiteY130" fmla="*/ 534466 h 2450035"/>
              <a:gd name="connsiteX131" fmla="*/ 2114593 w 2312021"/>
              <a:gd name="connsiteY131" fmla="*/ 540099 h 2450035"/>
              <a:gd name="connsiteX132" fmla="*/ 2154116 w 2312021"/>
              <a:gd name="connsiteY132" fmla="*/ 609039 h 2450035"/>
              <a:gd name="connsiteX133" fmla="*/ 210113 w 2312021"/>
              <a:gd name="connsiteY133" fmla="*/ 522123 h 2450035"/>
              <a:gd name="connsiteX134" fmla="*/ 182223 w 2312021"/>
              <a:gd name="connsiteY134" fmla="*/ 566623 h 2450035"/>
              <a:gd name="connsiteX135" fmla="*/ 197429 w 2312021"/>
              <a:gd name="connsiteY135" fmla="*/ 540099 h 2450035"/>
              <a:gd name="connsiteX136" fmla="*/ 2044714 w 2312021"/>
              <a:gd name="connsiteY136" fmla="*/ 441910 h 2450035"/>
              <a:gd name="connsiteX137" fmla="*/ 2048045 w 2312021"/>
              <a:gd name="connsiteY137" fmla="*/ 445793 h 2450035"/>
              <a:gd name="connsiteX138" fmla="*/ 2075735 w 2312021"/>
              <a:gd name="connsiteY138" fmla="*/ 485033 h 2450035"/>
              <a:gd name="connsiteX139" fmla="*/ 276532 w 2312021"/>
              <a:gd name="connsiteY139" fmla="*/ 431155 h 2450035"/>
              <a:gd name="connsiteX140" fmla="*/ 244515 w 2312021"/>
              <a:gd name="connsiteY140" fmla="*/ 473372 h 2450035"/>
              <a:gd name="connsiteX141" fmla="*/ 263977 w 2312021"/>
              <a:gd name="connsiteY141" fmla="*/ 445793 h 2450035"/>
              <a:gd name="connsiteX142" fmla="*/ 1970745 w 2312021"/>
              <a:gd name="connsiteY142" fmla="*/ 356210 h 2450035"/>
              <a:gd name="connsiteX143" fmla="*/ 1973434 w 2312021"/>
              <a:gd name="connsiteY143" fmla="*/ 358800 h 2450035"/>
              <a:gd name="connsiteX144" fmla="*/ 1993008 w 2312021"/>
              <a:gd name="connsiteY144" fmla="*/ 381622 h 2450035"/>
              <a:gd name="connsiteX145" fmla="*/ 1888658 w 2312021"/>
              <a:gd name="connsiteY145" fmla="*/ 277609 h 2450035"/>
              <a:gd name="connsiteX146" fmla="*/ 1891341 w 2312021"/>
              <a:gd name="connsiteY146" fmla="*/ 279735 h 2450035"/>
              <a:gd name="connsiteX147" fmla="*/ 1910099 w 2312021"/>
              <a:gd name="connsiteY147" fmla="*/ 297801 h 2450035"/>
              <a:gd name="connsiteX148" fmla="*/ 1799035 w 2312021"/>
              <a:gd name="connsiteY148" fmla="*/ 207082 h 2450035"/>
              <a:gd name="connsiteX149" fmla="*/ 1802347 w 2312021"/>
              <a:gd name="connsiteY149" fmla="*/ 209214 h 2450035"/>
              <a:gd name="connsiteX150" fmla="*/ 1827612 w 2312021"/>
              <a:gd name="connsiteY150" fmla="*/ 229235 h 2450035"/>
              <a:gd name="connsiteX151" fmla="*/ 1703125 w 2312021"/>
              <a:gd name="connsiteY151" fmla="*/ 145858 h 2450035"/>
              <a:gd name="connsiteX152" fmla="*/ 1707034 w 2312021"/>
              <a:gd name="connsiteY152" fmla="*/ 147853 h 2450035"/>
              <a:gd name="connsiteX153" fmla="*/ 1746222 w 2312021"/>
              <a:gd name="connsiteY153" fmla="*/ 173082 h 2450035"/>
              <a:gd name="connsiteX154" fmla="*/ 647860 w 2312021"/>
              <a:gd name="connsiteY154" fmla="*/ 125967 h 2450035"/>
              <a:gd name="connsiteX155" fmla="*/ 719934 w 2312021"/>
              <a:gd name="connsiteY155" fmla="*/ 281852 h 2450035"/>
              <a:gd name="connsiteX156" fmla="*/ 689115 w 2312021"/>
              <a:gd name="connsiteY156" fmla="*/ 297834 h 2450035"/>
              <a:gd name="connsiteX157" fmla="*/ 463388 w 2312021"/>
              <a:gd name="connsiteY157" fmla="*/ 479409 h 2450035"/>
              <a:gd name="connsiteX158" fmla="*/ 419229 w 2312021"/>
              <a:gd name="connsiteY158" fmla="*/ 537025 h 2450035"/>
              <a:gd name="connsiteX159" fmla="*/ 289570 w 2312021"/>
              <a:gd name="connsiteY159" fmla="*/ 415952 h 2450035"/>
              <a:gd name="connsiteX160" fmla="*/ 338588 w 2312021"/>
              <a:gd name="connsiteY160" fmla="*/ 358800 h 2450035"/>
              <a:gd name="connsiteX161" fmla="*/ 604988 w 2312021"/>
              <a:gd name="connsiteY161" fmla="*/ 147853 h 2450035"/>
              <a:gd name="connsiteX162" fmla="*/ 733752 w 2312021"/>
              <a:gd name="connsiteY162" fmla="*/ 85520 h 2450035"/>
              <a:gd name="connsiteX163" fmla="*/ 670812 w 2312021"/>
              <a:gd name="connsiteY163" fmla="*/ 114251 h 2450035"/>
              <a:gd name="connsiteX164" fmla="*/ 706039 w 2312021"/>
              <a:gd name="connsiteY164" fmla="*/ 96268 h 2450035"/>
              <a:gd name="connsiteX165" fmla="*/ 837794 w 2312021"/>
              <a:gd name="connsiteY165" fmla="*/ 48114 h 2450035"/>
              <a:gd name="connsiteX166" fmla="*/ 778252 w 2312021"/>
              <a:gd name="connsiteY166" fmla="*/ 68260 h 2450035"/>
              <a:gd name="connsiteX167" fmla="*/ 812249 w 2312021"/>
              <a:gd name="connsiteY167" fmla="*/ 55075 h 2450035"/>
              <a:gd name="connsiteX168" fmla="*/ 1435306 w 2312021"/>
              <a:gd name="connsiteY168" fmla="*/ 37509 h 2450035"/>
              <a:gd name="connsiteX169" fmla="*/ 1499773 w 2312021"/>
              <a:gd name="connsiteY169" fmla="*/ 55075 h 2450035"/>
              <a:gd name="connsiteX170" fmla="*/ 1605982 w 2312021"/>
              <a:gd name="connsiteY170" fmla="*/ 96268 h 2450035"/>
              <a:gd name="connsiteX171" fmla="*/ 1673040 w 2312021"/>
              <a:gd name="connsiteY171" fmla="*/ 130500 h 2450035"/>
              <a:gd name="connsiteX172" fmla="*/ 1604393 w 2312021"/>
              <a:gd name="connsiteY172" fmla="*/ 95871 h 2450035"/>
              <a:gd name="connsiteX173" fmla="*/ 1503383 w 2312021"/>
              <a:gd name="connsiteY173" fmla="*/ 56615 h 2450035"/>
              <a:gd name="connsiteX174" fmla="*/ 943995 w 2312021"/>
              <a:gd name="connsiteY174" fmla="*/ 21498 h 2450035"/>
              <a:gd name="connsiteX175" fmla="*/ 891555 w 2312021"/>
              <a:gd name="connsiteY175" fmla="*/ 33465 h 2450035"/>
              <a:gd name="connsiteX176" fmla="*/ 923034 w 2312021"/>
              <a:gd name="connsiteY176" fmla="*/ 24888 h 2450035"/>
              <a:gd name="connsiteX177" fmla="*/ 1345664 w 2312021"/>
              <a:gd name="connsiteY177" fmla="*/ 17882 h 2450035"/>
              <a:gd name="connsiteX178" fmla="*/ 1388987 w 2312021"/>
              <a:gd name="connsiteY178" fmla="*/ 24888 h 2450035"/>
              <a:gd name="connsiteX179" fmla="*/ 1396279 w 2312021"/>
              <a:gd name="connsiteY179" fmla="*/ 26875 h 2450035"/>
              <a:gd name="connsiteX180" fmla="*/ 1053480 w 2312021"/>
              <a:gd name="connsiteY180" fmla="*/ 5487 h 2450035"/>
              <a:gd name="connsiteX181" fmla="*/ 1009004 w 2312021"/>
              <a:gd name="connsiteY181" fmla="*/ 10984 h 2450035"/>
              <a:gd name="connsiteX182" fmla="*/ 1037815 w 2312021"/>
              <a:gd name="connsiteY182" fmla="*/ 6325 h 2450035"/>
              <a:gd name="connsiteX183" fmla="*/ 1242528 w 2312021"/>
              <a:gd name="connsiteY183" fmla="*/ 4630 h 2450035"/>
              <a:gd name="connsiteX184" fmla="*/ 1274206 w 2312021"/>
              <a:gd name="connsiteY184" fmla="*/ 6325 h 2450035"/>
              <a:gd name="connsiteX185" fmla="*/ 1283157 w 2312021"/>
              <a:gd name="connsiteY185" fmla="*/ 7772 h 2450035"/>
              <a:gd name="connsiteX186" fmla="*/ 1156011 w 2312021"/>
              <a:gd name="connsiteY186" fmla="*/ 0 h 2450035"/>
              <a:gd name="connsiteX187" fmla="*/ 1167260 w 2312021"/>
              <a:gd name="connsiteY187" fmla="*/ 602 h 2450035"/>
              <a:gd name="connsiteX188" fmla="*/ 1128533 w 2312021"/>
              <a:gd name="connsiteY188" fmla="*/ 1471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312021" h="2450035">
                <a:moveTo>
                  <a:pt x="1189542" y="2448241"/>
                </a:moveTo>
                <a:lnTo>
                  <a:pt x="1156011" y="2450035"/>
                </a:lnTo>
                <a:lnTo>
                  <a:pt x="1146784" y="2449542"/>
                </a:lnTo>
                <a:close/>
                <a:moveTo>
                  <a:pt x="1031948" y="2442762"/>
                </a:moveTo>
                <a:lnTo>
                  <a:pt x="1074166" y="2445656"/>
                </a:lnTo>
                <a:lnTo>
                  <a:pt x="1037815" y="2443711"/>
                </a:lnTo>
                <a:close/>
                <a:moveTo>
                  <a:pt x="1308038" y="2438239"/>
                </a:moveTo>
                <a:lnTo>
                  <a:pt x="1274206" y="2443711"/>
                </a:lnTo>
                <a:lnTo>
                  <a:pt x="1260455" y="2444446"/>
                </a:lnTo>
                <a:close/>
                <a:moveTo>
                  <a:pt x="1422098" y="2416125"/>
                </a:moveTo>
                <a:lnTo>
                  <a:pt x="1388987" y="2425147"/>
                </a:lnTo>
                <a:lnTo>
                  <a:pt x="1371146" y="2428033"/>
                </a:lnTo>
                <a:close/>
                <a:moveTo>
                  <a:pt x="1531559" y="2382633"/>
                </a:moveTo>
                <a:lnTo>
                  <a:pt x="1499773" y="2394961"/>
                </a:lnTo>
                <a:lnTo>
                  <a:pt x="1479170" y="2400575"/>
                </a:lnTo>
                <a:close/>
                <a:moveTo>
                  <a:pt x="753828" y="2372302"/>
                </a:moveTo>
                <a:lnTo>
                  <a:pt x="815929" y="2395938"/>
                </a:lnTo>
                <a:cubicBezTo>
                  <a:pt x="850528" y="2407190"/>
                  <a:pt x="885565" y="2416705"/>
                  <a:pt x="920914" y="2424466"/>
                </a:cubicBezTo>
                <a:lnTo>
                  <a:pt x="970636" y="2432846"/>
                </a:lnTo>
                <a:lnTo>
                  <a:pt x="923034" y="2425147"/>
                </a:lnTo>
                <a:cubicBezTo>
                  <a:pt x="885408" y="2416988"/>
                  <a:pt x="848447" y="2406892"/>
                  <a:pt x="812249" y="2394961"/>
                </a:cubicBezTo>
                <a:close/>
                <a:moveTo>
                  <a:pt x="1636793" y="2338039"/>
                </a:moveTo>
                <a:lnTo>
                  <a:pt x="1605982" y="2353767"/>
                </a:lnTo>
                <a:lnTo>
                  <a:pt x="1584074" y="2362265"/>
                </a:lnTo>
                <a:close/>
                <a:moveTo>
                  <a:pt x="662633" y="2331609"/>
                </a:moveTo>
                <a:lnTo>
                  <a:pt x="710923" y="2355661"/>
                </a:lnTo>
                <a:lnTo>
                  <a:pt x="706039" y="2353767"/>
                </a:lnTo>
                <a:close/>
                <a:moveTo>
                  <a:pt x="1737730" y="2282421"/>
                </a:moveTo>
                <a:lnTo>
                  <a:pt x="1707034" y="2302182"/>
                </a:lnTo>
                <a:lnTo>
                  <a:pt x="1685066" y="2313396"/>
                </a:lnTo>
                <a:close/>
                <a:moveTo>
                  <a:pt x="571421" y="2280573"/>
                </a:moveTo>
                <a:lnTo>
                  <a:pt x="609525" y="2304499"/>
                </a:lnTo>
                <a:lnTo>
                  <a:pt x="604988" y="2302182"/>
                </a:lnTo>
                <a:close/>
                <a:moveTo>
                  <a:pt x="480640" y="2217814"/>
                </a:moveTo>
                <a:lnTo>
                  <a:pt x="513517" y="2243295"/>
                </a:lnTo>
                <a:lnTo>
                  <a:pt x="509674" y="2240821"/>
                </a:lnTo>
                <a:close/>
                <a:moveTo>
                  <a:pt x="1833236" y="2216344"/>
                </a:moveTo>
                <a:lnTo>
                  <a:pt x="1802347" y="2240821"/>
                </a:lnTo>
                <a:lnTo>
                  <a:pt x="1781648" y="2254147"/>
                </a:lnTo>
                <a:close/>
                <a:moveTo>
                  <a:pt x="1914058" y="2148422"/>
                </a:moveTo>
                <a:lnTo>
                  <a:pt x="1891341" y="2170301"/>
                </a:lnTo>
                <a:lnTo>
                  <a:pt x="1875091" y="2183177"/>
                </a:lnTo>
                <a:close/>
                <a:moveTo>
                  <a:pt x="389055" y="2139841"/>
                </a:moveTo>
                <a:lnTo>
                  <a:pt x="424093" y="2173005"/>
                </a:lnTo>
                <a:lnTo>
                  <a:pt x="420681" y="2170301"/>
                </a:lnTo>
                <a:close/>
                <a:moveTo>
                  <a:pt x="1990555" y="2071273"/>
                </a:moveTo>
                <a:lnTo>
                  <a:pt x="1973434" y="2091236"/>
                </a:lnTo>
                <a:lnTo>
                  <a:pt x="1958328" y="2105784"/>
                </a:lnTo>
                <a:close/>
                <a:moveTo>
                  <a:pt x="294607" y="2039956"/>
                </a:moveTo>
                <a:lnTo>
                  <a:pt x="341714" y="2094246"/>
                </a:lnTo>
                <a:lnTo>
                  <a:pt x="338588" y="2091236"/>
                </a:lnTo>
                <a:close/>
                <a:moveTo>
                  <a:pt x="2061093" y="1985752"/>
                </a:moveTo>
                <a:lnTo>
                  <a:pt x="2048045" y="2004243"/>
                </a:lnTo>
                <a:lnTo>
                  <a:pt x="2033429" y="2021284"/>
                </a:lnTo>
                <a:close/>
                <a:moveTo>
                  <a:pt x="239951" y="1970195"/>
                </a:moveTo>
                <a:lnTo>
                  <a:pt x="266078" y="2006693"/>
                </a:lnTo>
                <a:lnTo>
                  <a:pt x="263977" y="2004243"/>
                </a:lnTo>
                <a:close/>
                <a:moveTo>
                  <a:pt x="2124670" y="1892358"/>
                </a:moveTo>
                <a:lnTo>
                  <a:pt x="2114593" y="1909936"/>
                </a:lnTo>
                <a:lnTo>
                  <a:pt x="2099469" y="1931369"/>
                </a:lnTo>
                <a:close/>
                <a:moveTo>
                  <a:pt x="176353" y="1873175"/>
                </a:moveTo>
                <a:lnTo>
                  <a:pt x="201024" y="1915032"/>
                </a:lnTo>
                <a:lnTo>
                  <a:pt x="197429" y="1909936"/>
                </a:lnTo>
                <a:close/>
                <a:moveTo>
                  <a:pt x="2179899" y="1792651"/>
                </a:moveTo>
                <a:lnTo>
                  <a:pt x="2172497" y="1808934"/>
                </a:lnTo>
                <a:lnTo>
                  <a:pt x="2156329" y="1837135"/>
                </a:lnTo>
                <a:close/>
                <a:moveTo>
                  <a:pt x="122566" y="1771628"/>
                </a:moveTo>
                <a:lnTo>
                  <a:pt x="144593" y="1817774"/>
                </a:lnTo>
                <a:lnTo>
                  <a:pt x="139524" y="1808934"/>
                </a:lnTo>
                <a:close/>
                <a:moveTo>
                  <a:pt x="2225814" y="1688423"/>
                </a:moveTo>
                <a:lnTo>
                  <a:pt x="2221176" y="1701850"/>
                </a:lnTo>
                <a:lnTo>
                  <a:pt x="2204308" y="1738955"/>
                </a:lnTo>
                <a:close/>
                <a:moveTo>
                  <a:pt x="78454" y="1665973"/>
                </a:moveTo>
                <a:lnTo>
                  <a:pt x="97173" y="1715768"/>
                </a:lnTo>
                <a:lnTo>
                  <a:pt x="90845" y="1701850"/>
                </a:lnTo>
                <a:close/>
                <a:moveTo>
                  <a:pt x="2262055" y="1581033"/>
                </a:moveTo>
                <a:lnTo>
                  <a:pt x="2260049" y="1589300"/>
                </a:lnTo>
                <a:lnTo>
                  <a:pt x="2243954" y="1635902"/>
                </a:lnTo>
                <a:close/>
                <a:moveTo>
                  <a:pt x="44255" y="1557496"/>
                </a:moveTo>
                <a:lnTo>
                  <a:pt x="58881" y="1609304"/>
                </a:lnTo>
                <a:lnTo>
                  <a:pt x="51972" y="1589300"/>
                </a:lnTo>
                <a:close/>
                <a:moveTo>
                  <a:pt x="19859" y="1446717"/>
                </a:moveTo>
                <a:lnTo>
                  <a:pt x="29837" y="1498073"/>
                </a:lnTo>
                <a:lnTo>
                  <a:pt x="23486" y="1471901"/>
                </a:lnTo>
                <a:close/>
                <a:moveTo>
                  <a:pt x="2293646" y="1436413"/>
                </a:moveTo>
                <a:lnTo>
                  <a:pt x="2288535" y="1471901"/>
                </a:lnTo>
                <a:lnTo>
                  <a:pt x="2281164" y="1502281"/>
                </a:lnTo>
                <a:lnTo>
                  <a:pt x="2287597" y="1475511"/>
                </a:lnTo>
                <a:close/>
                <a:moveTo>
                  <a:pt x="5169" y="1333493"/>
                </a:moveTo>
                <a:lnTo>
                  <a:pt x="10384" y="1380927"/>
                </a:lnTo>
                <a:lnTo>
                  <a:pt x="5969" y="1350269"/>
                </a:lnTo>
                <a:close/>
                <a:moveTo>
                  <a:pt x="2307523" y="1319417"/>
                </a:moveTo>
                <a:lnTo>
                  <a:pt x="2306053" y="1350269"/>
                </a:lnTo>
                <a:lnTo>
                  <a:pt x="2304597" y="1360374"/>
                </a:lnTo>
                <a:close/>
                <a:moveTo>
                  <a:pt x="372" y="1217218"/>
                </a:moveTo>
                <a:lnTo>
                  <a:pt x="1399" y="1254381"/>
                </a:lnTo>
                <a:lnTo>
                  <a:pt x="0" y="1225018"/>
                </a:lnTo>
                <a:close/>
                <a:moveTo>
                  <a:pt x="2310802" y="1199439"/>
                </a:moveTo>
                <a:lnTo>
                  <a:pt x="2312021" y="1225018"/>
                </a:lnTo>
                <a:lnTo>
                  <a:pt x="2311264" y="1240907"/>
                </a:lnTo>
                <a:close/>
                <a:moveTo>
                  <a:pt x="8936" y="1079161"/>
                </a:moveTo>
                <a:lnTo>
                  <a:pt x="5889" y="1101439"/>
                </a:lnTo>
                <a:lnTo>
                  <a:pt x="5969" y="1099767"/>
                </a:lnTo>
                <a:close/>
                <a:moveTo>
                  <a:pt x="2302957" y="1078270"/>
                </a:moveTo>
                <a:lnTo>
                  <a:pt x="2306053" y="1099767"/>
                </a:lnTo>
                <a:lnTo>
                  <a:pt x="2307139" y="1122551"/>
                </a:lnTo>
                <a:close/>
                <a:moveTo>
                  <a:pt x="2284298" y="960673"/>
                </a:moveTo>
                <a:lnTo>
                  <a:pt x="2288535" y="978134"/>
                </a:lnTo>
                <a:lnTo>
                  <a:pt x="2292922" y="1008596"/>
                </a:lnTo>
                <a:close/>
                <a:moveTo>
                  <a:pt x="32924" y="939237"/>
                </a:moveTo>
                <a:lnTo>
                  <a:pt x="22000" y="988454"/>
                </a:lnTo>
                <a:lnTo>
                  <a:pt x="23486" y="978134"/>
                </a:lnTo>
                <a:close/>
                <a:moveTo>
                  <a:pt x="2255396" y="847263"/>
                </a:moveTo>
                <a:lnTo>
                  <a:pt x="2260049" y="860735"/>
                </a:lnTo>
                <a:lnTo>
                  <a:pt x="2269394" y="899249"/>
                </a:lnTo>
                <a:close/>
                <a:moveTo>
                  <a:pt x="63913" y="826164"/>
                </a:moveTo>
                <a:lnTo>
                  <a:pt x="47812" y="877882"/>
                </a:lnTo>
                <a:lnTo>
                  <a:pt x="51972" y="860735"/>
                </a:lnTo>
                <a:close/>
                <a:moveTo>
                  <a:pt x="2216732" y="738409"/>
                </a:moveTo>
                <a:lnTo>
                  <a:pt x="2221176" y="748186"/>
                </a:lnTo>
                <a:lnTo>
                  <a:pt x="2237453" y="795313"/>
                </a:lnTo>
                <a:close/>
                <a:moveTo>
                  <a:pt x="103631" y="720060"/>
                </a:moveTo>
                <a:lnTo>
                  <a:pt x="83300" y="770032"/>
                </a:lnTo>
                <a:lnTo>
                  <a:pt x="90845" y="748186"/>
                </a:lnTo>
                <a:close/>
                <a:moveTo>
                  <a:pt x="2168864" y="634764"/>
                </a:moveTo>
                <a:lnTo>
                  <a:pt x="2172497" y="641102"/>
                </a:lnTo>
                <a:lnTo>
                  <a:pt x="2197872" y="696921"/>
                </a:lnTo>
                <a:close/>
                <a:moveTo>
                  <a:pt x="152350" y="618730"/>
                </a:moveTo>
                <a:lnTo>
                  <a:pt x="128281" y="665835"/>
                </a:lnTo>
                <a:lnTo>
                  <a:pt x="139524" y="641102"/>
                </a:lnTo>
                <a:close/>
                <a:moveTo>
                  <a:pt x="2110618" y="534466"/>
                </a:moveTo>
                <a:lnTo>
                  <a:pt x="2114593" y="540099"/>
                </a:lnTo>
                <a:lnTo>
                  <a:pt x="2154116" y="609039"/>
                </a:lnTo>
                <a:close/>
                <a:moveTo>
                  <a:pt x="210113" y="522123"/>
                </a:moveTo>
                <a:lnTo>
                  <a:pt x="182223" y="566623"/>
                </a:lnTo>
                <a:lnTo>
                  <a:pt x="197429" y="540099"/>
                </a:lnTo>
                <a:close/>
                <a:moveTo>
                  <a:pt x="2044714" y="441910"/>
                </a:moveTo>
                <a:lnTo>
                  <a:pt x="2048045" y="445793"/>
                </a:lnTo>
                <a:lnTo>
                  <a:pt x="2075735" y="485033"/>
                </a:lnTo>
                <a:close/>
                <a:moveTo>
                  <a:pt x="276532" y="431155"/>
                </a:moveTo>
                <a:lnTo>
                  <a:pt x="244515" y="473372"/>
                </a:lnTo>
                <a:lnTo>
                  <a:pt x="263977" y="445793"/>
                </a:lnTo>
                <a:close/>
                <a:moveTo>
                  <a:pt x="1970745" y="356210"/>
                </a:moveTo>
                <a:lnTo>
                  <a:pt x="1973434" y="358800"/>
                </a:lnTo>
                <a:lnTo>
                  <a:pt x="1993008" y="381622"/>
                </a:lnTo>
                <a:close/>
                <a:moveTo>
                  <a:pt x="1888658" y="277609"/>
                </a:moveTo>
                <a:lnTo>
                  <a:pt x="1891341" y="279735"/>
                </a:lnTo>
                <a:lnTo>
                  <a:pt x="1910099" y="297801"/>
                </a:lnTo>
                <a:close/>
                <a:moveTo>
                  <a:pt x="1799035" y="207082"/>
                </a:moveTo>
                <a:lnTo>
                  <a:pt x="1802347" y="209214"/>
                </a:lnTo>
                <a:lnTo>
                  <a:pt x="1827612" y="229235"/>
                </a:lnTo>
                <a:close/>
                <a:moveTo>
                  <a:pt x="1703125" y="145858"/>
                </a:moveTo>
                <a:lnTo>
                  <a:pt x="1707034" y="147853"/>
                </a:lnTo>
                <a:lnTo>
                  <a:pt x="1746222" y="173082"/>
                </a:lnTo>
                <a:close/>
                <a:moveTo>
                  <a:pt x="647860" y="125967"/>
                </a:moveTo>
                <a:lnTo>
                  <a:pt x="719934" y="281852"/>
                </a:lnTo>
                <a:lnTo>
                  <a:pt x="689115" y="297834"/>
                </a:lnTo>
                <a:cubicBezTo>
                  <a:pt x="605841" y="346532"/>
                  <a:pt x="529860" y="407852"/>
                  <a:pt x="463388" y="479409"/>
                </a:cubicBezTo>
                <a:lnTo>
                  <a:pt x="419229" y="537025"/>
                </a:lnTo>
                <a:lnTo>
                  <a:pt x="289570" y="415952"/>
                </a:lnTo>
                <a:lnTo>
                  <a:pt x="338588" y="358800"/>
                </a:lnTo>
                <a:cubicBezTo>
                  <a:pt x="417037" y="275668"/>
                  <a:pt x="506708" y="204429"/>
                  <a:pt x="604988" y="147853"/>
                </a:cubicBezTo>
                <a:close/>
                <a:moveTo>
                  <a:pt x="733752" y="85520"/>
                </a:moveTo>
                <a:lnTo>
                  <a:pt x="670812" y="114251"/>
                </a:lnTo>
                <a:lnTo>
                  <a:pt x="706039" y="96268"/>
                </a:lnTo>
                <a:close/>
                <a:moveTo>
                  <a:pt x="837794" y="48114"/>
                </a:moveTo>
                <a:lnTo>
                  <a:pt x="778252" y="68260"/>
                </a:lnTo>
                <a:lnTo>
                  <a:pt x="812249" y="55075"/>
                </a:lnTo>
                <a:close/>
                <a:moveTo>
                  <a:pt x="1435306" y="37509"/>
                </a:moveTo>
                <a:lnTo>
                  <a:pt x="1499773" y="55075"/>
                </a:lnTo>
                <a:cubicBezTo>
                  <a:pt x="1535971" y="67005"/>
                  <a:pt x="1571406" y="80771"/>
                  <a:pt x="1605982" y="96268"/>
                </a:cubicBezTo>
                <a:lnTo>
                  <a:pt x="1673040" y="130500"/>
                </a:lnTo>
                <a:lnTo>
                  <a:pt x="1604393" y="95871"/>
                </a:lnTo>
                <a:cubicBezTo>
                  <a:pt x="1571301" y="81135"/>
                  <a:pt x="1537592" y="68036"/>
                  <a:pt x="1503383" y="56615"/>
                </a:cubicBezTo>
                <a:close/>
                <a:moveTo>
                  <a:pt x="943995" y="21498"/>
                </a:moveTo>
                <a:lnTo>
                  <a:pt x="891555" y="33465"/>
                </a:lnTo>
                <a:lnTo>
                  <a:pt x="923034" y="24888"/>
                </a:lnTo>
                <a:close/>
                <a:moveTo>
                  <a:pt x="1345664" y="17882"/>
                </a:moveTo>
                <a:lnTo>
                  <a:pt x="1388987" y="24888"/>
                </a:lnTo>
                <a:lnTo>
                  <a:pt x="1396279" y="26875"/>
                </a:lnTo>
                <a:close/>
                <a:moveTo>
                  <a:pt x="1053480" y="5487"/>
                </a:moveTo>
                <a:lnTo>
                  <a:pt x="1009004" y="10984"/>
                </a:lnTo>
                <a:lnTo>
                  <a:pt x="1037815" y="6325"/>
                </a:lnTo>
                <a:close/>
                <a:moveTo>
                  <a:pt x="1242528" y="4630"/>
                </a:moveTo>
                <a:lnTo>
                  <a:pt x="1274206" y="6325"/>
                </a:lnTo>
                <a:lnTo>
                  <a:pt x="1283157" y="7772"/>
                </a:lnTo>
                <a:close/>
                <a:moveTo>
                  <a:pt x="1156011" y="0"/>
                </a:moveTo>
                <a:lnTo>
                  <a:pt x="1167260" y="602"/>
                </a:lnTo>
                <a:lnTo>
                  <a:pt x="1128533" y="1471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F0D1C-EBEE-99B7-CD80-2CE333A94394}"/>
              </a:ext>
            </a:extLst>
          </p:cNvPr>
          <p:cNvSpPr txBox="1"/>
          <p:nvPr/>
        </p:nvSpPr>
        <p:spPr>
          <a:xfrm rot="16840758">
            <a:off x="8380961" y="3910590"/>
            <a:ext cx="123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ITU-T H.MMAUTH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E01825B-0232-79A6-A215-D06EC72A60F5}"/>
              </a:ext>
            </a:extLst>
          </p:cNvPr>
          <p:cNvSpPr/>
          <p:nvPr/>
        </p:nvSpPr>
        <p:spPr>
          <a:xfrm rot="4017773">
            <a:off x="3522959" y="1063774"/>
            <a:ext cx="4869201" cy="4793724"/>
          </a:xfrm>
          <a:custGeom>
            <a:avLst/>
            <a:gdLst>
              <a:gd name="connsiteX0" fmla="*/ 2485241 w 4869201"/>
              <a:gd name="connsiteY0" fmla="*/ 4791207 h 4793724"/>
              <a:gd name="connsiteX1" fmla="*/ 2434601 w 4869201"/>
              <a:gd name="connsiteY1" fmla="*/ 4793724 h 4793724"/>
              <a:gd name="connsiteX2" fmla="*/ 2393580 w 4869201"/>
              <a:gd name="connsiteY2" fmla="*/ 4791685 h 4793724"/>
              <a:gd name="connsiteX3" fmla="*/ 2156567 w 4869201"/>
              <a:gd name="connsiteY3" fmla="*/ 4776976 h 4793724"/>
              <a:gd name="connsiteX4" fmla="*/ 2244957 w 4869201"/>
              <a:gd name="connsiteY4" fmla="*/ 4784297 h 4793724"/>
              <a:gd name="connsiteX5" fmla="*/ 2185677 w 4869201"/>
              <a:gd name="connsiteY5" fmla="*/ 4781350 h 4793724"/>
              <a:gd name="connsiteX6" fmla="*/ 2726596 w 4869201"/>
              <a:gd name="connsiteY6" fmla="*/ 4774878 h 4793724"/>
              <a:gd name="connsiteX7" fmla="*/ 2683524 w 4869201"/>
              <a:gd name="connsiteY7" fmla="*/ 4781350 h 4793724"/>
              <a:gd name="connsiteX8" fmla="*/ 2626398 w 4869201"/>
              <a:gd name="connsiteY8" fmla="*/ 4784190 h 4793724"/>
              <a:gd name="connsiteX9" fmla="*/ 1924381 w 4869201"/>
              <a:gd name="connsiteY9" fmla="*/ 4740076 h 4793724"/>
              <a:gd name="connsiteX10" fmla="*/ 2013443 w 4869201"/>
              <a:gd name="connsiteY10" fmla="*/ 4755471 h 4793724"/>
              <a:gd name="connsiteX11" fmla="*/ 1943944 w 4869201"/>
              <a:gd name="connsiteY11" fmla="*/ 4745029 h 4793724"/>
              <a:gd name="connsiteX12" fmla="*/ 2958784 w 4869201"/>
              <a:gd name="connsiteY12" fmla="*/ 4736542 h 4793724"/>
              <a:gd name="connsiteX13" fmla="*/ 2925258 w 4869201"/>
              <a:gd name="connsiteY13" fmla="*/ 4745029 h 4793724"/>
              <a:gd name="connsiteX14" fmla="*/ 2850089 w 4869201"/>
              <a:gd name="connsiteY14" fmla="*/ 4756323 h 4793724"/>
              <a:gd name="connsiteX15" fmla="*/ 1699236 w 4869201"/>
              <a:gd name="connsiteY15" fmla="*/ 4681862 h 4793724"/>
              <a:gd name="connsiteX16" fmla="*/ 1789729 w 4869201"/>
              <a:gd name="connsiteY16" fmla="*/ 4705991 h 4793724"/>
              <a:gd name="connsiteX17" fmla="*/ 1710625 w 4869201"/>
              <a:gd name="connsiteY17" fmla="*/ 4685966 h 4793724"/>
              <a:gd name="connsiteX18" fmla="*/ 3180620 w 4869201"/>
              <a:gd name="connsiteY18" fmla="*/ 4678023 h 4793724"/>
              <a:gd name="connsiteX19" fmla="*/ 3158576 w 4869201"/>
              <a:gd name="connsiteY19" fmla="*/ 4685966 h 4793724"/>
              <a:gd name="connsiteX20" fmla="*/ 3068269 w 4869201"/>
              <a:gd name="connsiteY20" fmla="*/ 4708826 h 4793724"/>
              <a:gd name="connsiteX21" fmla="*/ 3392546 w 4869201"/>
              <a:gd name="connsiteY21" fmla="*/ 4600487 h 4793724"/>
              <a:gd name="connsiteX22" fmla="*/ 3382257 w 4869201"/>
              <a:gd name="connsiteY22" fmla="*/ 4605367 h 4793724"/>
              <a:gd name="connsiteX23" fmla="*/ 3287676 w 4869201"/>
              <a:gd name="connsiteY23" fmla="*/ 4639448 h 4793724"/>
              <a:gd name="connsiteX24" fmla="*/ 3620578 w 4869201"/>
              <a:gd name="connsiteY24" fmla="*/ 4489183 h 4793724"/>
              <a:gd name="connsiteX25" fmla="*/ 3595076 w 4869201"/>
              <a:gd name="connsiteY25" fmla="*/ 4504436 h 4793724"/>
              <a:gd name="connsiteX26" fmla="*/ 3593356 w 4869201"/>
              <a:gd name="connsiteY26" fmla="*/ 4505252 h 4793724"/>
              <a:gd name="connsiteX27" fmla="*/ 3593762 w 4869201"/>
              <a:gd name="connsiteY27" fmla="*/ 4505058 h 4793724"/>
              <a:gd name="connsiteX28" fmla="*/ 1144700 w 4869201"/>
              <a:gd name="connsiteY28" fmla="*/ 4427027 h 4793724"/>
              <a:gd name="connsiteX29" fmla="*/ 1280203 w 4869201"/>
              <a:gd name="connsiteY29" fmla="*/ 4507280 h 4793724"/>
              <a:gd name="connsiteX30" fmla="*/ 1483437 w 4869201"/>
              <a:gd name="connsiteY30" fmla="*/ 4603554 h 4793724"/>
              <a:gd name="connsiteX31" fmla="*/ 1577918 w 4869201"/>
              <a:gd name="connsiteY31" fmla="*/ 4638147 h 4793724"/>
              <a:gd name="connsiteX32" fmla="*/ 1486945 w 4869201"/>
              <a:gd name="connsiteY32" fmla="*/ 4605367 h 4793724"/>
              <a:gd name="connsiteX33" fmla="*/ 1274126 w 4869201"/>
              <a:gd name="connsiteY33" fmla="*/ 4504436 h 4793724"/>
              <a:gd name="connsiteX34" fmla="*/ 3841311 w 4869201"/>
              <a:gd name="connsiteY34" fmla="*/ 4350880 h 4793724"/>
              <a:gd name="connsiteX35" fmla="*/ 3795809 w 4869201"/>
              <a:gd name="connsiteY35" fmla="*/ 4384378 h 4793724"/>
              <a:gd name="connsiteX36" fmla="*/ 3790711 w 4869201"/>
              <a:gd name="connsiteY36" fmla="*/ 4387427 h 4793724"/>
              <a:gd name="connsiteX37" fmla="*/ 973072 w 4869201"/>
              <a:gd name="connsiteY37" fmla="*/ 4310522 h 4793724"/>
              <a:gd name="connsiteX38" fmla="*/ 1081045 w 4869201"/>
              <a:gd name="connsiteY38" fmla="*/ 4388955 h 4793724"/>
              <a:gd name="connsiteX39" fmla="*/ 1073393 w 4869201"/>
              <a:gd name="connsiteY39" fmla="*/ 4384378 h 4793724"/>
              <a:gd name="connsiteX40" fmla="*/ 835419 w 4869201"/>
              <a:gd name="connsiteY40" fmla="*/ 4201167 h 4793724"/>
              <a:gd name="connsiteX41" fmla="*/ 890283 w 4869201"/>
              <a:gd name="connsiteY41" fmla="*/ 4249573 h 4793724"/>
              <a:gd name="connsiteX42" fmla="*/ 885969 w 4869201"/>
              <a:gd name="connsiteY42" fmla="*/ 4246397 h 4793724"/>
              <a:gd name="connsiteX43" fmla="*/ 4037064 w 4869201"/>
              <a:gd name="connsiteY43" fmla="*/ 4198231 h 4793724"/>
              <a:gd name="connsiteX44" fmla="*/ 3983233 w 4869201"/>
              <a:gd name="connsiteY44" fmla="*/ 4246397 h 4793724"/>
              <a:gd name="connsiteX45" fmla="*/ 3974612 w 4869201"/>
              <a:gd name="connsiteY45" fmla="*/ 4252744 h 4793724"/>
              <a:gd name="connsiteX46" fmla="*/ 684774 w 4869201"/>
              <a:gd name="connsiteY46" fmla="*/ 4061039 h 4793724"/>
              <a:gd name="connsiteX47" fmla="*/ 715963 w 4869201"/>
              <a:gd name="connsiteY47" fmla="*/ 4094280 h 4793724"/>
              <a:gd name="connsiteX48" fmla="*/ 713078 w 4869201"/>
              <a:gd name="connsiteY48" fmla="*/ 4091700 h 4793724"/>
              <a:gd name="connsiteX49" fmla="*/ 4216241 w 4869201"/>
              <a:gd name="connsiteY49" fmla="*/ 4026579 h 4793724"/>
              <a:gd name="connsiteX50" fmla="*/ 4156123 w 4869201"/>
              <a:gd name="connsiteY50" fmla="*/ 4091700 h 4793724"/>
              <a:gd name="connsiteX51" fmla="*/ 4144148 w 4869201"/>
              <a:gd name="connsiteY51" fmla="*/ 4102415 h 4793724"/>
              <a:gd name="connsiteX52" fmla="*/ 524293 w 4869201"/>
              <a:gd name="connsiteY52" fmla="*/ 3879818 h 4793724"/>
              <a:gd name="connsiteX53" fmla="*/ 560225 w 4869201"/>
              <a:gd name="connsiteY53" fmla="*/ 3926126 h 4793724"/>
              <a:gd name="connsiteX54" fmla="*/ 555945 w 4869201"/>
              <a:gd name="connsiteY54" fmla="*/ 3921489 h 4793724"/>
              <a:gd name="connsiteX55" fmla="*/ 4374142 w 4869201"/>
              <a:gd name="connsiteY55" fmla="*/ 3841331 h 4793724"/>
              <a:gd name="connsiteX56" fmla="*/ 4313257 w 4869201"/>
              <a:gd name="connsiteY56" fmla="*/ 3921489 h 4793724"/>
              <a:gd name="connsiteX57" fmla="*/ 4299423 w 4869201"/>
              <a:gd name="connsiteY57" fmla="*/ 3936474 h 4793724"/>
              <a:gd name="connsiteX58" fmla="*/ 376212 w 4869201"/>
              <a:gd name="connsiteY58" fmla="*/ 3672831 h 4793724"/>
              <a:gd name="connsiteX59" fmla="*/ 423540 w 4869201"/>
              <a:gd name="connsiteY59" fmla="*/ 3747172 h 4793724"/>
              <a:gd name="connsiteX60" fmla="*/ 415792 w 4869201"/>
              <a:gd name="connsiteY60" fmla="*/ 3736970 h 4793724"/>
              <a:gd name="connsiteX61" fmla="*/ 4502775 w 4869201"/>
              <a:gd name="connsiteY61" fmla="*/ 3656973 h 4793724"/>
              <a:gd name="connsiteX62" fmla="*/ 4453410 w 4869201"/>
              <a:gd name="connsiteY62" fmla="*/ 3736970 h 4793724"/>
              <a:gd name="connsiteX63" fmla="*/ 4441100 w 4869201"/>
              <a:gd name="connsiteY63" fmla="*/ 3753177 h 4793724"/>
              <a:gd name="connsiteX64" fmla="*/ 4614087 w 4869201"/>
              <a:gd name="connsiteY64" fmla="*/ 3460198 h 4793724"/>
              <a:gd name="connsiteX65" fmla="*/ 4575358 w 4869201"/>
              <a:gd name="connsiteY65" fmla="*/ 3539349 h 4793724"/>
              <a:gd name="connsiteX66" fmla="*/ 4563575 w 4869201"/>
              <a:gd name="connsiteY66" fmla="*/ 3558443 h 4793724"/>
              <a:gd name="connsiteX67" fmla="*/ 254369 w 4869201"/>
              <a:gd name="connsiteY67" fmla="*/ 3458676 h 4793724"/>
              <a:gd name="connsiteX68" fmla="*/ 305606 w 4869201"/>
              <a:gd name="connsiteY68" fmla="*/ 3558411 h 4793724"/>
              <a:gd name="connsiteX69" fmla="*/ 293843 w 4869201"/>
              <a:gd name="connsiteY69" fmla="*/ 3539349 h 4793724"/>
              <a:gd name="connsiteX70" fmla="*/ 4706850 w 4869201"/>
              <a:gd name="connsiteY70" fmla="*/ 3251898 h 4793724"/>
              <a:gd name="connsiteX71" fmla="*/ 4677878 w 4869201"/>
              <a:gd name="connsiteY71" fmla="*/ 3329829 h 4793724"/>
              <a:gd name="connsiteX72" fmla="*/ 4665896 w 4869201"/>
              <a:gd name="connsiteY72" fmla="*/ 3354316 h 4793724"/>
              <a:gd name="connsiteX73" fmla="*/ 159827 w 4869201"/>
              <a:gd name="connsiteY73" fmla="*/ 3245110 h 4793724"/>
              <a:gd name="connsiteX74" fmla="*/ 206034 w 4869201"/>
              <a:gd name="connsiteY74" fmla="*/ 3359893 h 4793724"/>
              <a:gd name="connsiteX75" fmla="*/ 191323 w 4869201"/>
              <a:gd name="connsiteY75" fmla="*/ 3329829 h 4793724"/>
              <a:gd name="connsiteX76" fmla="*/ 4778902 w 4869201"/>
              <a:gd name="connsiteY76" fmla="*/ 3036270 h 4793724"/>
              <a:gd name="connsiteX77" fmla="*/ 4759746 w 4869201"/>
              <a:gd name="connsiteY77" fmla="*/ 3109616 h 4793724"/>
              <a:gd name="connsiteX78" fmla="*/ 4747845 w 4869201"/>
              <a:gd name="connsiteY78" fmla="*/ 3141629 h 4793724"/>
              <a:gd name="connsiteX79" fmla="*/ 89211 w 4869201"/>
              <a:gd name="connsiteY79" fmla="*/ 3032104 h 4793724"/>
              <a:gd name="connsiteX80" fmla="*/ 124811 w 4869201"/>
              <a:gd name="connsiteY80" fmla="*/ 3150920 h 4793724"/>
              <a:gd name="connsiteX81" fmla="*/ 109455 w 4869201"/>
              <a:gd name="connsiteY81" fmla="*/ 3109616 h 4793724"/>
              <a:gd name="connsiteX82" fmla="*/ 39697 w 4869201"/>
              <a:gd name="connsiteY82" fmla="*/ 2816919 h 4793724"/>
              <a:gd name="connsiteX83" fmla="*/ 62632 w 4869201"/>
              <a:gd name="connsiteY83" fmla="*/ 2930336 h 4793724"/>
              <a:gd name="connsiteX84" fmla="*/ 49463 w 4869201"/>
              <a:gd name="connsiteY84" fmla="*/ 2879913 h 4793724"/>
              <a:gd name="connsiteX85" fmla="*/ 4829681 w 4869201"/>
              <a:gd name="connsiteY85" fmla="*/ 2815778 h 4793724"/>
              <a:gd name="connsiteX86" fmla="*/ 4819739 w 4869201"/>
              <a:gd name="connsiteY86" fmla="*/ 2879913 h 4793724"/>
              <a:gd name="connsiteX87" fmla="*/ 4809158 w 4869201"/>
              <a:gd name="connsiteY87" fmla="*/ 2920425 h 4793724"/>
              <a:gd name="connsiteX88" fmla="*/ 10230 w 4869201"/>
              <a:gd name="connsiteY88" fmla="*/ 2596310 h 4793724"/>
              <a:gd name="connsiteX89" fmla="*/ 21132 w 4869201"/>
              <a:gd name="connsiteY89" fmla="*/ 2697162 h 4793724"/>
              <a:gd name="connsiteX90" fmla="*/ 12570 w 4869201"/>
              <a:gd name="connsiteY90" fmla="*/ 2641927 h 4793724"/>
              <a:gd name="connsiteX91" fmla="*/ 4859284 w 4869201"/>
              <a:gd name="connsiteY91" fmla="*/ 2590215 h 4793724"/>
              <a:gd name="connsiteX92" fmla="*/ 4856631 w 4869201"/>
              <a:gd name="connsiteY92" fmla="*/ 2641927 h 4793724"/>
              <a:gd name="connsiteX93" fmla="*/ 4849080 w 4869201"/>
              <a:gd name="connsiteY93" fmla="*/ 2690639 h 4793724"/>
              <a:gd name="connsiteX94" fmla="*/ 1543 w 4869201"/>
              <a:gd name="connsiteY94" fmla="*/ 2366787 h 4793724"/>
              <a:gd name="connsiteX95" fmla="*/ 2859 w 4869201"/>
              <a:gd name="connsiteY95" fmla="*/ 2452603 h 4793724"/>
              <a:gd name="connsiteX96" fmla="*/ 0 w 4869201"/>
              <a:gd name="connsiteY96" fmla="*/ 2396862 h 4793724"/>
              <a:gd name="connsiteX97" fmla="*/ 4867178 w 4869201"/>
              <a:gd name="connsiteY97" fmla="*/ 2357430 h 4793724"/>
              <a:gd name="connsiteX98" fmla="*/ 4869201 w 4869201"/>
              <a:gd name="connsiteY98" fmla="*/ 2396862 h 4793724"/>
              <a:gd name="connsiteX99" fmla="*/ 4866287 w 4869201"/>
              <a:gd name="connsiteY99" fmla="*/ 2453667 h 4793724"/>
              <a:gd name="connsiteX100" fmla="*/ 15681 w 4869201"/>
              <a:gd name="connsiteY100" fmla="*/ 2131724 h 4793724"/>
              <a:gd name="connsiteX101" fmla="*/ 9582 w 4869201"/>
              <a:gd name="connsiteY101" fmla="*/ 2210057 h 4793724"/>
              <a:gd name="connsiteX102" fmla="*/ 12570 w 4869201"/>
              <a:gd name="connsiteY102" fmla="*/ 2151797 h 4793724"/>
              <a:gd name="connsiteX103" fmla="*/ 4852035 w 4869201"/>
              <a:gd name="connsiteY103" fmla="*/ 2122145 h 4793724"/>
              <a:gd name="connsiteX104" fmla="*/ 4856631 w 4869201"/>
              <a:gd name="connsiteY104" fmla="*/ 2151797 h 4793724"/>
              <a:gd name="connsiteX105" fmla="*/ 4860121 w 4869201"/>
              <a:gd name="connsiteY105" fmla="*/ 2219829 h 4793724"/>
              <a:gd name="connsiteX106" fmla="*/ 53171 w 4869201"/>
              <a:gd name="connsiteY106" fmla="*/ 1899614 h 4793724"/>
              <a:gd name="connsiteX107" fmla="*/ 38889 w 4869201"/>
              <a:gd name="connsiteY107" fmla="*/ 1982021 h 4793724"/>
              <a:gd name="connsiteX108" fmla="*/ 49463 w 4869201"/>
              <a:gd name="connsiteY108" fmla="*/ 1913811 h 4793724"/>
              <a:gd name="connsiteX109" fmla="*/ 4814354 w 4869201"/>
              <a:gd name="connsiteY109" fmla="*/ 1893193 h 4793724"/>
              <a:gd name="connsiteX110" fmla="*/ 4819739 w 4869201"/>
              <a:gd name="connsiteY110" fmla="*/ 1913811 h 4793724"/>
              <a:gd name="connsiteX111" fmla="*/ 4832452 w 4869201"/>
              <a:gd name="connsiteY111" fmla="*/ 1995824 h 4793724"/>
              <a:gd name="connsiteX112" fmla="*/ 113375 w 4869201"/>
              <a:gd name="connsiteY112" fmla="*/ 1673565 h 4793724"/>
              <a:gd name="connsiteX113" fmla="*/ 86102 w 4869201"/>
              <a:gd name="connsiteY113" fmla="*/ 1773522 h 4793724"/>
              <a:gd name="connsiteX114" fmla="*/ 109455 w 4869201"/>
              <a:gd name="connsiteY114" fmla="*/ 1684109 h 4793724"/>
              <a:gd name="connsiteX115" fmla="*/ 4755478 w 4869201"/>
              <a:gd name="connsiteY115" fmla="*/ 1672627 h 4793724"/>
              <a:gd name="connsiteX116" fmla="*/ 4759746 w 4869201"/>
              <a:gd name="connsiteY116" fmla="*/ 1684109 h 4793724"/>
              <a:gd name="connsiteX117" fmla="*/ 4783881 w 4869201"/>
              <a:gd name="connsiteY117" fmla="*/ 1776516 h 4793724"/>
              <a:gd name="connsiteX118" fmla="*/ 4670727 w 4869201"/>
              <a:gd name="connsiteY118" fmla="*/ 1449280 h 4793724"/>
              <a:gd name="connsiteX119" fmla="*/ 4677878 w 4869201"/>
              <a:gd name="connsiteY119" fmla="*/ 1463895 h 4793724"/>
              <a:gd name="connsiteX120" fmla="*/ 4708240 w 4869201"/>
              <a:gd name="connsiteY120" fmla="*/ 1545566 h 4793724"/>
              <a:gd name="connsiteX121" fmla="*/ 4676416 w 4869201"/>
              <a:gd name="connsiteY121" fmla="*/ 1460959 h 4793724"/>
              <a:gd name="connsiteX122" fmla="*/ 4539018 w 4869201"/>
              <a:gd name="connsiteY122" fmla="*/ 1195486 h 4793724"/>
              <a:gd name="connsiteX123" fmla="*/ 4575358 w 4869201"/>
              <a:gd name="connsiteY123" fmla="*/ 1254376 h 4793724"/>
              <a:gd name="connsiteX124" fmla="*/ 4577065 w 4869201"/>
              <a:gd name="connsiteY124" fmla="*/ 1257864 h 4793724"/>
              <a:gd name="connsiteX125" fmla="*/ 432636 w 4869201"/>
              <a:gd name="connsiteY125" fmla="*/ 1034578 h 4793724"/>
              <a:gd name="connsiteX126" fmla="*/ 416466 w 4869201"/>
              <a:gd name="connsiteY126" fmla="*/ 1055992 h 4793724"/>
              <a:gd name="connsiteX127" fmla="*/ 297206 w 4869201"/>
              <a:gd name="connsiteY127" fmla="*/ 1249244 h 4793724"/>
              <a:gd name="connsiteX128" fmla="*/ 195029 w 4869201"/>
              <a:gd name="connsiteY128" fmla="*/ 1456550 h 4793724"/>
              <a:gd name="connsiteX129" fmla="*/ 140552 w 4869201"/>
              <a:gd name="connsiteY129" fmla="*/ 1600463 h 4793724"/>
              <a:gd name="connsiteX130" fmla="*/ 191323 w 4869201"/>
              <a:gd name="connsiteY130" fmla="*/ 1463895 h 4793724"/>
              <a:gd name="connsiteX131" fmla="*/ 415792 w 4869201"/>
              <a:gd name="connsiteY131" fmla="*/ 1056754 h 4793724"/>
              <a:gd name="connsiteX132" fmla="*/ 4401711 w 4869201"/>
              <a:gd name="connsiteY132" fmla="*/ 988691 h 4793724"/>
              <a:gd name="connsiteX133" fmla="*/ 4453410 w 4869201"/>
              <a:gd name="connsiteY133" fmla="*/ 1056754 h 4793724"/>
              <a:gd name="connsiteX134" fmla="*/ 4456866 w 4869201"/>
              <a:gd name="connsiteY134" fmla="*/ 1062356 h 4793724"/>
              <a:gd name="connsiteX135" fmla="*/ 564021 w 4869201"/>
              <a:gd name="connsiteY135" fmla="*/ 863488 h 4793724"/>
              <a:gd name="connsiteX136" fmla="*/ 555479 w 4869201"/>
              <a:gd name="connsiteY136" fmla="*/ 872849 h 4793724"/>
              <a:gd name="connsiteX137" fmla="*/ 555945 w 4869201"/>
              <a:gd name="connsiteY137" fmla="*/ 872236 h 4793724"/>
              <a:gd name="connsiteX138" fmla="*/ 4241610 w 4869201"/>
              <a:gd name="connsiteY138" fmla="*/ 794626 h 4793724"/>
              <a:gd name="connsiteX139" fmla="*/ 4313257 w 4869201"/>
              <a:gd name="connsiteY139" fmla="*/ 872236 h 4793724"/>
              <a:gd name="connsiteX140" fmla="*/ 4318563 w 4869201"/>
              <a:gd name="connsiteY140" fmla="*/ 879221 h 4793724"/>
              <a:gd name="connsiteX141" fmla="*/ 738213 w 4869201"/>
              <a:gd name="connsiteY141" fmla="*/ 679535 h 4793724"/>
              <a:gd name="connsiteX142" fmla="*/ 710558 w 4869201"/>
              <a:gd name="connsiteY142" fmla="*/ 704755 h 4793724"/>
              <a:gd name="connsiteX143" fmla="*/ 713078 w 4869201"/>
              <a:gd name="connsiteY143" fmla="*/ 702025 h 4793724"/>
              <a:gd name="connsiteX144" fmla="*/ 934292 w 4869201"/>
              <a:gd name="connsiteY144" fmla="*/ 511752 h 4793724"/>
              <a:gd name="connsiteX145" fmla="*/ 878164 w 4869201"/>
              <a:gd name="connsiteY145" fmla="*/ 554311 h 4793724"/>
              <a:gd name="connsiteX146" fmla="*/ 885969 w 4869201"/>
              <a:gd name="connsiteY146" fmla="*/ 547327 h 4793724"/>
              <a:gd name="connsiteX147" fmla="*/ 1139830 w 4869201"/>
              <a:gd name="connsiteY147" fmla="*/ 369610 h 4793724"/>
              <a:gd name="connsiteX148" fmla="*/ 1056699 w 4869201"/>
              <a:gd name="connsiteY148" fmla="*/ 421636 h 4793724"/>
              <a:gd name="connsiteX149" fmla="*/ 1073393 w 4869201"/>
              <a:gd name="connsiteY149" fmla="*/ 409347 h 4793724"/>
              <a:gd name="connsiteX150" fmla="*/ 1348786 w 4869201"/>
              <a:gd name="connsiteY150" fmla="*/ 253880 h 4793724"/>
              <a:gd name="connsiteX151" fmla="*/ 1245482 w 4869201"/>
              <a:gd name="connsiteY151" fmla="*/ 306420 h 4793724"/>
              <a:gd name="connsiteX152" fmla="*/ 1274126 w 4869201"/>
              <a:gd name="connsiteY152" fmla="*/ 289289 h 4793724"/>
              <a:gd name="connsiteX153" fmla="*/ 3347799 w 4869201"/>
              <a:gd name="connsiteY153" fmla="*/ 175941 h 4793724"/>
              <a:gd name="connsiteX154" fmla="*/ 3382257 w 4869201"/>
              <a:gd name="connsiteY154" fmla="*/ 188358 h 4793724"/>
              <a:gd name="connsiteX155" fmla="*/ 4156123 w 4869201"/>
              <a:gd name="connsiteY155" fmla="*/ 702025 h 4793724"/>
              <a:gd name="connsiteX156" fmla="*/ 4168357 w 4869201"/>
              <a:gd name="connsiteY156" fmla="*/ 715277 h 4793724"/>
              <a:gd name="connsiteX157" fmla="*/ 3914570 w 4869201"/>
              <a:gd name="connsiteY157" fmla="*/ 961427 h 4793724"/>
              <a:gd name="connsiteX158" fmla="*/ 3893288 w 4869201"/>
              <a:gd name="connsiteY158" fmla="*/ 938008 h 4793724"/>
              <a:gd name="connsiteX159" fmla="*/ 3237572 w 4869201"/>
              <a:gd name="connsiteY159" fmla="*/ 495862 h 4793724"/>
              <a:gd name="connsiteX160" fmla="*/ 3219043 w 4869201"/>
              <a:gd name="connsiteY160" fmla="*/ 489079 h 4793724"/>
              <a:gd name="connsiteX161" fmla="*/ 1559559 w 4869201"/>
              <a:gd name="connsiteY161" fmla="*/ 162192 h 4793724"/>
              <a:gd name="connsiteX162" fmla="*/ 1444726 w 4869201"/>
              <a:gd name="connsiteY162" fmla="*/ 208380 h 4793724"/>
              <a:gd name="connsiteX163" fmla="*/ 1486945 w 4869201"/>
              <a:gd name="connsiteY163" fmla="*/ 188358 h 4793724"/>
              <a:gd name="connsiteX164" fmla="*/ 3139344 w 4869201"/>
              <a:gd name="connsiteY164" fmla="*/ 102890 h 4793724"/>
              <a:gd name="connsiteX165" fmla="*/ 3158576 w 4869201"/>
              <a:gd name="connsiteY165" fmla="*/ 107758 h 4793724"/>
              <a:gd name="connsiteX166" fmla="*/ 3283330 w 4869201"/>
              <a:gd name="connsiteY166" fmla="*/ 152711 h 4793724"/>
              <a:gd name="connsiteX167" fmla="*/ 1772864 w 4869201"/>
              <a:gd name="connsiteY167" fmla="*/ 92003 h 4793724"/>
              <a:gd name="connsiteX168" fmla="*/ 1655527 w 4869201"/>
              <a:gd name="connsiteY168" fmla="*/ 127612 h 4793724"/>
              <a:gd name="connsiteX169" fmla="*/ 1710625 w 4869201"/>
              <a:gd name="connsiteY169" fmla="*/ 107758 h 4793724"/>
              <a:gd name="connsiteX170" fmla="*/ 2917090 w 4869201"/>
              <a:gd name="connsiteY170" fmla="*/ 47469 h 4793724"/>
              <a:gd name="connsiteX171" fmla="*/ 2925258 w 4869201"/>
              <a:gd name="connsiteY171" fmla="*/ 48696 h 4793724"/>
              <a:gd name="connsiteX172" fmla="*/ 3031510 w 4869201"/>
              <a:gd name="connsiteY172" fmla="*/ 75593 h 4793724"/>
              <a:gd name="connsiteX173" fmla="*/ 1990400 w 4869201"/>
              <a:gd name="connsiteY173" fmla="*/ 41716 h 4793724"/>
              <a:gd name="connsiteX174" fmla="*/ 1879956 w 4869201"/>
              <a:gd name="connsiteY174" fmla="*/ 64894 h 4793724"/>
              <a:gd name="connsiteX175" fmla="*/ 1943944 w 4869201"/>
              <a:gd name="connsiteY175" fmla="*/ 48696 h 4793724"/>
              <a:gd name="connsiteX176" fmla="*/ 2670277 w 4869201"/>
              <a:gd name="connsiteY176" fmla="*/ 11716 h 4793724"/>
              <a:gd name="connsiteX177" fmla="*/ 2683524 w 4869201"/>
              <a:gd name="connsiteY177" fmla="*/ 12375 h 4793724"/>
              <a:gd name="connsiteX178" fmla="*/ 2684942 w 4869201"/>
              <a:gd name="connsiteY178" fmla="*/ 12588 h 4793724"/>
              <a:gd name="connsiteX179" fmla="*/ 2214249 w 4869201"/>
              <a:gd name="connsiteY179" fmla="*/ 10954 h 4793724"/>
              <a:gd name="connsiteX180" fmla="*/ 2121350 w 4869201"/>
              <a:gd name="connsiteY180" fmla="*/ 22040 h 4793724"/>
              <a:gd name="connsiteX181" fmla="*/ 2185677 w 4869201"/>
              <a:gd name="connsiteY181" fmla="*/ 12375 h 4793724"/>
              <a:gd name="connsiteX182" fmla="*/ 2434601 w 4869201"/>
              <a:gd name="connsiteY182" fmla="*/ 0 h 4793724"/>
              <a:gd name="connsiteX183" fmla="*/ 2446774 w 4869201"/>
              <a:gd name="connsiteY183" fmla="*/ 605 h 4793724"/>
              <a:gd name="connsiteX184" fmla="*/ 2385042 w 4869201"/>
              <a:gd name="connsiteY184" fmla="*/ 2464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93724">
                <a:moveTo>
                  <a:pt x="2485241" y="4791207"/>
                </a:moveTo>
                <a:lnTo>
                  <a:pt x="2434601" y="4793724"/>
                </a:lnTo>
                <a:lnTo>
                  <a:pt x="2393580" y="4791685"/>
                </a:lnTo>
                <a:close/>
                <a:moveTo>
                  <a:pt x="2156567" y="4776976"/>
                </a:moveTo>
                <a:lnTo>
                  <a:pt x="2244957" y="4784297"/>
                </a:lnTo>
                <a:lnTo>
                  <a:pt x="2185677" y="4781350"/>
                </a:lnTo>
                <a:close/>
                <a:moveTo>
                  <a:pt x="2726596" y="4774878"/>
                </a:moveTo>
                <a:lnTo>
                  <a:pt x="2683524" y="4781350"/>
                </a:lnTo>
                <a:lnTo>
                  <a:pt x="2626398" y="4784190"/>
                </a:lnTo>
                <a:close/>
                <a:moveTo>
                  <a:pt x="1924381" y="4740076"/>
                </a:moveTo>
                <a:lnTo>
                  <a:pt x="2013443" y="4755471"/>
                </a:lnTo>
                <a:lnTo>
                  <a:pt x="1943944" y="4745029"/>
                </a:lnTo>
                <a:close/>
                <a:moveTo>
                  <a:pt x="2958784" y="4736542"/>
                </a:moveTo>
                <a:lnTo>
                  <a:pt x="2925258" y="4745029"/>
                </a:lnTo>
                <a:lnTo>
                  <a:pt x="2850089" y="4756323"/>
                </a:lnTo>
                <a:close/>
                <a:moveTo>
                  <a:pt x="1699236" y="4681862"/>
                </a:moveTo>
                <a:lnTo>
                  <a:pt x="1789729" y="4705991"/>
                </a:lnTo>
                <a:lnTo>
                  <a:pt x="1710625" y="4685966"/>
                </a:lnTo>
                <a:close/>
                <a:moveTo>
                  <a:pt x="3180620" y="4678023"/>
                </a:moveTo>
                <a:lnTo>
                  <a:pt x="3158576" y="4685966"/>
                </a:lnTo>
                <a:lnTo>
                  <a:pt x="3068269" y="4708826"/>
                </a:lnTo>
                <a:close/>
                <a:moveTo>
                  <a:pt x="3392546" y="4600487"/>
                </a:moveTo>
                <a:lnTo>
                  <a:pt x="3382257" y="4605367"/>
                </a:lnTo>
                <a:lnTo>
                  <a:pt x="3287676" y="4639448"/>
                </a:lnTo>
                <a:close/>
                <a:moveTo>
                  <a:pt x="3620578" y="4489183"/>
                </a:moveTo>
                <a:lnTo>
                  <a:pt x="3595076" y="4504436"/>
                </a:lnTo>
                <a:lnTo>
                  <a:pt x="3593356" y="4505252"/>
                </a:lnTo>
                <a:lnTo>
                  <a:pt x="3593762" y="4505058"/>
                </a:lnTo>
                <a:close/>
                <a:moveTo>
                  <a:pt x="1144700" y="4427027"/>
                </a:moveTo>
                <a:lnTo>
                  <a:pt x="1280203" y="4507280"/>
                </a:lnTo>
                <a:cubicBezTo>
                  <a:pt x="1346882" y="4542701"/>
                  <a:pt x="1414702" y="4574782"/>
                  <a:pt x="1483437" y="4603554"/>
                </a:cubicBezTo>
                <a:lnTo>
                  <a:pt x="1577918" y="4638147"/>
                </a:lnTo>
                <a:lnTo>
                  <a:pt x="1486945" y="4605367"/>
                </a:lnTo>
                <a:cubicBezTo>
                  <a:pt x="1414127" y="4575045"/>
                  <a:pt x="1343119" y="4541334"/>
                  <a:pt x="1274126" y="4504436"/>
                </a:cubicBezTo>
                <a:close/>
                <a:moveTo>
                  <a:pt x="3841311" y="4350880"/>
                </a:moveTo>
                <a:lnTo>
                  <a:pt x="3795809" y="4384378"/>
                </a:lnTo>
                <a:lnTo>
                  <a:pt x="3790711" y="4387427"/>
                </a:lnTo>
                <a:close/>
                <a:moveTo>
                  <a:pt x="973072" y="4310522"/>
                </a:moveTo>
                <a:lnTo>
                  <a:pt x="1081045" y="4388955"/>
                </a:lnTo>
                <a:lnTo>
                  <a:pt x="1073393" y="4384378"/>
                </a:lnTo>
                <a:close/>
                <a:moveTo>
                  <a:pt x="835419" y="4201167"/>
                </a:moveTo>
                <a:lnTo>
                  <a:pt x="890283" y="4249573"/>
                </a:lnTo>
                <a:lnTo>
                  <a:pt x="885969" y="4246397"/>
                </a:lnTo>
                <a:close/>
                <a:moveTo>
                  <a:pt x="4037064" y="4198231"/>
                </a:moveTo>
                <a:lnTo>
                  <a:pt x="3983233" y="4246397"/>
                </a:lnTo>
                <a:lnTo>
                  <a:pt x="3974612" y="4252744"/>
                </a:lnTo>
                <a:close/>
                <a:moveTo>
                  <a:pt x="684774" y="4061039"/>
                </a:moveTo>
                <a:lnTo>
                  <a:pt x="715963" y="4094280"/>
                </a:lnTo>
                <a:lnTo>
                  <a:pt x="713078" y="4091700"/>
                </a:lnTo>
                <a:close/>
                <a:moveTo>
                  <a:pt x="4216241" y="4026579"/>
                </a:moveTo>
                <a:lnTo>
                  <a:pt x="4156123" y="4091700"/>
                </a:lnTo>
                <a:lnTo>
                  <a:pt x="4144148" y="4102415"/>
                </a:lnTo>
                <a:close/>
                <a:moveTo>
                  <a:pt x="524293" y="3879818"/>
                </a:moveTo>
                <a:lnTo>
                  <a:pt x="560225" y="3926126"/>
                </a:lnTo>
                <a:lnTo>
                  <a:pt x="555945" y="3921489"/>
                </a:lnTo>
                <a:close/>
                <a:moveTo>
                  <a:pt x="4374142" y="3841331"/>
                </a:moveTo>
                <a:lnTo>
                  <a:pt x="4313257" y="3921489"/>
                </a:lnTo>
                <a:lnTo>
                  <a:pt x="4299423" y="3936474"/>
                </a:lnTo>
                <a:close/>
                <a:moveTo>
                  <a:pt x="376212" y="3672831"/>
                </a:moveTo>
                <a:lnTo>
                  <a:pt x="423540" y="3747172"/>
                </a:lnTo>
                <a:lnTo>
                  <a:pt x="415792" y="3736970"/>
                </a:lnTo>
                <a:close/>
                <a:moveTo>
                  <a:pt x="4502775" y="3656973"/>
                </a:moveTo>
                <a:lnTo>
                  <a:pt x="4453410" y="3736970"/>
                </a:lnTo>
                <a:lnTo>
                  <a:pt x="4441100" y="3753177"/>
                </a:lnTo>
                <a:close/>
                <a:moveTo>
                  <a:pt x="4614087" y="3460198"/>
                </a:moveTo>
                <a:lnTo>
                  <a:pt x="4575358" y="3539349"/>
                </a:lnTo>
                <a:lnTo>
                  <a:pt x="4563575" y="3558443"/>
                </a:lnTo>
                <a:close/>
                <a:moveTo>
                  <a:pt x="254369" y="3458676"/>
                </a:moveTo>
                <a:lnTo>
                  <a:pt x="305606" y="3558411"/>
                </a:lnTo>
                <a:lnTo>
                  <a:pt x="293843" y="3539349"/>
                </a:lnTo>
                <a:close/>
                <a:moveTo>
                  <a:pt x="4706850" y="3251898"/>
                </a:moveTo>
                <a:lnTo>
                  <a:pt x="4677878" y="3329829"/>
                </a:lnTo>
                <a:lnTo>
                  <a:pt x="4665896" y="3354316"/>
                </a:lnTo>
                <a:close/>
                <a:moveTo>
                  <a:pt x="159827" y="3245110"/>
                </a:moveTo>
                <a:lnTo>
                  <a:pt x="206034" y="3359893"/>
                </a:lnTo>
                <a:lnTo>
                  <a:pt x="191323" y="3329829"/>
                </a:lnTo>
                <a:close/>
                <a:moveTo>
                  <a:pt x="4778902" y="3036270"/>
                </a:moveTo>
                <a:lnTo>
                  <a:pt x="4759746" y="3109616"/>
                </a:lnTo>
                <a:lnTo>
                  <a:pt x="4747845" y="3141629"/>
                </a:lnTo>
                <a:close/>
                <a:moveTo>
                  <a:pt x="89211" y="3032104"/>
                </a:moveTo>
                <a:lnTo>
                  <a:pt x="124811" y="3150920"/>
                </a:lnTo>
                <a:lnTo>
                  <a:pt x="109455" y="3109616"/>
                </a:lnTo>
                <a:close/>
                <a:moveTo>
                  <a:pt x="39697" y="2816919"/>
                </a:moveTo>
                <a:lnTo>
                  <a:pt x="62632" y="2930336"/>
                </a:lnTo>
                <a:lnTo>
                  <a:pt x="49463" y="2879913"/>
                </a:lnTo>
                <a:close/>
                <a:moveTo>
                  <a:pt x="4829681" y="2815778"/>
                </a:moveTo>
                <a:lnTo>
                  <a:pt x="4819739" y="2879913"/>
                </a:lnTo>
                <a:lnTo>
                  <a:pt x="4809158" y="2920425"/>
                </a:lnTo>
                <a:close/>
                <a:moveTo>
                  <a:pt x="10230" y="2596310"/>
                </a:moveTo>
                <a:lnTo>
                  <a:pt x="21132" y="2697162"/>
                </a:lnTo>
                <a:lnTo>
                  <a:pt x="12570" y="2641927"/>
                </a:lnTo>
                <a:close/>
                <a:moveTo>
                  <a:pt x="4859284" y="2590215"/>
                </a:moveTo>
                <a:lnTo>
                  <a:pt x="4856631" y="2641927"/>
                </a:lnTo>
                <a:lnTo>
                  <a:pt x="4849080" y="2690639"/>
                </a:lnTo>
                <a:close/>
                <a:moveTo>
                  <a:pt x="1543" y="2366787"/>
                </a:moveTo>
                <a:lnTo>
                  <a:pt x="2859" y="2452603"/>
                </a:lnTo>
                <a:lnTo>
                  <a:pt x="0" y="2396862"/>
                </a:lnTo>
                <a:close/>
                <a:moveTo>
                  <a:pt x="4867178" y="2357430"/>
                </a:moveTo>
                <a:lnTo>
                  <a:pt x="4869201" y="2396862"/>
                </a:lnTo>
                <a:lnTo>
                  <a:pt x="4866287" y="2453667"/>
                </a:lnTo>
                <a:close/>
                <a:moveTo>
                  <a:pt x="15681" y="2131724"/>
                </a:moveTo>
                <a:lnTo>
                  <a:pt x="9582" y="2210057"/>
                </a:lnTo>
                <a:lnTo>
                  <a:pt x="12570" y="2151797"/>
                </a:lnTo>
                <a:close/>
                <a:moveTo>
                  <a:pt x="4852035" y="2122145"/>
                </a:moveTo>
                <a:lnTo>
                  <a:pt x="4856631" y="2151797"/>
                </a:lnTo>
                <a:lnTo>
                  <a:pt x="4860121" y="2219829"/>
                </a:lnTo>
                <a:close/>
                <a:moveTo>
                  <a:pt x="53171" y="1899614"/>
                </a:moveTo>
                <a:lnTo>
                  <a:pt x="38889" y="1982021"/>
                </a:lnTo>
                <a:lnTo>
                  <a:pt x="49463" y="1913811"/>
                </a:lnTo>
                <a:close/>
                <a:moveTo>
                  <a:pt x="4814354" y="1893193"/>
                </a:moveTo>
                <a:lnTo>
                  <a:pt x="4819739" y="1913811"/>
                </a:lnTo>
                <a:lnTo>
                  <a:pt x="4832452" y="1995824"/>
                </a:lnTo>
                <a:close/>
                <a:moveTo>
                  <a:pt x="113375" y="1673565"/>
                </a:moveTo>
                <a:lnTo>
                  <a:pt x="86102" y="1773522"/>
                </a:lnTo>
                <a:lnTo>
                  <a:pt x="109455" y="1684109"/>
                </a:lnTo>
                <a:close/>
                <a:moveTo>
                  <a:pt x="4755478" y="1672627"/>
                </a:moveTo>
                <a:lnTo>
                  <a:pt x="4759746" y="1684109"/>
                </a:lnTo>
                <a:lnTo>
                  <a:pt x="4783881" y="1776516"/>
                </a:lnTo>
                <a:close/>
                <a:moveTo>
                  <a:pt x="4670727" y="1449280"/>
                </a:moveTo>
                <a:lnTo>
                  <a:pt x="4677878" y="1463895"/>
                </a:lnTo>
                <a:lnTo>
                  <a:pt x="4708240" y="1545566"/>
                </a:lnTo>
                <a:lnTo>
                  <a:pt x="4676416" y="1460959"/>
                </a:lnTo>
                <a:close/>
                <a:moveTo>
                  <a:pt x="4539018" y="1195486"/>
                </a:moveTo>
                <a:lnTo>
                  <a:pt x="4575358" y="1254376"/>
                </a:lnTo>
                <a:lnTo>
                  <a:pt x="4577065" y="1257864"/>
                </a:lnTo>
                <a:close/>
                <a:moveTo>
                  <a:pt x="432636" y="1034578"/>
                </a:moveTo>
                <a:lnTo>
                  <a:pt x="416466" y="1055992"/>
                </a:lnTo>
                <a:cubicBezTo>
                  <a:pt x="374044" y="1117988"/>
                  <a:pt x="334219" y="1182430"/>
                  <a:pt x="297206" y="1249244"/>
                </a:cubicBezTo>
                <a:cubicBezTo>
                  <a:pt x="259475" y="1317355"/>
                  <a:pt x="225436" y="1386534"/>
                  <a:pt x="195029" y="1456550"/>
                </a:cubicBezTo>
                <a:lnTo>
                  <a:pt x="140552" y="1600463"/>
                </a:lnTo>
                <a:lnTo>
                  <a:pt x="191323" y="1463895"/>
                </a:lnTo>
                <a:cubicBezTo>
                  <a:pt x="252922" y="1320517"/>
                  <a:pt x="328289" y="1184268"/>
                  <a:pt x="415792" y="1056754"/>
                </a:cubicBezTo>
                <a:close/>
                <a:moveTo>
                  <a:pt x="4401711" y="988691"/>
                </a:moveTo>
                <a:lnTo>
                  <a:pt x="4453410" y="1056754"/>
                </a:lnTo>
                <a:lnTo>
                  <a:pt x="4456866" y="1062356"/>
                </a:lnTo>
                <a:close/>
                <a:moveTo>
                  <a:pt x="564021" y="863488"/>
                </a:moveTo>
                <a:lnTo>
                  <a:pt x="555479" y="872849"/>
                </a:lnTo>
                <a:lnTo>
                  <a:pt x="555945" y="872236"/>
                </a:lnTo>
                <a:close/>
                <a:moveTo>
                  <a:pt x="4241610" y="794626"/>
                </a:moveTo>
                <a:lnTo>
                  <a:pt x="4313257" y="872236"/>
                </a:lnTo>
                <a:lnTo>
                  <a:pt x="4318563" y="879221"/>
                </a:lnTo>
                <a:close/>
                <a:moveTo>
                  <a:pt x="738213" y="679535"/>
                </a:moveTo>
                <a:lnTo>
                  <a:pt x="710558" y="704755"/>
                </a:lnTo>
                <a:lnTo>
                  <a:pt x="713078" y="702025"/>
                </a:lnTo>
                <a:close/>
                <a:moveTo>
                  <a:pt x="934292" y="511752"/>
                </a:moveTo>
                <a:lnTo>
                  <a:pt x="878164" y="554311"/>
                </a:lnTo>
                <a:lnTo>
                  <a:pt x="885969" y="547327"/>
                </a:lnTo>
                <a:close/>
                <a:moveTo>
                  <a:pt x="1139830" y="369610"/>
                </a:moveTo>
                <a:lnTo>
                  <a:pt x="1056699" y="421636"/>
                </a:lnTo>
                <a:lnTo>
                  <a:pt x="1073393" y="409347"/>
                </a:lnTo>
                <a:close/>
                <a:moveTo>
                  <a:pt x="1348786" y="253880"/>
                </a:moveTo>
                <a:lnTo>
                  <a:pt x="1245482" y="306420"/>
                </a:lnTo>
                <a:lnTo>
                  <a:pt x="1274126" y="289289"/>
                </a:lnTo>
                <a:close/>
                <a:moveTo>
                  <a:pt x="3347799" y="175941"/>
                </a:moveTo>
                <a:lnTo>
                  <a:pt x="3382257" y="188358"/>
                </a:lnTo>
                <a:cubicBezTo>
                  <a:pt x="3673529" y="309645"/>
                  <a:pt x="3935835" y="485152"/>
                  <a:pt x="4156123" y="702025"/>
                </a:cubicBezTo>
                <a:lnTo>
                  <a:pt x="4168357" y="715277"/>
                </a:lnTo>
                <a:lnTo>
                  <a:pt x="3914570" y="961427"/>
                </a:lnTo>
                <a:lnTo>
                  <a:pt x="3893288" y="938008"/>
                </a:lnTo>
                <a:cubicBezTo>
                  <a:pt x="3706633" y="751331"/>
                  <a:pt x="3484374" y="600262"/>
                  <a:pt x="3237572" y="495862"/>
                </a:cubicBezTo>
                <a:lnTo>
                  <a:pt x="3219043" y="489079"/>
                </a:lnTo>
                <a:close/>
                <a:moveTo>
                  <a:pt x="1559559" y="162192"/>
                </a:moveTo>
                <a:lnTo>
                  <a:pt x="1444726" y="208380"/>
                </a:lnTo>
                <a:lnTo>
                  <a:pt x="1486945" y="188358"/>
                </a:lnTo>
                <a:close/>
                <a:moveTo>
                  <a:pt x="3139344" y="102890"/>
                </a:moveTo>
                <a:lnTo>
                  <a:pt x="3158576" y="107758"/>
                </a:lnTo>
                <a:lnTo>
                  <a:pt x="3283330" y="152711"/>
                </a:lnTo>
                <a:close/>
                <a:moveTo>
                  <a:pt x="1772864" y="92003"/>
                </a:moveTo>
                <a:lnTo>
                  <a:pt x="1655527" y="127612"/>
                </a:lnTo>
                <a:lnTo>
                  <a:pt x="1710625" y="107758"/>
                </a:lnTo>
                <a:close/>
                <a:moveTo>
                  <a:pt x="2917090" y="47469"/>
                </a:moveTo>
                <a:lnTo>
                  <a:pt x="2925258" y="48696"/>
                </a:lnTo>
                <a:lnTo>
                  <a:pt x="3031510" y="75593"/>
                </a:lnTo>
                <a:close/>
                <a:moveTo>
                  <a:pt x="1990400" y="41716"/>
                </a:moveTo>
                <a:lnTo>
                  <a:pt x="1879956" y="64894"/>
                </a:lnTo>
                <a:lnTo>
                  <a:pt x="1943944" y="48696"/>
                </a:lnTo>
                <a:close/>
                <a:moveTo>
                  <a:pt x="2670277" y="11716"/>
                </a:moveTo>
                <a:lnTo>
                  <a:pt x="2683524" y="12375"/>
                </a:lnTo>
                <a:lnTo>
                  <a:pt x="2684942" y="12588"/>
                </a:lnTo>
                <a:close/>
                <a:moveTo>
                  <a:pt x="2214249" y="10954"/>
                </a:moveTo>
                <a:lnTo>
                  <a:pt x="2121350" y="22040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6774" y="605"/>
                </a:lnTo>
                <a:lnTo>
                  <a:pt x="2385042" y="246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79286-CDA4-5D41-B3E5-4543BB34E4A8}"/>
              </a:ext>
            </a:extLst>
          </p:cNvPr>
          <p:cNvSpPr txBox="1"/>
          <p:nvPr/>
        </p:nvSpPr>
        <p:spPr>
          <a:xfrm rot="4803971">
            <a:off x="2331549" y="3900555"/>
            <a:ext cx="1237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ITU-T H.VADS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3DC668-324D-FD38-1178-FC097B0918B9}"/>
              </a:ext>
            </a:extLst>
          </p:cNvPr>
          <p:cNvSpPr/>
          <p:nvPr/>
        </p:nvSpPr>
        <p:spPr>
          <a:xfrm rot="17639101">
            <a:off x="3579165" y="996323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D1061-E656-F5F7-D922-C9926ACE6C05}"/>
              </a:ext>
            </a:extLst>
          </p:cNvPr>
          <p:cNvSpPr txBox="1"/>
          <p:nvPr/>
        </p:nvSpPr>
        <p:spPr>
          <a:xfrm rot="3356206">
            <a:off x="2870632" y="4941011"/>
            <a:ext cx="1123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ITU-T H.274 (V4) 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E3FFB6-3570-2381-1175-C44F29FAF14A}"/>
              </a:ext>
            </a:extLst>
          </p:cNvPr>
          <p:cNvSpPr/>
          <p:nvPr/>
        </p:nvSpPr>
        <p:spPr>
          <a:xfrm rot="16400662">
            <a:off x="3599554" y="1057517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603E13C3A73340A6732121C1853D0C" ma:contentTypeVersion="5" ma:contentTypeDescription="Create a new document." ma:contentTypeScope="" ma:versionID="a9cb6de74c33d4e3470966593f12d6e0">
  <xsd:schema xmlns:xsd="http://www.w3.org/2001/XMLSchema" xmlns:xs="http://www.w3.org/2001/XMLSchema" xmlns:p="http://schemas.microsoft.com/office/2006/metadata/properties" xmlns:ns2="43f3aac0-5e6c-4529-8eca-b318fd6f3bb1" xmlns:ns3="2828a09b-4f48-432d-9559-a1f724b08bae" targetNamespace="http://schemas.microsoft.com/office/2006/metadata/properties" ma:root="true" ma:fieldsID="c2d1b904aad086a408849faa6bfb2a80" ns2:_="" ns3:_="">
    <xsd:import namespace="43f3aac0-5e6c-4529-8eca-b318fd6f3bb1"/>
    <xsd:import namespace="2828a09b-4f48-432d-9559-a1f724b08bae"/>
    <xsd:element name="properties">
      <xsd:complexType>
        <xsd:sequence>
          <xsd:element name="documentManagement">
            <xsd:complexType>
              <xsd:all>
                <xsd:element ref="ns2:Source" minOccurs="0"/>
                <xsd:element ref="ns2:Meeting_x0020_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3aac0-5e6c-4529-8eca-b318fd6f3bb1" elementFormDefault="qualified">
    <xsd:import namespace="http://schemas.microsoft.com/office/2006/documentManagement/types"/>
    <xsd:import namespace="http://schemas.microsoft.com/office/infopath/2007/PartnerControls"/>
    <xsd:element name="Source" ma:index="8" nillable="true" ma:displayName="Source" ma:description="Source of the document." ma:internalName="Source">
      <xsd:simpleType>
        <xsd:restriction base="dms:Text">
          <xsd:maxLength value="255"/>
        </xsd:restriction>
      </xsd:simpleType>
    </xsd:element>
    <xsd:element name="Meeting_x0020_Date" ma:index="9" nillable="true" ma:displayName="Meeting Date" ma:description="Please select the start date of the meeting." ma:format="DateOnly" ma:internalName="Meeting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8a09b-4f48-432d-9559-a1f724b08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e xmlns="43f3aac0-5e6c-4529-8eca-b318fd6f3bb1" xsi:nil="true"/>
    <Source xmlns="43f3aac0-5e6c-4529-8eca-b318fd6f3bb1" xsi:nil="true"/>
  </documentManagement>
</p:properties>
</file>

<file path=customXml/itemProps1.xml><?xml version="1.0" encoding="utf-8"?>
<ds:datastoreItem xmlns:ds="http://schemas.openxmlformats.org/officeDocument/2006/customXml" ds:itemID="{13723FA2-F06B-441A-A6EE-EF6B530B1944}"/>
</file>

<file path=customXml/itemProps2.xml><?xml version="1.0" encoding="utf-8"?>
<ds:datastoreItem xmlns:ds="http://schemas.openxmlformats.org/officeDocument/2006/customXml" ds:itemID="{AE9ACE3C-766E-45EA-A6B8-D19DC9344812}"/>
</file>

<file path=customXml/itemProps3.xml><?xml version="1.0" encoding="utf-8"?>
<ds:datastoreItem xmlns:ds="http://schemas.openxmlformats.org/officeDocument/2006/customXml" ds:itemID="{AA20E2D5-9F30-477C-9B6A-E78DB07111B5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89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Touradj Ebrahimi</dc:creator>
  <cp:lastModifiedBy>Touradj Ebrahimi</cp:lastModifiedBy>
  <cp:revision>8</cp:revision>
  <dcterms:created xsi:type="dcterms:W3CDTF">2025-04-28T09:34:45Z</dcterms:created>
  <dcterms:modified xsi:type="dcterms:W3CDTF">2025-05-07T01:52:36Z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0x010100BC603E13C3A73340A6732121C1853D0C</vt:lpwstr>
  </property>
</Properties>
</file>