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286" r:id="rId3"/>
    <p:sldId id="291" r:id="rId4"/>
    <p:sldId id="302" r:id="rId5"/>
    <p:sldId id="304" r:id="rId6"/>
    <p:sldId id="303" r:id="rId7"/>
    <p:sldId id="292" r:id="rId8"/>
    <p:sldId id="296" r:id="rId9"/>
    <p:sldId id="297" r:id="rId10"/>
    <p:sldId id="299" r:id="rId11"/>
    <p:sldId id="287" r:id="rId12"/>
    <p:sldId id="290" r:id="rId13"/>
    <p:sldId id="29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21858-1F51-6E61-010A-DEE1E089DE9D}" v="9" dt="2025-05-21T19:52:05.604"/>
    <p1510:client id="{36FFE839-BEE2-FB96-1031-B34FDA0CAAF6}" v="5" dt="2025-05-21T14:23:58.922"/>
    <p1510:client id="{43827142-6793-6E51-AF81-ECA44F7E1FAD}" v="47" dt="2025-05-21T15:56:44.643"/>
    <p1510:client id="{680494B8-E1D4-9BBE-57F3-E44294CD0829}" v="1489" dt="2025-05-21T17:24:10.609"/>
    <p1510:client id="{70550119-1D75-4DA9-8AD5-F6F70124EE33}" v="1233" dt="2025-05-22T12:10:34.255"/>
    <p1510:client id="{8BADD699-B689-94FB-CFB8-D7218922302F}" v="34" dt="2025-05-21T20:06:22.842"/>
    <p1510:client id="{C9F15332-81AE-D7D2-04EC-4BF1D0A05B97}" v="4" dt="2025-05-21T13:20:32.772"/>
    <p1510:client id="{CFC12612-A6DD-8A00-CF8C-7C2D78144CA8}" v="1" dt="2025-05-22T06:41:34.423"/>
    <p1510:client id="{FAD12F5A-564D-9912-88C2-83518FBAC3AC}" v="40" dt="2025-05-21T15:27:4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51" autoAdjust="0"/>
  </p:normalViewPr>
  <p:slideViewPr>
    <p:cSldViewPr snapToGrid="0">
      <p:cViewPr>
        <p:scale>
          <a:sx n="100" d="100"/>
          <a:sy n="100" d="100"/>
        </p:scale>
        <p:origin x="95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48ACD-D357-436E-A79B-280A7FC2127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E3B613B-138A-4CA5-B2DB-40EF82A0A5A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MemorySpout</a:t>
          </a:r>
          <a:endParaRPr lang="de-DE" err="1"/>
        </a:p>
      </dgm:t>
    </dgm:pt>
    <dgm:pt modelId="{32309846-C627-4887-8960-F1127E45A8D3}" type="parTrans" cxnId="{AD5D65BE-5A00-443A-AFDB-23D429AEBA3E}">
      <dgm:prSet/>
      <dgm:spPr/>
      <dgm:t>
        <a:bodyPr/>
        <a:lstStyle/>
        <a:p>
          <a:endParaRPr lang="de-DE"/>
        </a:p>
      </dgm:t>
    </dgm:pt>
    <dgm:pt modelId="{15625F4F-E1FF-4673-AE74-4B43C8E23418}" type="sibTrans" cxnId="{AD5D65BE-5A00-443A-AFDB-23D429AEBA3E}">
      <dgm:prSet/>
      <dgm:spPr/>
      <dgm:t>
        <a:bodyPr/>
        <a:lstStyle/>
        <a:p>
          <a:endParaRPr lang="de-DE"/>
        </a:p>
      </dgm:t>
    </dgm:pt>
    <dgm:pt modelId="{4347F7D8-0680-4D7C-A285-6A79427CC45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FetcherBolt</a:t>
          </a:r>
          <a:endParaRPr lang="de-DE" err="1"/>
        </a:p>
      </dgm:t>
    </dgm:pt>
    <dgm:pt modelId="{13FF3B6E-C7CA-4CAE-86AB-1AC94CF5E76D}" type="parTrans" cxnId="{29005F21-16CB-4F96-9743-3597FDD2A2F4}">
      <dgm:prSet/>
      <dgm:spPr/>
      <dgm:t>
        <a:bodyPr/>
        <a:lstStyle/>
        <a:p>
          <a:endParaRPr lang="de-DE"/>
        </a:p>
      </dgm:t>
    </dgm:pt>
    <dgm:pt modelId="{DF73EF62-0EAA-4061-8377-F9940A0ADFF3}" type="sibTrans" cxnId="{29005F21-16CB-4F96-9743-3597FDD2A2F4}">
      <dgm:prSet/>
      <dgm:spPr/>
      <dgm:t>
        <a:bodyPr/>
        <a:lstStyle/>
        <a:p>
          <a:endParaRPr lang="de-DE"/>
        </a:p>
      </dgm:t>
    </dgm:pt>
    <dgm:pt modelId="{0B66E5B9-738F-4DD4-8ECD-E4219FA5CBE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JSoupParserBolt</a:t>
          </a:r>
          <a:endParaRPr lang="de-DE" err="1"/>
        </a:p>
      </dgm:t>
    </dgm:pt>
    <dgm:pt modelId="{F9DDFB74-921F-43AE-819A-80CF8BBEF04D}" type="parTrans" cxnId="{9F6A1E5B-A302-4F72-8C2C-CABE6026122D}">
      <dgm:prSet/>
      <dgm:spPr/>
      <dgm:t>
        <a:bodyPr/>
        <a:lstStyle/>
        <a:p>
          <a:endParaRPr lang="de-DE"/>
        </a:p>
      </dgm:t>
    </dgm:pt>
    <dgm:pt modelId="{B2A69EAA-6F39-42BE-A025-10C3705A87EE}" type="sibTrans" cxnId="{9F6A1E5B-A302-4F72-8C2C-CABE6026122D}">
      <dgm:prSet/>
      <dgm:spPr/>
      <dgm:t>
        <a:bodyPr/>
        <a:lstStyle/>
        <a:p>
          <a:endParaRPr lang="de-DE"/>
        </a:p>
      </dgm:t>
    </dgm:pt>
    <dgm:pt modelId="{14B05CAE-C70D-4CF9-A80E-6B52F218988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StructuredDataBolt</a:t>
          </a:r>
          <a:endParaRPr lang="de-DE" err="1"/>
        </a:p>
      </dgm:t>
    </dgm:pt>
    <dgm:pt modelId="{570EF1F3-14A6-4456-B1D7-902872CA783A}" type="parTrans" cxnId="{E335F76D-2679-45C7-85FA-FE5B9CBC40DC}">
      <dgm:prSet/>
      <dgm:spPr/>
      <dgm:t>
        <a:bodyPr/>
        <a:lstStyle/>
        <a:p>
          <a:endParaRPr lang="de-DE"/>
        </a:p>
      </dgm:t>
    </dgm:pt>
    <dgm:pt modelId="{7A244386-539B-4798-9651-91EADA21A67B}" type="sibTrans" cxnId="{E335F76D-2679-45C7-85FA-FE5B9CBC40DC}">
      <dgm:prSet/>
      <dgm:spPr/>
      <dgm:t>
        <a:bodyPr/>
        <a:lstStyle/>
        <a:p>
          <a:endParaRPr lang="de-DE"/>
        </a:p>
      </dgm:t>
    </dgm:pt>
    <dgm:pt modelId="{DB1C5358-DC00-4B1B-8B13-F0C86C86AAAA}">
      <dgm:prSet phldrT="[Text]" phldr="0"/>
      <dgm:spPr/>
      <dgm:t>
        <a:bodyPr/>
        <a:lstStyle/>
        <a:p>
          <a:pPr rtl="0"/>
          <a:r>
            <a:rPr lang="de-DE" b="1" err="1">
              <a:latin typeface="Arial"/>
              <a:cs typeface="Arial"/>
            </a:rPr>
            <a:t>JsonFileWriterBolt</a:t>
          </a:r>
          <a:r>
            <a:rPr lang="de-DE" b="1">
              <a:latin typeface="Arial"/>
              <a:cs typeface="Arial"/>
            </a:rPr>
            <a:t> </a:t>
          </a:r>
          <a:endParaRPr lang="de-DE"/>
        </a:p>
      </dgm:t>
    </dgm:pt>
    <dgm:pt modelId="{05AF45BF-6F0E-4CC7-A518-EF8B57DC42CA}" type="parTrans" cxnId="{B1F8E9E1-FB36-408E-BD13-939C12D1B956}">
      <dgm:prSet/>
      <dgm:spPr/>
      <dgm:t>
        <a:bodyPr/>
        <a:lstStyle/>
        <a:p>
          <a:endParaRPr lang="de-DE"/>
        </a:p>
      </dgm:t>
    </dgm:pt>
    <dgm:pt modelId="{568DB236-7800-4091-B736-8FE40F7EBBD5}" type="sibTrans" cxnId="{B1F8E9E1-FB36-408E-BD13-939C12D1B956}">
      <dgm:prSet/>
      <dgm:spPr/>
      <dgm:t>
        <a:bodyPr/>
        <a:lstStyle/>
        <a:p>
          <a:endParaRPr lang="de-DE"/>
        </a:p>
      </dgm:t>
    </dgm:pt>
    <dgm:pt modelId="{FB2BF175-5017-4033-8670-7FB7BA9E4D08}">
      <dgm:prSet phldr="0"/>
      <dgm:spPr/>
      <dgm:t>
        <a:bodyPr/>
        <a:lstStyle/>
        <a:p>
          <a:r>
            <a:rPr lang="de-DE" b="1">
              <a:latin typeface="Arial"/>
              <a:cs typeface="Arial"/>
            </a:rPr>
            <a:t>?</a:t>
          </a:r>
        </a:p>
      </dgm:t>
    </dgm:pt>
    <dgm:pt modelId="{3CF6A401-45E0-497C-8236-3394AFA04E06}" type="parTrans" cxnId="{B7BCD506-0D49-4256-A1EB-CC598E89AC2D}">
      <dgm:prSet/>
      <dgm:spPr/>
    </dgm:pt>
    <dgm:pt modelId="{3A0C9561-5B64-438D-BCDD-3D886E8E9736}" type="sibTrans" cxnId="{B7BCD506-0D49-4256-A1EB-CC598E89AC2D}">
      <dgm:prSet/>
      <dgm:spPr/>
    </dgm:pt>
    <dgm:pt modelId="{16C8F7C7-0B7B-4CC9-9754-98AD20CE067B}" type="pres">
      <dgm:prSet presAssocID="{DDC48ACD-D357-436E-A79B-280A7FC2127C}" presName="Name0" presStyleCnt="0">
        <dgm:presLayoutVars>
          <dgm:dir/>
          <dgm:resizeHandles val="exact"/>
        </dgm:presLayoutVars>
      </dgm:prSet>
      <dgm:spPr/>
    </dgm:pt>
    <dgm:pt modelId="{F53B7A4C-2638-4ACB-BEE5-6E00C5BF5937}" type="pres">
      <dgm:prSet presAssocID="{DDC48ACD-D357-436E-A79B-280A7FC2127C}" presName="cycle" presStyleCnt="0"/>
      <dgm:spPr/>
    </dgm:pt>
    <dgm:pt modelId="{AB305B42-3B5E-4356-A030-22EE44080887}" type="pres">
      <dgm:prSet presAssocID="{9E3B613B-138A-4CA5-B2DB-40EF82A0A5AC}" presName="nodeFirstNode" presStyleLbl="node1" presStyleIdx="0" presStyleCnt="6">
        <dgm:presLayoutVars>
          <dgm:bulletEnabled val="1"/>
        </dgm:presLayoutVars>
      </dgm:prSet>
      <dgm:spPr/>
    </dgm:pt>
    <dgm:pt modelId="{5E5DAC10-D0BA-4A31-A082-428116D6CCF1}" type="pres">
      <dgm:prSet presAssocID="{15625F4F-E1FF-4673-AE74-4B43C8E23418}" presName="sibTransFirstNode" presStyleLbl="bgShp" presStyleIdx="0" presStyleCnt="1"/>
      <dgm:spPr/>
    </dgm:pt>
    <dgm:pt modelId="{31AAEC1D-221F-42C8-B3A3-DCE2E7703385}" type="pres">
      <dgm:prSet presAssocID="{4347F7D8-0680-4D7C-A285-6A79427CC455}" presName="nodeFollowingNodes" presStyleLbl="node1" presStyleIdx="1" presStyleCnt="6">
        <dgm:presLayoutVars>
          <dgm:bulletEnabled val="1"/>
        </dgm:presLayoutVars>
      </dgm:prSet>
      <dgm:spPr/>
    </dgm:pt>
    <dgm:pt modelId="{B908D17A-3220-4E72-87F8-A2D6F8012A5F}" type="pres">
      <dgm:prSet presAssocID="{0B66E5B9-738F-4DD4-8ECD-E4219FA5CBEC}" presName="nodeFollowingNodes" presStyleLbl="node1" presStyleIdx="2" presStyleCnt="6">
        <dgm:presLayoutVars>
          <dgm:bulletEnabled val="1"/>
        </dgm:presLayoutVars>
      </dgm:prSet>
      <dgm:spPr/>
    </dgm:pt>
    <dgm:pt modelId="{A53A201C-59D4-434E-B0F4-9322444AAAA9}" type="pres">
      <dgm:prSet presAssocID="{14B05CAE-C70D-4CF9-A80E-6B52F2189885}" presName="nodeFollowingNodes" presStyleLbl="node1" presStyleIdx="3" presStyleCnt="6">
        <dgm:presLayoutVars>
          <dgm:bulletEnabled val="1"/>
        </dgm:presLayoutVars>
      </dgm:prSet>
      <dgm:spPr/>
    </dgm:pt>
    <dgm:pt modelId="{4AD128EE-F5C5-498D-9186-0D5D6EAE9720}" type="pres">
      <dgm:prSet presAssocID="{DB1C5358-DC00-4B1B-8B13-F0C86C86AAAA}" presName="nodeFollowingNodes" presStyleLbl="node1" presStyleIdx="4" presStyleCnt="6">
        <dgm:presLayoutVars>
          <dgm:bulletEnabled val="1"/>
        </dgm:presLayoutVars>
      </dgm:prSet>
      <dgm:spPr/>
    </dgm:pt>
    <dgm:pt modelId="{F6A9CEAF-8796-4F8D-A9EA-43B8C5FB5C6C}" type="pres">
      <dgm:prSet presAssocID="{FB2BF175-5017-4033-8670-7FB7BA9E4D08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B7BCD506-0D49-4256-A1EB-CC598E89AC2D}" srcId="{DDC48ACD-D357-436E-A79B-280A7FC2127C}" destId="{FB2BF175-5017-4033-8670-7FB7BA9E4D08}" srcOrd="5" destOrd="0" parTransId="{3CF6A401-45E0-497C-8236-3394AFA04E06}" sibTransId="{3A0C9561-5B64-438D-BCDD-3D886E8E9736}"/>
    <dgm:cxn modelId="{42FEB21E-6181-41F2-BE9D-728322D8DEF6}" type="presOf" srcId="{DDC48ACD-D357-436E-A79B-280A7FC2127C}" destId="{16C8F7C7-0B7B-4CC9-9754-98AD20CE067B}" srcOrd="0" destOrd="0" presId="urn:microsoft.com/office/officeart/2005/8/layout/cycle3"/>
    <dgm:cxn modelId="{29005F21-16CB-4F96-9743-3597FDD2A2F4}" srcId="{DDC48ACD-D357-436E-A79B-280A7FC2127C}" destId="{4347F7D8-0680-4D7C-A285-6A79427CC455}" srcOrd="1" destOrd="0" parTransId="{13FF3B6E-C7CA-4CAE-86AB-1AC94CF5E76D}" sibTransId="{DF73EF62-0EAA-4061-8377-F9940A0ADFF3}"/>
    <dgm:cxn modelId="{C698FF2E-3418-490B-BAD0-F84A95ADB0BB}" type="presOf" srcId="{0B66E5B9-738F-4DD4-8ECD-E4219FA5CBEC}" destId="{B908D17A-3220-4E72-87F8-A2D6F8012A5F}" srcOrd="0" destOrd="0" presId="urn:microsoft.com/office/officeart/2005/8/layout/cycle3"/>
    <dgm:cxn modelId="{4D5FB538-37E9-496D-A21A-A1B01C52E0BC}" type="presOf" srcId="{DB1C5358-DC00-4B1B-8B13-F0C86C86AAAA}" destId="{4AD128EE-F5C5-498D-9186-0D5D6EAE9720}" srcOrd="0" destOrd="0" presId="urn:microsoft.com/office/officeart/2005/8/layout/cycle3"/>
    <dgm:cxn modelId="{9F6A1E5B-A302-4F72-8C2C-CABE6026122D}" srcId="{DDC48ACD-D357-436E-A79B-280A7FC2127C}" destId="{0B66E5B9-738F-4DD4-8ECD-E4219FA5CBEC}" srcOrd="2" destOrd="0" parTransId="{F9DDFB74-921F-43AE-819A-80CF8BBEF04D}" sibTransId="{B2A69EAA-6F39-42BE-A025-10C3705A87EE}"/>
    <dgm:cxn modelId="{5FE25C68-E455-4296-9E97-B7348C1A7ECB}" type="presOf" srcId="{4347F7D8-0680-4D7C-A285-6A79427CC455}" destId="{31AAEC1D-221F-42C8-B3A3-DCE2E7703385}" srcOrd="0" destOrd="0" presId="urn:microsoft.com/office/officeart/2005/8/layout/cycle3"/>
    <dgm:cxn modelId="{E335F76D-2679-45C7-85FA-FE5B9CBC40DC}" srcId="{DDC48ACD-D357-436E-A79B-280A7FC2127C}" destId="{14B05CAE-C70D-4CF9-A80E-6B52F2189885}" srcOrd="3" destOrd="0" parTransId="{570EF1F3-14A6-4456-B1D7-902872CA783A}" sibTransId="{7A244386-539B-4798-9651-91EADA21A67B}"/>
    <dgm:cxn modelId="{D118059C-703C-4D5F-8869-8131A1A8AF70}" type="presOf" srcId="{FB2BF175-5017-4033-8670-7FB7BA9E4D08}" destId="{F6A9CEAF-8796-4F8D-A9EA-43B8C5FB5C6C}" srcOrd="0" destOrd="0" presId="urn:microsoft.com/office/officeart/2005/8/layout/cycle3"/>
    <dgm:cxn modelId="{8914AF9F-73CE-478D-AE38-5E71E5A420C8}" type="presOf" srcId="{15625F4F-E1FF-4673-AE74-4B43C8E23418}" destId="{5E5DAC10-D0BA-4A31-A082-428116D6CCF1}" srcOrd="0" destOrd="0" presId="urn:microsoft.com/office/officeart/2005/8/layout/cycle3"/>
    <dgm:cxn modelId="{145A3CB7-918D-4F95-839D-5B703C4EE56F}" type="presOf" srcId="{14B05CAE-C70D-4CF9-A80E-6B52F2189885}" destId="{A53A201C-59D4-434E-B0F4-9322444AAAA9}" srcOrd="0" destOrd="0" presId="urn:microsoft.com/office/officeart/2005/8/layout/cycle3"/>
    <dgm:cxn modelId="{AD5D65BE-5A00-443A-AFDB-23D429AEBA3E}" srcId="{DDC48ACD-D357-436E-A79B-280A7FC2127C}" destId="{9E3B613B-138A-4CA5-B2DB-40EF82A0A5AC}" srcOrd="0" destOrd="0" parTransId="{32309846-C627-4887-8960-F1127E45A8D3}" sibTransId="{15625F4F-E1FF-4673-AE74-4B43C8E23418}"/>
    <dgm:cxn modelId="{B1F8E9E1-FB36-408E-BD13-939C12D1B956}" srcId="{DDC48ACD-D357-436E-A79B-280A7FC2127C}" destId="{DB1C5358-DC00-4B1B-8B13-F0C86C86AAAA}" srcOrd="4" destOrd="0" parTransId="{05AF45BF-6F0E-4CC7-A518-EF8B57DC42CA}" sibTransId="{568DB236-7800-4091-B736-8FE40F7EBBD5}"/>
    <dgm:cxn modelId="{6B49B4EE-CF6F-46B9-8594-AC29994B45DB}" type="presOf" srcId="{9E3B613B-138A-4CA5-B2DB-40EF82A0A5AC}" destId="{AB305B42-3B5E-4356-A030-22EE44080887}" srcOrd="0" destOrd="0" presId="urn:microsoft.com/office/officeart/2005/8/layout/cycle3"/>
    <dgm:cxn modelId="{3C9997CB-0CBB-4556-B92C-2E87B078EF60}" type="presParOf" srcId="{16C8F7C7-0B7B-4CC9-9754-98AD20CE067B}" destId="{F53B7A4C-2638-4ACB-BEE5-6E00C5BF5937}" srcOrd="0" destOrd="0" presId="urn:microsoft.com/office/officeart/2005/8/layout/cycle3"/>
    <dgm:cxn modelId="{7BF89025-583A-4967-99B8-E8BD89721ABB}" type="presParOf" srcId="{F53B7A4C-2638-4ACB-BEE5-6E00C5BF5937}" destId="{AB305B42-3B5E-4356-A030-22EE44080887}" srcOrd="0" destOrd="0" presId="urn:microsoft.com/office/officeart/2005/8/layout/cycle3"/>
    <dgm:cxn modelId="{ECD9F762-9AF3-4078-8EBE-0174744381F1}" type="presParOf" srcId="{F53B7A4C-2638-4ACB-BEE5-6E00C5BF5937}" destId="{5E5DAC10-D0BA-4A31-A082-428116D6CCF1}" srcOrd="1" destOrd="0" presId="urn:microsoft.com/office/officeart/2005/8/layout/cycle3"/>
    <dgm:cxn modelId="{4C5D4C55-4296-47B4-B376-A7C3548EE474}" type="presParOf" srcId="{F53B7A4C-2638-4ACB-BEE5-6E00C5BF5937}" destId="{31AAEC1D-221F-42C8-B3A3-DCE2E7703385}" srcOrd="2" destOrd="0" presId="urn:microsoft.com/office/officeart/2005/8/layout/cycle3"/>
    <dgm:cxn modelId="{3A3D056E-1A8D-4ADE-BDAD-C65FFC63D5F6}" type="presParOf" srcId="{F53B7A4C-2638-4ACB-BEE5-6E00C5BF5937}" destId="{B908D17A-3220-4E72-87F8-A2D6F8012A5F}" srcOrd="3" destOrd="0" presId="urn:microsoft.com/office/officeart/2005/8/layout/cycle3"/>
    <dgm:cxn modelId="{E18A42E6-DCB2-4880-93DC-2E369D63F452}" type="presParOf" srcId="{F53B7A4C-2638-4ACB-BEE5-6E00C5BF5937}" destId="{A53A201C-59D4-434E-B0F4-9322444AAAA9}" srcOrd="4" destOrd="0" presId="urn:microsoft.com/office/officeart/2005/8/layout/cycle3"/>
    <dgm:cxn modelId="{8CD92E33-20BA-4DC8-8621-FF7C2923B3F9}" type="presParOf" srcId="{F53B7A4C-2638-4ACB-BEE5-6E00C5BF5937}" destId="{4AD128EE-F5C5-498D-9186-0D5D6EAE9720}" srcOrd="5" destOrd="0" presId="urn:microsoft.com/office/officeart/2005/8/layout/cycle3"/>
    <dgm:cxn modelId="{BC1B1DBF-487D-470A-829A-D5A754AA1364}" type="presParOf" srcId="{F53B7A4C-2638-4ACB-BEE5-6E00C5BF5937}" destId="{F6A9CEAF-8796-4F8D-A9EA-43B8C5FB5C6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28BB1-EF5C-4523-847A-AAF2D2080A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04995-82FA-429C-B54B-7A3321D8FF15}">
      <dgm:prSet/>
      <dgm:spPr/>
      <dgm:t>
        <a:bodyPr/>
        <a:lstStyle/>
        <a:p>
          <a:pPr rtl="0"/>
          <a:r>
            <a:rPr lang="de-DE" b="1"/>
            <a:t>Technische Komplexität</a:t>
          </a:r>
          <a:r>
            <a:rPr lang="de-DE"/>
            <a:t> bei der</a:t>
          </a:r>
          <a:r>
            <a:rPr lang="de-DE">
              <a:latin typeface="Aptos Display" panose="02110004020202020204"/>
            </a:rPr>
            <a:t> Integration</a:t>
          </a:r>
          <a:r>
            <a:rPr lang="de-DE"/>
            <a:t> verschiedener Technologien (LLMs, RAG, Spring Boot, Crawler, Vektordatenbank)</a:t>
          </a:r>
          <a:endParaRPr lang="en-US">
            <a:latin typeface="Aptos Display" panose="02110004020202020204"/>
          </a:endParaRPr>
        </a:p>
      </dgm:t>
    </dgm:pt>
    <dgm:pt modelId="{AA67ACE7-FB72-478B-A509-137C524C0FDE}" type="parTrans" cxnId="{68210AC9-59DA-4AA8-9DD8-C0CD0B52795C}">
      <dgm:prSet/>
      <dgm:spPr/>
      <dgm:t>
        <a:bodyPr/>
        <a:lstStyle/>
        <a:p>
          <a:endParaRPr lang="en-US"/>
        </a:p>
      </dgm:t>
    </dgm:pt>
    <dgm:pt modelId="{F901CA27-80F3-471D-AAE0-208D2800FB95}" type="sibTrans" cxnId="{68210AC9-59DA-4AA8-9DD8-C0CD0B52795C}">
      <dgm:prSet phldrT="01"/>
      <dgm:spPr/>
      <dgm:t>
        <a:bodyPr/>
        <a:lstStyle/>
        <a:p>
          <a:endParaRPr lang="en-US"/>
        </a:p>
      </dgm:t>
    </dgm:pt>
    <dgm:pt modelId="{A5B9EA5C-F241-4A8D-93E9-E6D977E7C105}">
      <dgm:prSet/>
      <dgm:spPr/>
      <dgm:t>
        <a:bodyPr/>
        <a:lstStyle/>
        <a:p>
          <a:pPr rtl="0"/>
          <a:r>
            <a:rPr lang="de-DE" b="1"/>
            <a:t>Unklare Schnittstellen</a:t>
          </a:r>
          <a:r>
            <a:rPr lang="de-DE"/>
            <a:t> zwischen Komponenten</a:t>
          </a:r>
          <a:r>
            <a:rPr lang="de-DE">
              <a:latin typeface="Aptos Display" panose="02110004020202020204"/>
            </a:rPr>
            <a:t> und welche Systemarchitektur  </a:t>
          </a:r>
          <a:endParaRPr lang="en-US"/>
        </a:p>
      </dgm:t>
    </dgm:pt>
    <dgm:pt modelId="{7B0B9410-F1C5-4AF8-85EC-6262AC554BDC}" type="parTrans" cxnId="{860E3808-4CDB-4BC2-BAC2-974D1F55E47E}">
      <dgm:prSet/>
      <dgm:spPr/>
      <dgm:t>
        <a:bodyPr/>
        <a:lstStyle/>
        <a:p>
          <a:endParaRPr lang="en-US"/>
        </a:p>
      </dgm:t>
    </dgm:pt>
    <dgm:pt modelId="{37D11631-F64B-4AB9-8AE1-D60F9016293F}" type="sibTrans" cxnId="{860E3808-4CDB-4BC2-BAC2-974D1F55E47E}">
      <dgm:prSet phldrT="04"/>
      <dgm:spPr/>
      <dgm:t>
        <a:bodyPr/>
        <a:lstStyle/>
        <a:p>
          <a:endParaRPr lang="en-US"/>
        </a:p>
      </dgm:t>
    </dgm:pt>
    <dgm:pt modelId="{5E4D07F6-A11C-476C-A570-8B51B3D5F512}">
      <dgm:prSet phldr="0"/>
      <dgm:spPr/>
      <dgm:t>
        <a:bodyPr/>
        <a:lstStyle/>
        <a:p>
          <a:pPr rtl="0"/>
          <a:r>
            <a:rPr lang="de-DE" b="1" err="1">
              <a:latin typeface="Calibri"/>
              <a:ea typeface="Calibri"/>
              <a:cs typeface="Calibri"/>
            </a:rPr>
            <a:t>Crawlerprobleme</a:t>
          </a:r>
          <a:r>
            <a:rPr lang="de-DE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>
            <a:latin typeface="Aptos Display"/>
          </a:endParaRPr>
        </a:p>
      </dgm:t>
    </dgm:pt>
    <dgm:pt modelId="{C5654B4A-99DD-46CD-B005-BC8743448E82}" type="parTrans" cxnId="{89939020-98D0-4875-A7D8-5268CA754F42}">
      <dgm:prSet/>
      <dgm:spPr/>
    </dgm:pt>
    <dgm:pt modelId="{338A4473-087A-48C5-8192-D241898B63A4}" type="sibTrans" cxnId="{89939020-98D0-4875-A7D8-5268CA754F42}">
      <dgm:prSet/>
      <dgm:spPr/>
      <dgm:t>
        <a:bodyPr/>
        <a:lstStyle/>
        <a:p>
          <a:endParaRPr lang="de-DE"/>
        </a:p>
      </dgm:t>
    </dgm:pt>
    <dgm:pt modelId="{F8A0DA61-82CA-4770-A346-D88ACC49EE27}">
      <dgm:prSet phldr="0"/>
      <dgm:spPr/>
      <dgm:t>
        <a:bodyPr/>
        <a:lstStyle/>
        <a:p>
          <a:pPr rtl="0"/>
          <a:r>
            <a:rPr lang="de-DE" b="1">
              <a:latin typeface="Calibri"/>
              <a:ea typeface="Calibri"/>
              <a:cs typeface="Calibri"/>
            </a:rPr>
            <a:t>Datenbankprobleme </a:t>
          </a:r>
          <a:r>
            <a:rPr lang="de-DE" b="0">
              <a:latin typeface="Calibri"/>
              <a:ea typeface="Calibri"/>
              <a:cs typeface="Calibri"/>
            </a:rPr>
            <a:t>bei der Einbindung des </a:t>
          </a:r>
          <a:r>
            <a:rPr lang="de-DE" b="0" err="1">
              <a:latin typeface="Calibri"/>
              <a:ea typeface="Calibri"/>
              <a:cs typeface="Calibri"/>
            </a:rPr>
            <a:t>Qdrant</a:t>
          </a:r>
          <a:r>
            <a:rPr lang="de-DE" b="0">
              <a:latin typeface="Calibri"/>
              <a:ea typeface="Calibri"/>
              <a:cs typeface="Calibri"/>
            </a:rPr>
            <a:t> und Vektorisierung der Daten</a:t>
          </a:r>
        </a:p>
      </dgm:t>
    </dgm:pt>
    <dgm:pt modelId="{B351C4C6-8F3E-4D3B-88D0-1EE32BEE1BA0}" type="parTrans" cxnId="{655C683A-BFAA-4586-8933-38093657CFE9}">
      <dgm:prSet/>
      <dgm:spPr/>
    </dgm:pt>
    <dgm:pt modelId="{C76765AD-97EA-4630-8B70-C919E0164EF3}" type="sibTrans" cxnId="{655C683A-BFAA-4586-8933-38093657CFE9}">
      <dgm:prSet/>
      <dgm:spPr/>
    </dgm:pt>
    <dgm:pt modelId="{0287A5CD-830F-49B5-B5EA-5A70376DE9D5}" type="pres">
      <dgm:prSet presAssocID="{80728BB1-EF5C-4523-847A-AAF2D2080A1C}" presName="linear" presStyleCnt="0">
        <dgm:presLayoutVars>
          <dgm:animLvl val="lvl"/>
          <dgm:resizeHandles val="exact"/>
        </dgm:presLayoutVars>
      </dgm:prSet>
      <dgm:spPr/>
    </dgm:pt>
    <dgm:pt modelId="{99F75F7C-42BF-46BC-8CCC-0799DBA6596F}" type="pres">
      <dgm:prSet presAssocID="{2B104995-82FA-429C-B54B-7A3321D8FF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D96A7B-1EA7-44D2-B1E2-0D8AEF3A02D2}" type="pres">
      <dgm:prSet presAssocID="{F901CA27-80F3-471D-AAE0-208D2800FB95}" presName="spacer" presStyleCnt="0"/>
      <dgm:spPr/>
    </dgm:pt>
    <dgm:pt modelId="{E731CF63-34AE-48AC-ABF3-3085379EFF33}" type="pres">
      <dgm:prSet presAssocID="{5E4D07F6-A11C-476C-A570-8B51B3D5F5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339438-8CBD-4ABB-A82F-608536E792B9}" type="pres">
      <dgm:prSet presAssocID="{338A4473-087A-48C5-8192-D241898B63A4}" presName="spacer" presStyleCnt="0"/>
      <dgm:spPr/>
    </dgm:pt>
    <dgm:pt modelId="{3EE94390-5667-4AE4-94A3-FDF2C24AA681}" type="pres">
      <dgm:prSet presAssocID="{F8A0DA61-82CA-4770-A346-D88ACC49EE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6F55CA-0A38-4D22-9AFB-8A9E01271627}" type="pres">
      <dgm:prSet presAssocID="{C76765AD-97EA-4630-8B70-C919E0164EF3}" presName="spacer" presStyleCnt="0"/>
      <dgm:spPr/>
    </dgm:pt>
    <dgm:pt modelId="{BC066093-4ADD-4457-9203-FC3DFFFF4125}" type="pres">
      <dgm:prSet presAssocID="{A5B9EA5C-F241-4A8D-93E9-E6D977E7C1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0E3808-4CDB-4BC2-BAC2-974D1F55E47E}" srcId="{80728BB1-EF5C-4523-847A-AAF2D2080A1C}" destId="{A5B9EA5C-F241-4A8D-93E9-E6D977E7C105}" srcOrd="3" destOrd="0" parTransId="{7B0B9410-F1C5-4AF8-85EC-6262AC554BDC}" sibTransId="{37D11631-F64B-4AB9-8AE1-D60F9016293F}"/>
    <dgm:cxn modelId="{89939020-98D0-4875-A7D8-5268CA754F42}" srcId="{80728BB1-EF5C-4523-847A-AAF2D2080A1C}" destId="{5E4D07F6-A11C-476C-A570-8B51B3D5F512}" srcOrd="1" destOrd="0" parTransId="{C5654B4A-99DD-46CD-B005-BC8743448E82}" sibTransId="{338A4473-087A-48C5-8192-D241898B63A4}"/>
    <dgm:cxn modelId="{9568B222-16DB-48E1-BA0F-422C67C79023}" type="presOf" srcId="{F8A0DA61-82CA-4770-A346-D88ACC49EE27}" destId="{3EE94390-5667-4AE4-94A3-FDF2C24AA681}" srcOrd="0" destOrd="0" presId="urn:microsoft.com/office/officeart/2005/8/layout/vList2"/>
    <dgm:cxn modelId="{655C683A-BFAA-4586-8933-38093657CFE9}" srcId="{80728BB1-EF5C-4523-847A-AAF2D2080A1C}" destId="{F8A0DA61-82CA-4770-A346-D88ACC49EE27}" srcOrd="2" destOrd="0" parTransId="{B351C4C6-8F3E-4D3B-88D0-1EE32BEE1BA0}" sibTransId="{C76765AD-97EA-4630-8B70-C919E0164EF3}"/>
    <dgm:cxn modelId="{ADD3056F-F1A8-4BFD-8630-EFFE20507724}" type="presOf" srcId="{2B104995-82FA-429C-B54B-7A3321D8FF15}" destId="{99F75F7C-42BF-46BC-8CCC-0799DBA6596F}" srcOrd="0" destOrd="0" presId="urn:microsoft.com/office/officeart/2005/8/layout/vList2"/>
    <dgm:cxn modelId="{D9A5CC51-72EA-4A4A-B1C1-6964EE02E095}" type="presOf" srcId="{A5B9EA5C-F241-4A8D-93E9-E6D977E7C105}" destId="{BC066093-4ADD-4457-9203-FC3DFFFF4125}" srcOrd="0" destOrd="0" presId="urn:microsoft.com/office/officeart/2005/8/layout/vList2"/>
    <dgm:cxn modelId="{A3AA0CA7-BAB5-42BA-B199-2ADDAE8F1863}" type="presOf" srcId="{80728BB1-EF5C-4523-847A-AAF2D2080A1C}" destId="{0287A5CD-830F-49B5-B5EA-5A70376DE9D5}" srcOrd="0" destOrd="0" presId="urn:microsoft.com/office/officeart/2005/8/layout/vList2"/>
    <dgm:cxn modelId="{49651EB3-02FB-410B-BBF6-372128BB64B7}" type="presOf" srcId="{5E4D07F6-A11C-476C-A570-8B51B3D5F512}" destId="{E731CF63-34AE-48AC-ABF3-3085379EFF33}" srcOrd="0" destOrd="0" presId="urn:microsoft.com/office/officeart/2005/8/layout/vList2"/>
    <dgm:cxn modelId="{68210AC9-59DA-4AA8-9DD8-C0CD0B52795C}" srcId="{80728BB1-EF5C-4523-847A-AAF2D2080A1C}" destId="{2B104995-82FA-429C-B54B-7A3321D8FF15}" srcOrd="0" destOrd="0" parTransId="{AA67ACE7-FB72-478B-A509-137C524C0FDE}" sibTransId="{F901CA27-80F3-471D-AAE0-208D2800FB95}"/>
    <dgm:cxn modelId="{8C97E4E7-672A-4BD7-A23A-726D0EAB0889}" type="presParOf" srcId="{0287A5CD-830F-49B5-B5EA-5A70376DE9D5}" destId="{99F75F7C-42BF-46BC-8CCC-0799DBA6596F}" srcOrd="0" destOrd="0" presId="urn:microsoft.com/office/officeart/2005/8/layout/vList2"/>
    <dgm:cxn modelId="{3E132F4A-22A0-43F7-8CD3-E40EFCA00A5E}" type="presParOf" srcId="{0287A5CD-830F-49B5-B5EA-5A70376DE9D5}" destId="{D5D96A7B-1EA7-44D2-B1E2-0D8AEF3A02D2}" srcOrd="1" destOrd="0" presId="urn:microsoft.com/office/officeart/2005/8/layout/vList2"/>
    <dgm:cxn modelId="{DE4B145A-FF55-4F80-9656-16DB7C7643CE}" type="presParOf" srcId="{0287A5CD-830F-49B5-B5EA-5A70376DE9D5}" destId="{E731CF63-34AE-48AC-ABF3-3085379EFF33}" srcOrd="2" destOrd="0" presId="urn:microsoft.com/office/officeart/2005/8/layout/vList2"/>
    <dgm:cxn modelId="{ACB57724-BD9E-459C-89EC-0278E95765BA}" type="presParOf" srcId="{0287A5CD-830F-49B5-B5EA-5A70376DE9D5}" destId="{8F339438-8CBD-4ABB-A82F-608536E792B9}" srcOrd="3" destOrd="0" presId="urn:microsoft.com/office/officeart/2005/8/layout/vList2"/>
    <dgm:cxn modelId="{58A8FD31-9C0C-4E3F-9ECA-1A856A10A144}" type="presParOf" srcId="{0287A5CD-830F-49B5-B5EA-5A70376DE9D5}" destId="{3EE94390-5667-4AE4-94A3-FDF2C24AA681}" srcOrd="4" destOrd="0" presId="urn:microsoft.com/office/officeart/2005/8/layout/vList2"/>
    <dgm:cxn modelId="{918AB892-D497-4410-9BC8-CFC1F15DCA0A}" type="presParOf" srcId="{0287A5CD-830F-49B5-B5EA-5A70376DE9D5}" destId="{A86F55CA-0A38-4D22-9AFB-8A9E01271627}" srcOrd="5" destOrd="0" presId="urn:microsoft.com/office/officeart/2005/8/layout/vList2"/>
    <dgm:cxn modelId="{619862CF-B326-4CE6-A16F-F1B85A0236D6}" type="presParOf" srcId="{0287A5CD-830F-49B5-B5EA-5A70376DE9D5}" destId="{BC066093-4ADD-4457-9203-FC3DFFFF41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DFC3A-D7F8-4C6F-A081-58CA889226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FC67CD-7FF9-4499-875A-2367566B34F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 b="1"/>
            <a:t>Technische Integration</a:t>
          </a:r>
          <a:r>
            <a:rPr lang="de-DE"/>
            <a:t>: </a:t>
          </a:r>
          <a:r>
            <a:rPr lang="de-DE">
              <a:latin typeface="Aptos Display" panose="02110004020202020204"/>
            </a:rPr>
            <a:t>LLM (OpenAI) zu Mistral ändern</a:t>
          </a:r>
          <a:endParaRPr lang="en-US"/>
        </a:p>
      </dgm:t>
    </dgm:pt>
    <dgm:pt modelId="{BFCB137F-2553-44A5-BED1-02E0ABD80416}" type="parTrans" cxnId="{B0767462-8748-49F6-9DC0-4921394E17DF}">
      <dgm:prSet/>
      <dgm:spPr/>
      <dgm:t>
        <a:bodyPr/>
        <a:lstStyle/>
        <a:p>
          <a:endParaRPr lang="en-US"/>
        </a:p>
      </dgm:t>
    </dgm:pt>
    <dgm:pt modelId="{44AFADB9-0379-4240-ABDC-893DA1EBC606}" type="sibTrans" cxnId="{B0767462-8748-49F6-9DC0-4921394E17DF}">
      <dgm:prSet/>
      <dgm:spPr/>
      <dgm:t>
        <a:bodyPr/>
        <a:lstStyle/>
        <a:p>
          <a:endParaRPr lang="en-US"/>
        </a:p>
      </dgm:t>
    </dgm:pt>
    <dgm:pt modelId="{E472A9EA-B151-418F-A173-B85F1A4891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Fehlerbehebung</a:t>
          </a:r>
          <a:r>
            <a:rPr lang="de-DE"/>
            <a:t>: Spring Boot, </a:t>
          </a:r>
          <a:r>
            <a:rPr lang="de-DE">
              <a:latin typeface="Aptos Display" panose="02110004020202020204"/>
            </a:rPr>
            <a:t>Datenbank</a:t>
          </a:r>
          <a:r>
            <a:rPr lang="de-DE"/>
            <a:t>, Schnittstellen zwischen Services</a:t>
          </a:r>
          <a:endParaRPr lang="en-US"/>
        </a:p>
      </dgm:t>
    </dgm:pt>
    <dgm:pt modelId="{219424E5-96EA-426C-BBEF-F8AFF5709C7E}" type="parTrans" cxnId="{6A374703-3623-44E6-9467-B5DEB11E9820}">
      <dgm:prSet/>
      <dgm:spPr/>
      <dgm:t>
        <a:bodyPr/>
        <a:lstStyle/>
        <a:p>
          <a:endParaRPr lang="en-US"/>
        </a:p>
      </dgm:t>
    </dgm:pt>
    <dgm:pt modelId="{37DB802A-85D0-441E-94C3-56739B08B548}" type="sibTrans" cxnId="{6A374703-3623-44E6-9467-B5DEB11E9820}">
      <dgm:prSet/>
      <dgm:spPr/>
      <dgm:t>
        <a:bodyPr/>
        <a:lstStyle/>
        <a:p>
          <a:endParaRPr lang="en-US"/>
        </a:p>
      </dgm:t>
    </dgm:pt>
    <dgm:pt modelId="{7DBEEF09-C086-4C9F-9CB3-C62CF1F071F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>
              <a:latin typeface="Aptos Display" panose="02110004020202020204"/>
            </a:rPr>
            <a:t>Bessere Sprint Planungen:</a:t>
          </a:r>
          <a:r>
            <a:rPr lang="de-DE" b="1" i="0">
              <a:latin typeface="Aptos Display" panose="02110004020202020204"/>
            </a:rPr>
            <a:t> </a:t>
          </a:r>
          <a:r>
            <a:rPr lang="de-DE" i="0">
              <a:latin typeface="Aptos Display"/>
              <a:ea typeface="Calibri"/>
              <a:cs typeface="Calibri"/>
            </a:rPr>
            <a:t>Klare Kriterien für </a:t>
          </a:r>
          <a:r>
            <a:rPr lang="de-DE" i="0">
              <a:latin typeface="Aptos Display" panose="02110004020202020204"/>
            </a:rPr>
            <a:t>abgeschlossene Issues</a:t>
          </a:r>
          <a:r>
            <a:rPr lang="de-DE" i="0"/>
            <a:t> definieren</a:t>
          </a:r>
          <a:endParaRPr lang="en-US" i="0"/>
        </a:p>
      </dgm:t>
    </dgm:pt>
    <dgm:pt modelId="{CE1419D7-46D1-4E7B-A514-9DDAD650D78B}" type="parTrans" cxnId="{6920AFB5-127C-429D-8218-5BC0ADC4EE65}">
      <dgm:prSet/>
      <dgm:spPr/>
      <dgm:t>
        <a:bodyPr/>
        <a:lstStyle/>
        <a:p>
          <a:endParaRPr lang="en-US"/>
        </a:p>
      </dgm:t>
    </dgm:pt>
    <dgm:pt modelId="{F1DB3251-28E0-41FB-907F-AE50FFF08B9A}" type="sibTrans" cxnId="{6920AFB5-127C-429D-8218-5BC0ADC4EE65}">
      <dgm:prSet/>
      <dgm:spPr/>
      <dgm:t>
        <a:bodyPr/>
        <a:lstStyle/>
        <a:p>
          <a:endParaRPr lang="en-US"/>
        </a:p>
      </dgm:t>
    </dgm:pt>
    <dgm:pt modelId="{EE853875-BB2A-41F5-B613-F58103CC5BE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Abstimmungen im Team</a:t>
          </a:r>
          <a:r>
            <a:rPr lang="de-DE"/>
            <a:t>: Gemeinsames Verständnis der eingesetzten Technologien</a:t>
          </a:r>
        </a:p>
      </dgm:t>
    </dgm:pt>
    <dgm:pt modelId="{005EF4EC-D538-4E9C-BFF8-CACFEF328B45}" type="parTrans" cxnId="{166C2311-EC60-4BBF-A58A-C4B992A0E89E}">
      <dgm:prSet/>
      <dgm:spPr/>
      <dgm:t>
        <a:bodyPr/>
        <a:lstStyle/>
        <a:p>
          <a:endParaRPr lang="en-US"/>
        </a:p>
      </dgm:t>
    </dgm:pt>
    <dgm:pt modelId="{4474F985-5F26-46CE-B278-6234564FFD10}" type="sibTrans" cxnId="{166C2311-EC60-4BBF-A58A-C4B992A0E89E}">
      <dgm:prSet/>
      <dgm:spPr/>
      <dgm:t>
        <a:bodyPr/>
        <a:lstStyle/>
        <a:p>
          <a:endParaRPr lang="en-US"/>
        </a:p>
      </dgm:t>
    </dgm:pt>
    <dgm:pt modelId="{97DE9F51-8CB3-4CC0-9C44-0CF4A3CFA3F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Evaluation mit echten Daten</a:t>
          </a:r>
          <a:r>
            <a:rPr lang="de-DE"/>
            <a:t>: Übertragung von Testfällen</a:t>
          </a:r>
          <a:r>
            <a:rPr lang="de-DE">
              <a:latin typeface="Aptos Display" panose="02110004020202020204"/>
            </a:rPr>
            <a:t> mit verschiedenen Tiefen</a:t>
          </a:r>
          <a:endParaRPr lang="en-US"/>
        </a:p>
      </dgm:t>
    </dgm:pt>
    <dgm:pt modelId="{FA39AE0D-022F-4ED1-B085-C5B6C022F7F9}" type="parTrans" cxnId="{369E7DFF-2797-44D0-B9C3-FC929E7EF78F}">
      <dgm:prSet/>
      <dgm:spPr/>
      <dgm:t>
        <a:bodyPr/>
        <a:lstStyle/>
        <a:p>
          <a:endParaRPr lang="en-US"/>
        </a:p>
      </dgm:t>
    </dgm:pt>
    <dgm:pt modelId="{B0297D8A-17EA-4860-BF0C-2F0F250B3A6E}" type="sibTrans" cxnId="{369E7DFF-2797-44D0-B9C3-FC929E7EF78F}">
      <dgm:prSet/>
      <dgm:spPr/>
      <dgm:t>
        <a:bodyPr/>
        <a:lstStyle/>
        <a:p>
          <a:endParaRPr lang="en-US"/>
        </a:p>
      </dgm:t>
    </dgm:pt>
    <dgm:pt modelId="{D38E574F-A69E-4CC3-9162-12DBE7111DE6}" type="pres">
      <dgm:prSet presAssocID="{F44DFC3A-D7F8-4C6F-A081-58CA88922679}" presName="root" presStyleCnt="0">
        <dgm:presLayoutVars>
          <dgm:dir/>
          <dgm:resizeHandles val="exact"/>
        </dgm:presLayoutVars>
      </dgm:prSet>
      <dgm:spPr/>
    </dgm:pt>
    <dgm:pt modelId="{90DB45CC-48B1-4D45-9463-5366680A1BF9}" type="pres">
      <dgm:prSet presAssocID="{92FC67CD-7FF9-4499-875A-2367566B34FF}" presName="compNode" presStyleCnt="0"/>
      <dgm:spPr/>
    </dgm:pt>
    <dgm:pt modelId="{209DC212-E7DD-4451-AB63-5EFAFD174E0B}" type="pres">
      <dgm:prSet presAssocID="{92FC67CD-7FF9-4499-875A-2367566B34FF}" presName="bgRect" presStyleLbl="bgShp" presStyleIdx="0" presStyleCnt="5"/>
      <dgm:spPr/>
    </dgm:pt>
    <dgm:pt modelId="{CF8F717E-3AD7-4E69-A338-5D9312C9DC32}" type="pres">
      <dgm:prSet presAssocID="{92FC67CD-7FF9-4499-875A-2367566B34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1742203-1E65-461A-B46D-E643DACF26DA}" type="pres">
      <dgm:prSet presAssocID="{92FC67CD-7FF9-4499-875A-2367566B34FF}" presName="spaceRect" presStyleCnt="0"/>
      <dgm:spPr/>
    </dgm:pt>
    <dgm:pt modelId="{BA276C77-46CD-48D7-839C-73E2D2521EFF}" type="pres">
      <dgm:prSet presAssocID="{92FC67CD-7FF9-4499-875A-2367566B34FF}" presName="parTx" presStyleLbl="revTx" presStyleIdx="0" presStyleCnt="5">
        <dgm:presLayoutVars>
          <dgm:chMax val="0"/>
          <dgm:chPref val="0"/>
        </dgm:presLayoutVars>
      </dgm:prSet>
      <dgm:spPr/>
    </dgm:pt>
    <dgm:pt modelId="{A2D375CA-463F-4E00-ABC4-B4E518070254}" type="pres">
      <dgm:prSet presAssocID="{44AFADB9-0379-4240-ABDC-893DA1EBC606}" presName="sibTrans" presStyleCnt="0"/>
      <dgm:spPr/>
    </dgm:pt>
    <dgm:pt modelId="{1B51B408-F6EB-40BA-B717-F5818CD5D314}" type="pres">
      <dgm:prSet presAssocID="{E472A9EA-B151-418F-A173-B85F1A4891A4}" presName="compNode" presStyleCnt="0"/>
      <dgm:spPr/>
    </dgm:pt>
    <dgm:pt modelId="{D3C44624-3CE7-4FBD-B07A-D5C7BD00D40F}" type="pres">
      <dgm:prSet presAssocID="{E472A9EA-B151-418F-A173-B85F1A4891A4}" presName="bgRect" presStyleLbl="bgShp" presStyleIdx="1" presStyleCnt="5"/>
      <dgm:spPr/>
    </dgm:pt>
    <dgm:pt modelId="{AD89634D-1026-4F74-A714-0434BF8B76BA}" type="pres">
      <dgm:prSet presAssocID="{E472A9EA-B151-418F-A173-B85F1A4891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78D4DFB-0BD5-4BE4-A6DA-F66D3F8DAB89}" type="pres">
      <dgm:prSet presAssocID="{E472A9EA-B151-418F-A173-B85F1A4891A4}" presName="spaceRect" presStyleCnt="0"/>
      <dgm:spPr/>
    </dgm:pt>
    <dgm:pt modelId="{FC194DA2-6E95-4B6B-A928-1BE952E3F45D}" type="pres">
      <dgm:prSet presAssocID="{E472A9EA-B151-418F-A173-B85F1A4891A4}" presName="parTx" presStyleLbl="revTx" presStyleIdx="1" presStyleCnt="5">
        <dgm:presLayoutVars>
          <dgm:chMax val="0"/>
          <dgm:chPref val="0"/>
        </dgm:presLayoutVars>
      </dgm:prSet>
      <dgm:spPr/>
    </dgm:pt>
    <dgm:pt modelId="{E6D0F8FF-0B6E-47E1-80B5-4BE395B1B621}" type="pres">
      <dgm:prSet presAssocID="{37DB802A-85D0-441E-94C3-56739B08B548}" presName="sibTrans" presStyleCnt="0"/>
      <dgm:spPr/>
    </dgm:pt>
    <dgm:pt modelId="{7ADA29CB-D4CC-4C42-ACFE-4AB6FE09062F}" type="pres">
      <dgm:prSet presAssocID="{7DBEEF09-C086-4C9F-9CB3-C62CF1F071F8}" presName="compNode" presStyleCnt="0"/>
      <dgm:spPr/>
    </dgm:pt>
    <dgm:pt modelId="{8FF11A15-B236-4621-BBB0-7F24AA62E069}" type="pres">
      <dgm:prSet presAssocID="{7DBEEF09-C086-4C9F-9CB3-C62CF1F071F8}" presName="bgRect" presStyleLbl="bgShp" presStyleIdx="2" presStyleCnt="5"/>
      <dgm:spPr/>
    </dgm:pt>
    <dgm:pt modelId="{F8EB3360-C932-4423-ACCD-277AA6C9F5B3}" type="pres">
      <dgm:prSet presAssocID="{7DBEEF09-C086-4C9F-9CB3-C62CF1F071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37E926-6F70-4508-8C1B-58DA3CFFF1AA}" type="pres">
      <dgm:prSet presAssocID="{7DBEEF09-C086-4C9F-9CB3-C62CF1F071F8}" presName="spaceRect" presStyleCnt="0"/>
      <dgm:spPr/>
    </dgm:pt>
    <dgm:pt modelId="{CEBB15DE-8958-4D3A-B1CA-B445FBCE1BBB}" type="pres">
      <dgm:prSet presAssocID="{7DBEEF09-C086-4C9F-9CB3-C62CF1F071F8}" presName="parTx" presStyleLbl="revTx" presStyleIdx="2" presStyleCnt="5">
        <dgm:presLayoutVars>
          <dgm:chMax val="0"/>
          <dgm:chPref val="0"/>
        </dgm:presLayoutVars>
      </dgm:prSet>
      <dgm:spPr/>
    </dgm:pt>
    <dgm:pt modelId="{C99AF607-E9EB-4134-B418-53A5C68F4182}" type="pres">
      <dgm:prSet presAssocID="{F1DB3251-28E0-41FB-907F-AE50FFF08B9A}" presName="sibTrans" presStyleCnt="0"/>
      <dgm:spPr/>
    </dgm:pt>
    <dgm:pt modelId="{1750051A-1039-48CE-8A00-360C1E660C00}" type="pres">
      <dgm:prSet presAssocID="{EE853875-BB2A-41F5-B613-F58103CC5BE1}" presName="compNode" presStyleCnt="0"/>
      <dgm:spPr/>
    </dgm:pt>
    <dgm:pt modelId="{1F449A73-511F-4CAC-B804-F16CD1480156}" type="pres">
      <dgm:prSet presAssocID="{EE853875-BB2A-41F5-B613-F58103CC5BE1}" presName="bgRect" presStyleLbl="bgShp" presStyleIdx="3" presStyleCnt="5"/>
      <dgm:spPr/>
    </dgm:pt>
    <dgm:pt modelId="{33392154-2628-414F-ACDB-FE9CDABBED55}" type="pres">
      <dgm:prSet presAssocID="{EE853875-BB2A-41F5-B613-F58103CC5B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E01B6E1A-7179-4EA4-9221-9143A27CB57D}" type="pres">
      <dgm:prSet presAssocID="{EE853875-BB2A-41F5-B613-F58103CC5BE1}" presName="spaceRect" presStyleCnt="0"/>
      <dgm:spPr/>
    </dgm:pt>
    <dgm:pt modelId="{36A6B7DA-8644-4DE1-8084-EADB173307C0}" type="pres">
      <dgm:prSet presAssocID="{EE853875-BB2A-41F5-B613-F58103CC5BE1}" presName="parTx" presStyleLbl="revTx" presStyleIdx="3" presStyleCnt="5">
        <dgm:presLayoutVars>
          <dgm:chMax val="0"/>
          <dgm:chPref val="0"/>
        </dgm:presLayoutVars>
      </dgm:prSet>
      <dgm:spPr/>
    </dgm:pt>
    <dgm:pt modelId="{4CF27A42-228C-484C-A598-B4EC8C9ED730}" type="pres">
      <dgm:prSet presAssocID="{4474F985-5F26-46CE-B278-6234564FFD10}" presName="sibTrans" presStyleCnt="0"/>
      <dgm:spPr/>
    </dgm:pt>
    <dgm:pt modelId="{CE8044D3-92AF-4483-994E-60C1794AECC3}" type="pres">
      <dgm:prSet presAssocID="{97DE9F51-8CB3-4CC0-9C44-0CF4A3CFA3F9}" presName="compNode" presStyleCnt="0"/>
      <dgm:spPr/>
    </dgm:pt>
    <dgm:pt modelId="{A5CBB932-6DAA-493E-832B-2ED946030A7B}" type="pres">
      <dgm:prSet presAssocID="{97DE9F51-8CB3-4CC0-9C44-0CF4A3CFA3F9}" presName="bgRect" presStyleLbl="bgShp" presStyleIdx="4" presStyleCnt="5"/>
      <dgm:spPr/>
    </dgm:pt>
    <dgm:pt modelId="{54F02195-32E9-4255-8FD5-C5802CAF35F1}" type="pres">
      <dgm:prSet presAssocID="{97DE9F51-8CB3-4CC0-9C44-0CF4A3CFA3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B20893D8-9092-4890-9C11-D3343A29A8EE}" type="pres">
      <dgm:prSet presAssocID="{97DE9F51-8CB3-4CC0-9C44-0CF4A3CFA3F9}" presName="spaceRect" presStyleCnt="0"/>
      <dgm:spPr/>
    </dgm:pt>
    <dgm:pt modelId="{8B68335F-F663-4B49-A03C-FBD4E2890B92}" type="pres">
      <dgm:prSet presAssocID="{97DE9F51-8CB3-4CC0-9C44-0CF4A3CFA3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374703-3623-44E6-9467-B5DEB11E9820}" srcId="{F44DFC3A-D7F8-4C6F-A081-58CA88922679}" destId="{E472A9EA-B151-418F-A173-B85F1A4891A4}" srcOrd="1" destOrd="0" parTransId="{219424E5-96EA-426C-BBEF-F8AFF5709C7E}" sibTransId="{37DB802A-85D0-441E-94C3-56739B08B548}"/>
    <dgm:cxn modelId="{166C2311-EC60-4BBF-A58A-C4B992A0E89E}" srcId="{F44DFC3A-D7F8-4C6F-A081-58CA88922679}" destId="{EE853875-BB2A-41F5-B613-F58103CC5BE1}" srcOrd="3" destOrd="0" parTransId="{005EF4EC-D538-4E9C-BFF8-CACFEF328B45}" sibTransId="{4474F985-5F26-46CE-B278-6234564FFD10}"/>
    <dgm:cxn modelId="{01D19812-EA66-4C8D-828B-887E2FA4FD65}" type="presOf" srcId="{97DE9F51-8CB3-4CC0-9C44-0CF4A3CFA3F9}" destId="{8B68335F-F663-4B49-A03C-FBD4E2890B92}" srcOrd="0" destOrd="0" presId="urn:microsoft.com/office/officeart/2018/2/layout/IconVerticalSolidList"/>
    <dgm:cxn modelId="{C2AABB2F-C091-4661-8C93-787CF1F2B1FB}" type="presOf" srcId="{EE853875-BB2A-41F5-B613-F58103CC5BE1}" destId="{36A6B7DA-8644-4DE1-8084-EADB173307C0}" srcOrd="0" destOrd="0" presId="urn:microsoft.com/office/officeart/2018/2/layout/IconVerticalSolidList"/>
    <dgm:cxn modelId="{D3C1303F-89A0-4AF3-B906-60A94CC41527}" type="presOf" srcId="{92FC67CD-7FF9-4499-875A-2367566B34FF}" destId="{BA276C77-46CD-48D7-839C-73E2D2521EFF}" srcOrd="0" destOrd="0" presId="urn:microsoft.com/office/officeart/2018/2/layout/IconVerticalSolidList"/>
    <dgm:cxn modelId="{B0767462-8748-49F6-9DC0-4921394E17DF}" srcId="{F44DFC3A-D7F8-4C6F-A081-58CA88922679}" destId="{92FC67CD-7FF9-4499-875A-2367566B34FF}" srcOrd="0" destOrd="0" parTransId="{BFCB137F-2553-44A5-BED1-02E0ABD80416}" sibTransId="{44AFADB9-0379-4240-ABDC-893DA1EBC606}"/>
    <dgm:cxn modelId="{E050558D-BC73-48AA-8952-F2A35DA5F269}" type="presOf" srcId="{E472A9EA-B151-418F-A173-B85F1A4891A4}" destId="{FC194DA2-6E95-4B6B-A928-1BE952E3F45D}" srcOrd="0" destOrd="0" presId="urn:microsoft.com/office/officeart/2018/2/layout/IconVerticalSolidList"/>
    <dgm:cxn modelId="{DFA8499F-101C-44C1-B470-784CC8B501C0}" type="presOf" srcId="{7DBEEF09-C086-4C9F-9CB3-C62CF1F071F8}" destId="{CEBB15DE-8958-4D3A-B1CA-B445FBCE1BBB}" srcOrd="0" destOrd="0" presId="urn:microsoft.com/office/officeart/2018/2/layout/IconVerticalSolidList"/>
    <dgm:cxn modelId="{6920AFB5-127C-429D-8218-5BC0ADC4EE65}" srcId="{F44DFC3A-D7F8-4C6F-A081-58CA88922679}" destId="{7DBEEF09-C086-4C9F-9CB3-C62CF1F071F8}" srcOrd="2" destOrd="0" parTransId="{CE1419D7-46D1-4E7B-A514-9DDAD650D78B}" sibTransId="{F1DB3251-28E0-41FB-907F-AE50FFF08B9A}"/>
    <dgm:cxn modelId="{543599CF-7B9D-4F41-8BD0-909D9F5E25AB}" type="presOf" srcId="{F44DFC3A-D7F8-4C6F-A081-58CA88922679}" destId="{D38E574F-A69E-4CC3-9162-12DBE7111DE6}" srcOrd="0" destOrd="0" presId="urn:microsoft.com/office/officeart/2018/2/layout/IconVerticalSolidList"/>
    <dgm:cxn modelId="{369E7DFF-2797-44D0-B9C3-FC929E7EF78F}" srcId="{F44DFC3A-D7F8-4C6F-A081-58CA88922679}" destId="{97DE9F51-8CB3-4CC0-9C44-0CF4A3CFA3F9}" srcOrd="4" destOrd="0" parTransId="{FA39AE0D-022F-4ED1-B085-C5B6C022F7F9}" sibTransId="{B0297D8A-17EA-4860-BF0C-2F0F250B3A6E}"/>
    <dgm:cxn modelId="{07011B08-2D29-4E0E-9FFB-49D4FDA0725D}" type="presParOf" srcId="{D38E574F-A69E-4CC3-9162-12DBE7111DE6}" destId="{90DB45CC-48B1-4D45-9463-5366680A1BF9}" srcOrd="0" destOrd="0" presId="urn:microsoft.com/office/officeart/2018/2/layout/IconVerticalSolidList"/>
    <dgm:cxn modelId="{0511C697-446C-4983-8BC4-01D700695E81}" type="presParOf" srcId="{90DB45CC-48B1-4D45-9463-5366680A1BF9}" destId="{209DC212-E7DD-4451-AB63-5EFAFD174E0B}" srcOrd="0" destOrd="0" presId="urn:microsoft.com/office/officeart/2018/2/layout/IconVerticalSolidList"/>
    <dgm:cxn modelId="{E863DC18-F13F-4B91-A987-76D926C32D32}" type="presParOf" srcId="{90DB45CC-48B1-4D45-9463-5366680A1BF9}" destId="{CF8F717E-3AD7-4E69-A338-5D9312C9DC32}" srcOrd="1" destOrd="0" presId="urn:microsoft.com/office/officeart/2018/2/layout/IconVerticalSolidList"/>
    <dgm:cxn modelId="{911D5C8B-9A9F-4F6A-8813-EADCCB0F034D}" type="presParOf" srcId="{90DB45CC-48B1-4D45-9463-5366680A1BF9}" destId="{11742203-1E65-461A-B46D-E643DACF26DA}" srcOrd="2" destOrd="0" presId="urn:microsoft.com/office/officeart/2018/2/layout/IconVerticalSolidList"/>
    <dgm:cxn modelId="{BED7C30A-9686-4092-8C49-9D9D17EA5BB2}" type="presParOf" srcId="{90DB45CC-48B1-4D45-9463-5366680A1BF9}" destId="{BA276C77-46CD-48D7-839C-73E2D2521EFF}" srcOrd="3" destOrd="0" presId="urn:microsoft.com/office/officeart/2018/2/layout/IconVerticalSolidList"/>
    <dgm:cxn modelId="{017B5943-EE00-4792-A0DE-29C554B112F1}" type="presParOf" srcId="{D38E574F-A69E-4CC3-9162-12DBE7111DE6}" destId="{A2D375CA-463F-4E00-ABC4-B4E518070254}" srcOrd="1" destOrd="0" presId="urn:microsoft.com/office/officeart/2018/2/layout/IconVerticalSolidList"/>
    <dgm:cxn modelId="{551058AA-B5D7-4724-807A-9D79D88A4546}" type="presParOf" srcId="{D38E574F-A69E-4CC3-9162-12DBE7111DE6}" destId="{1B51B408-F6EB-40BA-B717-F5818CD5D314}" srcOrd="2" destOrd="0" presId="urn:microsoft.com/office/officeart/2018/2/layout/IconVerticalSolidList"/>
    <dgm:cxn modelId="{F8BB999C-B101-452E-8863-6CAA6DC1C3F3}" type="presParOf" srcId="{1B51B408-F6EB-40BA-B717-F5818CD5D314}" destId="{D3C44624-3CE7-4FBD-B07A-D5C7BD00D40F}" srcOrd="0" destOrd="0" presId="urn:microsoft.com/office/officeart/2018/2/layout/IconVerticalSolidList"/>
    <dgm:cxn modelId="{298F4418-A552-41A9-84F9-7A963FAEAB82}" type="presParOf" srcId="{1B51B408-F6EB-40BA-B717-F5818CD5D314}" destId="{AD89634D-1026-4F74-A714-0434BF8B76BA}" srcOrd="1" destOrd="0" presId="urn:microsoft.com/office/officeart/2018/2/layout/IconVerticalSolidList"/>
    <dgm:cxn modelId="{FA830EBC-E7B9-45E2-9AAD-51139C8F07D9}" type="presParOf" srcId="{1B51B408-F6EB-40BA-B717-F5818CD5D314}" destId="{B78D4DFB-0BD5-4BE4-A6DA-F66D3F8DAB89}" srcOrd="2" destOrd="0" presId="urn:microsoft.com/office/officeart/2018/2/layout/IconVerticalSolidList"/>
    <dgm:cxn modelId="{D6B52BC8-DDD9-4BF5-A5EB-9D6079482092}" type="presParOf" srcId="{1B51B408-F6EB-40BA-B717-F5818CD5D314}" destId="{FC194DA2-6E95-4B6B-A928-1BE952E3F45D}" srcOrd="3" destOrd="0" presId="urn:microsoft.com/office/officeart/2018/2/layout/IconVerticalSolidList"/>
    <dgm:cxn modelId="{A952E58A-9B53-4B97-8CE2-4E964DC3EDC7}" type="presParOf" srcId="{D38E574F-A69E-4CC3-9162-12DBE7111DE6}" destId="{E6D0F8FF-0B6E-47E1-80B5-4BE395B1B621}" srcOrd="3" destOrd="0" presId="urn:microsoft.com/office/officeart/2018/2/layout/IconVerticalSolidList"/>
    <dgm:cxn modelId="{F918736A-4C54-48F2-BAD4-572F1CCEBE60}" type="presParOf" srcId="{D38E574F-A69E-4CC3-9162-12DBE7111DE6}" destId="{7ADA29CB-D4CC-4C42-ACFE-4AB6FE09062F}" srcOrd="4" destOrd="0" presId="urn:microsoft.com/office/officeart/2018/2/layout/IconVerticalSolidList"/>
    <dgm:cxn modelId="{D7743A4E-D3DC-465F-80C1-64C9C3D985C0}" type="presParOf" srcId="{7ADA29CB-D4CC-4C42-ACFE-4AB6FE09062F}" destId="{8FF11A15-B236-4621-BBB0-7F24AA62E069}" srcOrd="0" destOrd="0" presId="urn:microsoft.com/office/officeart/2018/2/layout/IconVerticalSolidList"/>
    <dgm:cxn modelId="{8F4FA806-8A6F-4866-841B-F20890A8F5CE}" type="presParOf" srcId="{7ADA29CB-D4CC-4C42-ACFE-4AB6FE09062F}" destId="{F8EB3360-C932-4423-ACCD-277AA6C9F5B3}" srcOrd="1" destOrd="0" presId="urn:microsoft.com/office/officeart/2018/2/layout/IconVerticalSolidList"/>
    <dgm:cxn modelId="{CCB5064C-F89D-4772-B9AC-A985373CA0E7}" type="presParOf" srcId="{7ADA29CB-D4CC-4C42-ACFE-4AB6FE09062F}" destId="{0B37E926-6F70-4508-8C1B-58DA3CFFF1AA}" srcOrd="2" destOrd="0" presId="urn:microsoft.com/office/officeart/2018/2/layout/IconVerticalSolidList"/>
    <dgm:cxn modelId="{5609BDCE-78C4-43C4-B17A-AC9555EEB064}" type="presParOf" srcId="{7ADA29CB-D4CC-4C42-ACFE-4AB6FE09062F}" destId="{CEBB15DE-8958-4D3A-B1CA-B445FBCE1BBB}" srcOrd="3" destOrd="0" presId="urn:microsoft.com/office/officeart/2018/2/layout/IconVerticalSolidList"/>
    <dgm:cxn modelId="{73BD23C5-D5D9-44F0-9D42-ABA8E9074BB5}" type="presParOf" srcId="{D38E574F-A69E-4CC3-9162-12DBE7111DE6}" destId="{C99AF607-E9EB-4134-B418-53A5C68F4182}" srcOrd="5" destOrd="0" presId="urn:microsoft.com/office/officeart/2018/2/layout/IconVerticalSolidList"/>
    <dgm:cxn modelId="{2D4C0BC0-085D-4F38-AFC5-80C01CD68C51}" type="presParOf" srcId="{D38E574F-A69E-4CC3-9162-12DBE7111DE6}" destId="{1750051A-1039-48CE-8A00-360C1E660C00}" srcOrd="6" destOrd="0" presId="urn:microsoft.com/office/officeart/2018/2/layout/IconVerticalSolidList"/>
    <dgm:cxn modelId="{3BE099E9-C0A9-40C3-B0C7-0CDB7CDA1F1B}" type="presParOf" srcId="{1750051A-1039-48CE-8A00-360C1E660C00}" destId="{1F449A73-511F-4CAC-B804-F16CD1480156}" srcOrd="0" destOrd="0" presId="urn:microsoft.com/office/officeart/2018/2/layout/IconVerticalSolidList"/>
    <dgm:cxn modelId="{95753AA9-A325-4829-852D-61608AD878AE}" type="presParOf" srcId="{1750051A-1039-48CE-8A00-360C1E660C00}" destId="{33392154-2628-414F-ACDB-FE9CDABBED55}" srcOrd="1" destOrd="0" presId="urn:microsoft.com/office/officeart/2018/2/layout/IconVerticalSolidList"/>
    <dgm:cxn modelId="{F5DDB4FB-D1D4-4E2D-855D-398D6646BB81}" type="presParOf" srcId="{1750051A-1039-48CE-8A00-360C1E660C00}" destId="{E01B6E1A-7179-4EA4-9221-9143A27CB57D}" srcOrd="2" destOrd="0" presId="urn:microsoft.com/office/officeart/2018/2/layout/IconVerticalSolidList"/>
    <dgm:cxn modelId="{5B42A0C0-680B-4EE5-A2DD-55B27F7F366A}" type="presParOf" srcId="{1750051A-1039-48CE-8A00-360C1E660C00}" destId="{36A6B7DA-8644-4DE1-8084-EADB173307C0}" srcOrd="3" destOrd="0" presId="urn:microsoft.com/office/officeart/2018/2/layout/IconVerticalSolidList"/>
    <dgm:cxn modelId="{0D9A31F8-A5B3-4C82-8225-54B9A5319AF3}" type="presParOf" srcId="{D38E574F-A69E-4CC3-9162-12DBE7111DE6}" destId="{4CF27A42-228C-484C-A598-B4EC8C9ED730}" srcOrd="7" destOrd="0" presId="urn:microsoft.com/office/officeart/2018/2/layout/IconVerticalSolidList"/>
    <dgm:cxn modelId="{DAD1C003-9298-448E-98CF-6EA8D446CBA8}" type="presParOf" srcId="{D38E574F-A69E-4CC3-9162-12DBE7111DE6}" destId="{CE8044D3-92AF-4483-994E-60C1794AECC3}" srcOrd="8" destOrd="0" presId="urn:microsoft.com/office/officeart/2018/2/layout/IconVerticalSolidList"/>
    <dgm:cxn modelId="{EDBCAB89-F7F9-49F8-A8ED-B5BAE8A202B9}" type="presParOf" srcId="{CE8044D3-92AF-4483-994E-60C1794AECC3}" destId="{A5CBB932-6DAA-493E-832B-2ED946030A7B}" srcOrd="0" destOrd="0" presId="urn:microsoft.com/office/officeart/2018/2/layout/IconVerticalSolidList"/>
    <dgm:cxn modelId="{CEB0DCFB-482B-42F8-A03A-88E176776AB9}" type="presParOf" srcId="{CE8044D3-92AF-4483-994E-60C1794AECC3}" destId="{54F02195-32E9-4255-8FD5-C5802CAF35F1}" srcOrd="1" destOrd="0" presId="urn:microsoft.com/office/officeart/2018/2/layout/IconVerticalSolidList"/>
    <dgm:cxn modelId="{811DE876-88D9-4E8F-BBFC-8E61F9CF6B2D}" type="presParOf" srcId="{CE8044D3-92AF-4483-994E-60C1794AECC3}" destId="{B20893D8-9092-4890-9C11-D3343A29A8EE}" srcOrd="2" destOrd="0" presId="urn:microsoft.com/office/officeart/2018/2/layout/IconVerticalSolidList"/>
    <dgm:cxn modelId="{418F6AF5-B624-4DA3-A121-89C479616326}" type="presParOf" srcId="{CE8044D3-92AF-4483-994E-60C1794AECC3}" destId="{8B68335F-F663-4B49-A03C-FBD4E2890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DAC10-D0BA-4A31-A082-428116D6CCF1}">
      <dsp:nvSpPr>
        <dsp:cNvPr id="0" name=""/>
        <dsp:cNvSpPr/>
      </dsp:nvSpPr>
      <dsp:spPr>
        <a:xfrm>
          <a:off x="3241217" y="-3187"/>
          <a:ext cx="4328999" cy="4328999"/>
        </a:xfrm>
        <a:prstGeom prst="circularArrow">
          <a:avLst>
            <a:gd name="adj1" fmla="val 5274"/>
            <a:gd name="adj2" fmla="val 312630"/>
            <a:gd name="adj3" fmla="val 14201324"/>
            <a:gd name="adj4" fmla="val 17142722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05B42-3B5E-4356-A030-22EE44080887}">
      <dsp:nvSpPr>
        <dsp:cNvPr id="0" name=""/>
        <dsp:cNvSpPr/>
      </dsp:nvSpPr>
      <dsp:spPr>
        <a:xfrm>
          <a:off x="4570312" y="1780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MemorySpout</a:t>
          </a:r>
          <a:endParaRPr lang="de-DE" sz="1200" kern="1200" err="1"/>
        </a:p>
      </dsp:txBody>
      <dsp:txXfrm>
        <a:off x="4611093" y="42561"/>
        <a:ext cx="1589248" cy="753843"/>
      </dsp:txXfrm>
    </dsp:sp>
    <dsp:sp modelId="{31AAEC1D-221F-42C8-B3A3-DCE2E7703385}">
      <dsp:nvSpPr>
        <dsp:cNvPr id="0" name=""/>
        <dsp:cNvSpPr/>
      </dsp:nvSpPr>
      <dsp:spPr>
        <a:xfrm>
          <a:off x="6091214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FetcherBolt</a:t>
          </a:r>
          <a:endParaRPr lang="de-DE" sz="1200" kern="1200" err="1"/>
        </a:p>
      </dsp:txBody>
      <dsp:txXfrm>
        <a:off x="6131995" y="920654"/>
        <a:ext cx="1589248" cy="753843"/>
      </dsp:txXfrm>
    </dsp:sp>
    <dsp:sp modelId="{B908D17A-3220-4E72-87F8-A2D6F8012A5F}">
      <dsp:nvSpPr>
        <dsp:cNvPr id="0" name=""/>
        <dsp:cNvSpPr/>
      </dsp:nvSpPr>
      <dsp:spPr>
        <a:xfrm>
          <a:off x="6091214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JSoupParserBolt</a:t>
          </a:r>
          <a:endParaRPr lang="de-DE" sz="1200" kern="1200" err="1"/>
        </a:p>
      </dsp:txBody>
      <dsp:txXfrm>
        <a:off x="6131995" y="2676840"/>
        <a:ext cx="1589248" cy="753843"/>
      </dsp:txXfrm>
    </dsp:sp>
    <dsp:sp modelId="{A53A201C-59D4-434E-B0F4-9322444AAAA9}">
      <dsp:nvSpPr>
        <dsp:cNvPr id="0" name=""/>
        <dsp:cNvSpPr/>
      </dsp:nvSpPr>
      <dsp:spPr>
        <a:xfrm>
          <a:off x="4570312" y="3514152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StructuredDataBolt</a:t>
          </a:r>
          <a:endParaRPr lang="de-DE" sz="1200" kern="1200" err="1"/>
        </a:p>
      </dsp:txBody>
      <dsp:txXfrm>
        <a:off x="4611093" y="3554933"/>
        <a:ext cx="1589248" cy="753843"/>
      </dsp:txXfrm>
    </dsp:sp>
    <dsp:sp modelId="{4AD128EE-F5C5-498D-9186-0D5D6EAE9720}">
      <dsp:nvSpPr>
        <dsp:cNvPr id="0" name=""/>
        <dsp:cNvSpPr/>
      </dsp:nvSpPr>
      <dsp:spPr>
        <a:xfrm>
          <a:off x="3049410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JsonFileWriterBolt</a:t>
          </a:r>
          <a:r>
            <a:rPr lang="de-DE" sz="1200" b="1" kern="1200">
              <a:latin typeface="Arial"/>
              <a:cs typeface="Arial"/>
            </a:rPr>
            <a:t> </a:t>
          </a:r>
          <a:endParaRPr lang="de-DE" sz="1200" kern="1200"/>
        </a:p>
      </dsp:txBody>
      <dsp:txXfrm>
        <a:off x="3090191" y="2676840"/>
        <a:ext cx="1589248" cy="753843"/>
      </dsp:txXfrm>
    </dsp:sp>
    <dsp:sp modelId="{F6A9CEAF-8796-4F8D-A9EA-43B8C5FB5C6C}">
      <dsp:nvSpPr>
        <dsp:cNvPr id="0" name=""/>
        <dsp:cNvSpPr/>
      </dsp:nvSpPr>
      <dsp:spPr>
        <a:xfrm>
          <a:off x="3049410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latin typeface="Arial"/>
              <a:cs typeface="Arial"/>
            </a:rPr>
            <a:t>?</a:t>
          </a:r>
        </a:p>
      </dsp:txBody>
      <dsp:txXfrm>
        <a:off x="3090191" y="920654"/>
        <a:ext cx="1589248" cy="753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75F7C-42BF-46BC-8CCC-0799DBA6596F}">
      <dsp:nvSpPr>
        <dsp:cNvPr id="0" name=""/>
        <dsp:cNvSpPr/>
      </dsp:nvSpPr>
      <dsp:spPr>
        <a:xfrm>
          <a:off x="0" y="8328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Technische Komplexität</a:t>
          </a:r>
          <a:r>
            <a:rPr lang="de-DE" sz="2400" kern="1200"/>
            <a:t> bei der</a:t>
          </a:r>
          <a:r>
            <a:rPr lang="de-DE" sz="2400" kern="1200">
              <a:latin typeface="Aptos Display" panose="02110004020202020204"/>
            </a:rPr>
            <a:t> Integration</a:t>
          </a:r>
          <a:r>
            <a:rPr lang="de-DE" sz="2400" kern="1200"/>
            <a:t> verschiedener Technologien (LLMs, RAG, Spring Boot, Crawler, Vektordatenbank)</a:t>
          </a:r>
          <a:endParaRPr lang="en-US" sz="2400" kern="1200">
            <a:latin typeface="Aptos Display" panose="02110004020202020204"/>
          </a:endParaRPr>
        </a:p>
      </dsp:txBody>
      <dsp:txXfrm>
        <a:off x="46606" y="129888"/>
        <a:ext cx="10834617" cy="861507"/>
      </dsp:txXfrm>
    </dsp:sp>
    <dsp:sp modelId="{E731CF63-34AE-48AC-ABF3-3085379EFF33}">
      <dsp:nvSpPr>
        <dsp:cNvPr id="0" name=""/>
        <dsp:cNvSpPr/>
      </dsp:nvSpPr>
      <dsp:spPr>
        <a:xfrm>
          <a:off x="0" y="110712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err="1">
              <a:latin typeface="Calibri"/>
              <a:ea typeface="Calibri"/>
              <a:cs typeface="Calibri"/>
            </a:rPr>
            <a:t>Crawlerprobleme</a:t>
          </a:r>
          <a:r>
            <a:rPr lang="de-DE" sz="2400" kern="1200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 sz="2400" kern="1200">
            <a:latin typeface="Aptos Display"/>
          </a:endParaRPr>
        </a:p>
      </dsp:txBody>
      <dsp:txXfrm>
        <a:off x="46606" y="1153728"/>
        <a:ext cx="10834617" cy="861507"/>
      </dsp:txXfrm>
    </dsp:sp>
    <dsp:sp modelId="{3EE94390-5667-4AE4-94A3-FDF2C24AA681}">
      <dsp:nvSpPr>
        <dsp:cNvPr id="0" name=""/>
        <dsp:cNvSpPr/>
      </dsp:nvSpPr>
      <dsp:spPr>
        <a:xfrm>
          <a:off x="0" y="213096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latin typeface="Calibri"/>
              <a:ea typeface="Calibri"/>
              <a:cs typeface="Calibri"/>
            </a:rPr>
            <a:t>Datenbankprobleme </a:t>
          </a:r>
          <a:r>
            <a:rPr lang="de-DE" sz="2400" b="0" kern="1200">
              <a:latin typeface="Calibri"/>
              <a:ea typeface="Calibri"/>
              <a:cs typeface="Calibri"/>
            </a:rPr>
            <a:t>bei der Einbindung des </a:t>
          </a:r>
          <a:r>
            <a:rPr lang="de-DE" sz="2400" b="0" kern="1200" err="1">
              <a:latin typeface="Calibri"/>
              <a:ea typeface="Calibri"/>
              <a:cs typeface="Calibri"/>
            </a:rPr>
            <a:t>Qdrant</a:t>
          </a:r>
          <a:r>
            <a:rPr lang="de-DE" sz="2400" b="0" kern="1200">
              <a:latin typeface="Calibri"/>
              <a:ea typeface="Calibri"/>
              <a:cs typeface="Calibri"/>
            </a:rPr>
            <a:t> und Vektorisierung der Daten</a:t>
          </a:r>
        </a:p>
      </dsp:txBody>
      <dsp:txXfrm>
        <a:off x="46606" y="2177568"/>
        <a:ext cx="10834617" cy="861507"/>
      </dsp:txXfrm>
    </dsp:sp>
    <dsp:sp modelId="{BC066093-4ADD-4457-9203-FC3DFFFF4125}">
      <dsp:nvSpPr>
        <dsp:cNvPr id="0" name=""/>
        <dsp:cNvSpPr/>
      </dsp:nvSpPr>
      <dsp:spPr>
        <a:xfrm>
          <a:off x="0" y="315480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Unklare Schnittstellen</a:t>
          </a:r>
          <a:r>
            <a:rPr lang="de-DE" sz="2400" kern="1200"/>
            <a:t> zwischen Komponenten</a:t>
          </a:r>
          <a:r>
            <a:rPr lang="de-DE" sz="2400" kern="1200">
              <a:latin typeface="Aptos Display" panose="02110004020202020204"/>
            </a:rPr>
            <a:t> und welche Systemarchitektur  </a:t>
          </a:r>
          <a:endParaRPr lang="en-US" sz="2400" kern="1200"/>
        </a:p>
      </dsp:txBody>
      <dsp:txXfrm>
        <a:off x="46606" y="3201408"/>
        <a:ext cx="10834617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C212-E7DD-4451-AB63-5EFAFD174E0B}">
      <dsp:nvSpPr>
        <dsp:cNvPr id="0" name=""/>
        <dsp:cNvSpPr/>
      </dsp:nvSpPr>
      <dsp:spPr>
        <a:xfrm>
          <a:off x="0" y="2441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F717E-3AD7-4E69-A338-5D9312C9DC32}">
      <dsp:nvSpPr>
        <dsp:cNvPr id="0" name=""/>
        <dsp:cNvSpPr/>
      </dsp:nvSpPr>
      <dsp:spPr>
        <a:xfrm>
          <a:off x="157288" y="119432"/>
          <a:ext cx="285979" cy="285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76C77-46CD-48D7-839C-73E2D2521EFF}">
      <dsp:nvSpPr>
        <dsp:cNvPr id="0" name=""/>
        <dsp:cNvSpPr/>
      </dsp:nvSpPr>
      <dsp:spPr>
        <a:xfrm>
          <a:off x="600556" y="2441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Technische Integration</a:t>
          </a:r>
          <a:r>
            <a:rPr lang="de-DE" sz="1900" kern="1200"/>
            <a:t>: </a:t>
          </a:r>
          <a:r>
            <a:rPr lang="de-DE" sz="1900" kern="1200">
              <a:latin typeface="Aptos Display" panose="02110004020202020204"/>
            </a:rPr>
            <a:t>LLM (OpenAI) zu Mistral ändern</a:t>
          </a:r>
          <a:endParaRPr lang="en-US" sz="1900" kern="1200"/>
        </a:p>
      </dsp:txBody>
      <dsp:txXfrm>
        <a:off x="600556" y="2441"/>
        <a:ext cx="9340762" cy="519962"/>
      </dsp:txXfrm>
    </dsp:sp>
    <dsp:sp modelId="{D3C44624-3CE7-4FBD-B07A-D5C7BD00D40F}">
      <dsp:nvSpPr>
        <dsp:cNvPr id="0" name=""/>
        <dsp:cNvSpPr/>
      </dsp:nvSpPr>
      <dsp:spPr>
        <a:xfrm>
          <a:off x="0" y="65239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9634D-1026-4F74-A714-0434BF8B76BA}">
      <dsp:nvSpPr>
        <dsp:cNvPr id="0" name=""/>
        <dsp:cNvSpPr/>
      </dsp:nvSpPr>
      <dsp:spPr>
        <a:xfrm>
          <a:off x="157288" y="769386"/>
          <a:ext cx="285979" cy="285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94DA2-6E95-4B6B-A928-1BE952E3F45D}">
      <dsp:nvSpPr>
        <dsp:cNvPr id="0" name=""/>
        <dsp:cNvSpPr/>
      </dsp:nvSpPr>
      <dsp:spPr>
        <a:xfrm>
          <a:off x="600556" y="65239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Fehlerbehebung</a:t>
          </a:r>
          <a:r>
            <a:rPr lang="de-DE" sz="1900" kern="1200"/>
            <a:t>: Spring Boot, </a:t>
          </a:r>
          <a:r>
            <a:rPr lang="de-DE" sz="1900" kern="1200">
              <a:latin typeface="Aptos Display" panose="02110004020202020204"/>
            </a:rPr>
            <a:t>Datenbank</a:t>
          </a:r>
          <a:r>
            <a:rPr lang="de-DE" sz="1900" kern="1200"/>
            <a:t>, Schnittstellen zwischen Services</a:t>
          </a:r>
          <a:endParaRPr lang="en-US" sz="1900" kern="1200"/>
        </a:p>
      </dsp:txBody>
      <dsp:txXfrm>
        <a:off x="600556" y="652394"/>
        <a:ext cx="9340762" cy="519962"/>
      </dsp:txXfrm>
    </dsp:sp>
    <dsp:sp modelId="{8FF11A15-B236-4621-BBB0-7F24AA62E069}">
      <dsp:nvSpPr>
        <dsp:cNvPr id="0" name=""/>
        <dsp:cNvSpPr/>
      </dsp:nvSpPr>
      <dsp:spPr>
        <a:xfrm>
          <a:off x="0" y="1302347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B3360-C932-4423-ACCD-277AA6C9F5B3}">
      <dsp:nvSpPr>
        <dsp:cNvPr id="0" name=""/>
        <dsp:cNvSpPr/>
      </dsp:nvSpPr>
      <dsp:spPr>
        <a:xfrm>
          <a:off x="157288" y="1419339"/>
          <a:ext cx="285979" cy="285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15DE-8958-4D3A-B1CA-B445FBCE1BBB}">
      <dsp:nvSpPr>
        <dsp:cNvPr id="0" name=""/>
        <dsp:cNvSpPr/>
      </dsp:nvSpPr>
      <dsp:spPr>
        <a:xfrm>
          <a:off x="600556" y="1302347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>
              <a:latin typeface="Aptos Display" panose="02110004020202020204"/>
            </a:rPr>
            <a:t>Bessere Sprint Planungen:</a:t>
          </a:r>
          <a:r>
            <a:rPr lang="de-DE" sz="1900" b="1" i="0" kern="1200">
              <a:latin typeface="Aptos Display" panose="02110004020202020204"/>
            </a:rPr>
            <a:t> </a:t>
          </a:r>
          <a:r>
            <a:rPr lang="de-DE" sz="1900" i="0" kern="1200">
              <a:latin typeface="Aptos Display"/>
              <a:ea typeface="Calibri"/>
              <a:cs typeface="Calibri"/>
            </a:rPr>
            <a:t>Klare Kriterien für </a:t>
          </a:r>
          <a:r>
            <a:rPr lang="de-DE" sz="1900" i="0" kern="1200">
              <a:latin typeface="Aptos Display" panose="02110004020202020204"/>
            </a:rPr>
            <a:t>abgeschlossene Issues</a:t>
          </a:r>
          <a:r>
            <a:rPr lang="de-DE" sz="1900" i="0" kern="1200"/>
            <a:t> definieren</a:t>
          </a:r>
          <a:endParaRPr lang="en-US" sz="1900" i="0" kern="1200"/>
        </a:p>
      </dsp:txBody>
      <dsp:txXfrm>
        <a:off x="600556" y="1302347"/>
        <a:ext cx="9340762" cy="519962"/>
      </dsp:txXfrm>
    </dsp:sp>
    <dsp:sp modelId="{1F449A73-511F-4CAC-B804-F16CD1480156}">
      <dsp:nvSpPr>
        <dsp:cNvPr id="0" name=""/>
        <dsp:cNvSpPr/>
      </dsp:nvSpPr>
      <dsp:spPr>
        <a:xfrm>
          <a:off x="0" y="1952300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92154-2628-414F-ACDB-FE9CDABBED55}">
      <dsp:nvSpPr>
        <dsp:cNvPr id="0" name=""/>
        <dsp:cNvSpPr/>
      </dsp:nvSpPr>
      <dsp:spPr>
        <a:xfrm>
          <a:off x="157288" y="2069292"/>
          <a:ext cx="285979" cy="285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B7DA-8644-4DE1-8084-EADB173307C0}">
      <dsp:nvSpPr>
        <dsp:cNvPr id="0" name=""/>
        <dsp:cNvSpPr/>
      </dsp:nvSpPr>
      <dsp:spPr>
        <a:xfrm>
          <a:off x="600556" y="1952300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Abstimmungen im Team</a:t>
          </a:r>
          <a:r>
            <a:rPr lang="de-DE" sz="1900" kern="1200"/>
            <a:t>: Gemeinsames Verständnis der eingesetzten Technologien</a:t>
          </a:r>
        </a:p>
      </dsp:txBody>
      <dsp:txXfrm>
        <a:off x="600556" y="1952300"/>
        <a:ext cx="9340762" cy="519962"/>
      </dsp:txXfrm>
    </dsp:sp>
    <dsp:sp modelId="{A5CBB932-6DAA-493E-832B-2ED946030A7B}">
      <dsp:nvSpPr>
        <dsp:cNvPr id="0" name=""/>
        <dsp:cNvSpPr/>
      </dsp:nvSpPr>
      <dsp:spPr>
        <a:xfrm>
          <a:off x="0" y="260225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02195-32E9-4255-8FD5-C5802CAF35F1}">
      <dsp:nvSpPr>
        <dsp:cNvPr id="0" name=""/>
        <dsp:cNvSpPr/>
      </dsp:nvSpPr>
      <dsp:spPr>
        <a:xfrm>
          <a:off x="157288" y="2719245"/>
          <a:ext cx="285979" cy="285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335F-F663-4B49-A03C-FBD4E2890B92}">
      <dsp:nvSpPr>
        <dsp:cNvPr id="0" name=""/>
        <dsp:cNvSpPr/>
      </dsp:nvSpPr>
      <dsp:spPr>
        <a:xfrm>
          <a:off x="600556" y="260225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Evaluation mit echten Daten</a:t>
          </a:r>
          <a:r>
            <a:rPr lang="de-DE" sz="1900" kern="1200"/>
            <a:t>: Übertragung von Testfällen</a:t>
          </a:r>
          <a:r>
            <a:rPr lang="de-DE" sz="1900" kern="1200">
              <a:latin typeface="Aptos Display" panose="02110004020202020204"/>
            </a:rPr>
            <a:t> mit verschiedenen Tiefen</a:t>
          </a:r>
          <a:endParaRPr lang="en-US" sz="1900" kern="1200"/>
        </a:p>
      </dsp:txBody>
      <dsp:txXfrm>
        <a:off x="600556" y="2602254"/>
        <a:ext cx="9340762" cy="519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2D78-E938-4C5D-9DBB-C1450F2935C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6027-2443-4A49-A1FF-69A5017AD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90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ea typeface="+mn-lt"/>
                <a:cs typeface="+mn-lt"/>
              </a:rPr>
              <a:t>Die HHN-</a:t>
            </a:r>
            <a:r>
              <a:rPr lang="es-ES" sz="1200" dirty="0" err="1">
                <a:ea typeface="+mn-lt"/>
                <a:cs typeface="+mn-lt"/>
              </a:rPr>
              <a:t>Website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enthält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sehr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viele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Informationen</a:t>
            </a:r>
            <a:r>
              <a:rPr lang="es-ES" sz="1200" dirty="0">
                <a:ea typeface="+mn-lt"/>
                <a:cs typeface="+mn-lt"/>
              </a:rPr>
              <a:t> (</a:t>
            </a:r>
            <a:r>
              <a:rPr lang="es-ES" sz="1200" dirty="0" err="1">
                <a:ea typeface="+mn-lt"/>
                <a:cs typeface="+mn-lt"/>
              </a:rPr>
              <a:t>Studiengänge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Fristen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Prüfungen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Veranstaltungen</a:t>
            </a:r>
            <a:r>
              <a:rPr lang="es-ES" sz="1200" dirty="0">
                <a:ea typeface="+mn-lt"/>
                <a:cs typeface="+mn-lt"/>
              </a:rPr>
              <a:t>).</a:t>
            </a:r>
          </a:p>
          <a:p>
            <a:r>
              <a:rPr lang="es-ES" sz="1200" dirty="0" err="1">
                <a:ea typeface="+mn-lt"/>
                <a:cs typeface="+mn-lt"/>
              </a:rPr>
              <a:t>Studierende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Bewerber</a:t>
            </a:r>
            <a:r>
              <a:rPr lang="es-ES" sz="1200" dirty="0">
                <a:ea typeface="+mn-lt"/>
                <a:cs typeface="+mn-lt"/>
              </a:rPr>
              <a:t> &amp; </a:t>
            </a:r>
            <a:r>
              <a:rPr lang="es-ES" sz="1200" dirty="0" err="1">
                <a:ea typeface="+mn-lt"/>
                <a:cs typeface="+mn-lt"/>
              </a:rPr>
              <a:t>Mitarbeiter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müssen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lange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suchen</a:t>
            </a:r>
            <a:r>
              <a:rPr lang="es-ES" sz="1200" dirty="0">
                <a:ea typeface="+mn-lt"/>
                <a:cs typeface="+mn-lt"/>
              </a:rPr>
              <a:t>.</a:t>
            </a:r>
          </a:p>
          <a:p>
            <a:r>
              <a:rPr lang="es-ES" sz="1200" dirty="0" err="1">
                <a:ea typeface="+mn-lt"/>
                <a:cs typeface="+mn-lt"/>
              </a:rPr>
              <a:t>Suchfunktion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liefert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unpräzise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Ergebnisse</a:t>
            </a:r>
            <a:r>
              <a:rPr lang="es-ES" sz="1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Crawler, extrahiert daten aus Seiten und speichert diese in </a:t>
            </a:r>
            <a:r>
              <a:rPr lang="de-DE" dirty="0" err="1"/>
              <a:t>json</a:t>
            </a:r>
            <a:r>
              <a:rPr lang="de-DE" dirty="0"/>
              <a:t> Dateien (pro URL eine Datei)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Wenn der Crawl Job fertig ist dann wird das RAG gestartet, die </a:t>
            </a:r>
            <a:r>
              <a:rPr lang="de-DE" dirty="0" err="1"/>
              <a:t>Json</a:t>
            </a:r>
            <a:r>
              <a:rPr lang="de-DE" dirty="0"/>
              <a:t> Dateien werden geladen und in </a:t>
            </a:r>
            <a:r>
              <a:rPr lang="de-DE" dirty="0" err="1"/>
              <a:t>RAGDocument</a:t>
            </a:r>
            <a:r>
              <a:rPr lang="de-DE" dirty="0"/>
              <a:t>-Objekt umgewandelt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Jedes Dokument wird dann in kleineren Blöcke unterteilt (Chunks) und das lokal Laufenden </a:t>
            </a:r>
            <a:r>
              <a:rPr lang="de-DE" dirty="0" err="1"/>
              <a:t>embedding</a:t>
            </a:r>
            <a:r>
              <a:rPr lang="de-DE" dirty="0"/>
              <a:t> Modell (</a:t>
            </a:r>
            <a:r>
              <a:rPr lang="de-DE" dirty="0" err="1"/>
              <a:t>AllMiniLmL</a:t>
            </a:r>
            <a:r>
              <a:rPr lang="de-DE" dirty="0"/>
              <a:t> 80mb) erzeugt für jeden Text-Chunk einen Vektor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jeden Job wird eine separate </a:t>
            </a:r>
            <a:r>
              <a:rPr lang="de-DE" dirty="0" err="1"/>
              <a:t>Qdrant</a:t>
            </a:r>
            <a:r>
              <a:rPr lang="de-DE" dirty="0"/>
              <a:t>-Collection erstellt, die mehrere Vektoren enthält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Vektoren werden mit ihren Textsegmente inklusiv der Metadaten in der </a:t>
            </a:r>
            <a:r>
              <a:rPr lang="de-DE" dirty="0" err="1"/>
              <a:t>Vektordatenbak</a:t>
            </a:r>
            <a:r>
              <a:rPr lang="de-DE" dirty="0"/>
              <a:t> gespeichert (über </a:t>
            </a:r>
            <a:r>
              <a:rPr lang="de-DE" dirty="0" err="1"/>
              <a:t>QdrantEmbeddingStore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embeddingStore.add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embedding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segment</a:t>
            </a:r>
            <a:r>
              <a:rPr lang="de-DE" dirty="0">
                <a:sym typeface="Wingdings" panose="05000000000000000000" pitchFamily="2" charset="2"/>
              </a:rPr>
              <a:t>) schreibt die Datei rein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3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BE06-62B8-1464-726F-945F0005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717899-C8FF-3470-5135-68899BE25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A9039C-0FA0-1FD0-A0CF-D8F1F1AC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Benutzer erstellt eine Query als eine Anfrage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Die Anfrage wird dann auch vom lokalem </a:t>
            </a:r>
            <a:r>
              <a:rPr lang="de-DE" dirty="0" err="1"/>
              <a:t>embedding</a:t>
            </a:r>
            <a:r>
              <a:rPr lang="de-DE" dirty="0"/>
              <a:t> Modell </a:t>
            </a:r>
            <a:r>
              <a:rPr lang="de-DE" dirty="0" err="1"/>
              <a:t>vektroisiert</a:t>
            </a:r>
            <a:r>
              <a:rPr lang="de-DE" dirty="0"/>
              <a:t> (das gleiche, dass die Dokumente verarbeitet hat) mit Länge 384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Dabei vergleicht </a:t>
            </a:r>
            <a:r>
              <a:rPr lang="de-DE" dirty="0" err="1"/>
              <a:t>qdrant</a:t>
            </a:r>
            <a:r>
              <a:rPr lang="de-DE" dirty="0"/>
              <a:t> den Anfrage-Vektor mit den Vektoren aus der Datenbank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Eine Liste von passenden </a:t>
            </a:r>
            <a:r>
              <a:rPr lang="de-DE" dirty="0" err="1"/>
              <a:t>Embeddings</a:t>
            </a:r>
            <a:r>
              <a:rPr lang="de-DE" dirty="0"/>
              <a:t> werden sortiert nach Score ausgegeben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7FD85-198A-38A5-807B-FE2673D8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44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2E532-FCDF-96FC-1C9D-08F74918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DD2D81-159B-06D0-1542-015C83640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2F0E959-65C2-F80B-2283-5659614F5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Qdrant</a:t>
            </a:r>
            <a:r>
              <a:rPr lang="de-DE" dirty="0"/>
              <a:t> sucht nach den x ähnlichsten Textsegmente, in unserem Fall 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Die Suche erfolgt durch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Eine Liste von passenden </a:t>
            </a:r>
            <a:r>
              <a:rPr lang="de-DE" dirty="0" err="1"/>
              <a:t>Embeddings</a:t>
            </a:r>
            <a:r>
              <a:rPr lang="de-DE" dirty="0"/>
              <a:t> werden sortiert nach Score ausgegeben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Die gefundenen Textsegmente werden zu einem zusammenhängenden Kontext kombiniert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Dieser Kontext wird dann mit einem optimierten Prompt an das LLM von der Hochschule gesendet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162269-F7F5-609D-CDB0-0D1692AC7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28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F72F5-C833-41DB-5088-407980805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E5866B7-0D85-C85F-DC59-F091430A8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82E536-2CEB-242D-EFF8-ECF034929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 LLM verarbeitet den Prompt und generiert eine natürliche Antwort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0FA1CE-AA81-7706-39D8-A18DE33A9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7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Verarbeitet </a:t>
            </a:r>
            <a:r>
              <a:rPr lang="de-DE" err="1"/>
              <a:t>kontinuirlich</a:t>
            </a:r>
            <a:r>
              <a:rPr lang="de-DE"/>
              <a:t> daten in Echtzeit, das </a:t>
            </a:r>
            <a:r>
              <a:rPr lang="de-DE" err="1"/>
              <a:t>heist</a:t>
            </a:r>
            <a:r>
              <a:rPr lang="de-DE"/>
              <a:t> es reagiert sofort auf neue daten wenn sie eintreffen und verarbeitet sie </a:t>
            </a:r>
          </a:p>
          <a:p>
            <a:r>
              <a:rPr lang="de-DE" err="1"/>
              <a:t>Topolgie</a:t>
            </a:r>
            <a:r>
              <a:rPr lang="de-DE"/>
              <a:t> eine Struktur aus Verarbeitungseinheiten -&gt; Daten werden von einer Quelle durch verschiedene </a:t>
            </a:r>
            <a:r>
              <a:rPr lang="de-DE" err="1"/>
              <a:t>Verarbeitungschritte</a:t>
            </a:r>
            <a:r>
              <a:rPr lang="de-DE"/>
              <a:t> geleitet </a:t>
            </a:r>
          </a:p>
          <a:p>
            <a:r>
              <a:rPr lang="de-DE"/>
              <a:t>Großer Vorteil ist Horizontal also die Verarbeitung kann einfach auf mehrere Maschinen  erweitert werden bei großen Datenmengen </a:t>
            </a:r>
          </a:p>
          <a:p>
            <a:endParaRPr lang="de-DE"/>
          </a:p>
          <a:p>
            <a:r>
              <a:rPr lang="de-DE"/>
              <a:t>Die </a:t>
            </a:r>
            <a:r>
              <a:rPr lang="de-DE" err="1"/>
              <a:t>Topolgie</a:t>
            </a:r>
            <a:r>
              <a:rPr lang="de-DE"/>
              <a:t> kann man sich wie ein Datenfluss </a:t>
            </a:r>
            <a:r>
              <a:rPr lang="de-DE" err="1"/>
              <a:t>model</a:t>
            </a:r>
            <a:r>
              <a:rPr lang="de-DE"/>
              <a:t> vorstellen also das Daten durch verschieden Knoten punkte fließen den sogenannten Bolts</a:t>
            </a:r>
          </a:p>
          <a:p>
            <a:r>
              <a:rPr lang="de-DE" b="1" err="1"/>
              <a:t>Spouts</a:t>
            </a:r>
            <a:r>
              <a:rPr lang="de-DE"/>
              <a:t> – das sind Datenquellen die </a:t>
            </a:r>
            <a:r>
              <a:rPr lang="de-DE" err="1"/>
              <a:t>zB</a:t>
            </a:r>
            <a:r>
              <a:rPr lang="de-DE"/>
              <a:t> Daten aus dem </a:t>
            </a:r>
            <a:r>
              <a:rPr lang="de-DE" err="1"/>
              <a:t>internet</a:t>
            </a:r>
            <a:r>
              <a:rPr lang="de-DE"/>
              <a:t> oder einer Datenbank einlesen </a:t>
            </a:r>
          </a:p>
          <a:p>
            <a:r>
              <a:rPr lang="de-DE"/>
              <a:t>Bolts – Das sind Verarbeitungseinheiten die Daten transformieren, analysieren und Filtern bevor sie weitergegeben werden </a:t>
            </a:r>
          </a:p>
          <a:p>
            <a:endParaRPr lang="de-DE"/>
          </a:p>
          <a:p>
            <a:r>
              <a:rPr lang="de-DE"/>
              <a:t>Zusammengefasst: Apache Storm ist ein leistungsstarkes Framework, um Datenströme in Echtzeit zu verarbeiten – effizient, skalierbar und modular aufgebaut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5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err="1"/>
              <a:t>MemorySpout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Erzeugt initiale URLs, mit denen der Crawler arbeiten soll.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–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URLs (z. B. als Tupel mit URL-String und evtl. Metadaten)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Wird nur einmal zu Beginn befüllt (meist mit einer Seed-URL-Liste)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 Tests oder kleinere </a:t>
            </a:r>
            <a:r>
              <a:rPr lang="de-DE" err="1"/>
              <a:t>Crawling</a:t>
            </a:r>
            <a:r>
              <a:rPr lang="de-DE"/>
              <a:t>-Prozesse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In der Praxis könnte man ihn durch dynamische URL-Quellen ersetzen (z. B. Kafka)</a:t>
            </a:r>
          </a:p>
          <a:p>
            <a:endParaRPr lang="de-DE"/>
          </a:p>
          <a:p>
            <a:pPr>
              <a:buNone/>
            </a:pPr>
            <a:r>
              <a:rPr lang="de-DE" b="1" err="1"/>
              <a:t>FetcherBolt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Lädt Webseiten über HTTP herunter.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HTTP-Rohinhalt (HTML), HTTP-Status, Header, URL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Arbeitet ähnlich wie ein Browser (ohne Rendering)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Setzt ggf. HTTP-Header wie User-Agent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Timeouts, Weiterleitungen, Fehlercodes behandeln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Output kann strukturiert sein: z. B. JSON mit "</a:t>
            </a:r>
            <a:r>
              <a:rPr lang="de-DE" err="1"/>
              <a:t>url</a:t>
            </a:r>
            <a:r>
              <a:rPr lang="de-DE"/>
              <a:t>", "</a:t>
            </a:r>
            <a:r>
              <a:rPr lang="de-DE" err="1"/>
              <a:t>html</a:t>
            </a:r>
            <a:r>
              <a:rPr lang="de-DE"/>
              <a:t>", "</a:t>
            </a:r>
            <a:r>
              <a:rPr lang="de-DE" err="1"/>
              <a:t>statusCode</a:t>
            </a:r>
            <a:r>
              <a:rPr lang="de-DE"/>
              <a:t>" etc.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JSoupParserBolt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Parst HTML-Inhalte mit der </a:t>
            </a:r>
            <a:r>
              <a:rPr lang="de-DE" err="1"/>
              <a:t>JSoup</a:t>
            </a:r>
            <a:r>
              <a:rPr lang="de-DE"/>
              <a:t>-Bibliothek und extrahiert strukturierte Informationen.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HTML +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Listen von Links, Seitentitel, Text-Inhalt, Metadaten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err="1"/>
              <a:t>JSoup</a:t>
            </a:r>
            <a:r>
              <a:rPr lang="de-DE"/>
              <a:t> ist eine Java-Bibliothek für HTML-</a:t>
            </a:r>
            <a:r>
              <a:rPr lang="de-DE" err="1"/>
              <a:t>Parsing</a:t>
            </a:r>
            <a:r>
              <a:rPr lang="de-DE"/>
              <a:t> (DOM-basiert)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Beispiele für Extraktion: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document.title</a:t>
            </a:r>
            <a:r>
              <a:rPr lang="de-DE"/>
              <a:t>() → Seitentitel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document.select</a:t>
            </a:r>
            <a:r>
              <a:rPr lang="de-DE"/>
              <a:t>("a[</a:t>
            </a:r>
            <a:r>
              <a:rPr lang="de-DE" err="1"/>
              <a:t>href</a:t>
            </a:r>
            <a:r>
              <a:rPr lang="de-DE"/>
              <a:t>]") → alle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document.body</a:t>
            </a:r>
            <a:r>
              <a:rPr lang="de-DE"/>
              <a:t>().</a:t>
            </a:r>
            <a:r>
              <a:rPr lang="de-DE" err="1"/>
              <a:t>text</a:t>
            </a:r>
            <a:r>
              <a:rPr lang="de-DE"/>
              <a:t>() → Fließtext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Gibt strukturierte Tupel oder Objekte weiter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StructuredDataBolt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Strukturiert die extrahierten Inhalte in logisch getrennte Listen und Metadatenobjekte.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Rohdaten aus </a:t>
            </a:r>
            <a:r>
              <a:rPr lang="de-DE" err="1"/>
              <a:t>JSoupParserBolt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Java-Listen (z. B. List&lt;String&gt; links, String title, List&lt;String&gt; </a:t>
            </a:r>
            <a:r>
              <a:rPr lang="de-DE" err="1"/>
              <a:t>keywords</a:t>
            </a:r>
            <a:r>
              <a:rPr lang="de-DE"/>
              <a:t>, Metadatenobjekt)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Trennt Informationen nach Typ (z. B. nur &lt;h1&gt;, nur &lt;</a:t>
            </a:r>
            <a:r>
              <a:rPr lang="de-DE" err="1"/>
              <a:t>meta</a:t>
            </a:r>
            <a:r>
              <a:rPr lang="de-DE"/>
              <a:t>&gt;-Tags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Eignet sich zur Weiterverarbeitung oder Analyse (z. B. in NLP, 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auch bereits Filtern/Validieren (z. B. nur Links mit bestimmtem Muster)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JsonFileWriterBolt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Erstellt aus den strukturierten Daten JSON-Dateien, die z. B. für ein RAG-Modell verwendet werden können.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Vorsortierte Inhalte + Metadaten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JSON-Datei pro Dokument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Serialisiert alle gesammelten Daten in ein standardisiertes JSON-Format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Speichert diese auf Festplatte, HDFS oder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nachgelagerte 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Einbindung in Retrieval-Systeme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Training von Sprachmodellen mit Kontextdaten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7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68AD8-EE67-E420-0A1F-7112F687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E5B243-60F3-3ED9-BC27-C33BACF0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A1FC0-F57B-7178-9BDC-343FC417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2400B-D04F-07B7-A8E3-3A3BF14F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4D1D6-1191-6F75-0D32-34AFA26C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69CC7-BC4B-3F0E-6233-2D1B53FD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A7C0FB-D4A9-7FE3-5407-6C4A940F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6EAA5-F186-B425-C364-9FF26D8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F8AF4-F72A-7C96-4C68-E143BDF7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D40F7-77F1-8701-AE60-378F962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BCCF36-B5B6-A9E8-415E-A3BC5CFF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40ACCC-DDEA-212D-4ED4-A41E009D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8E86E-24B0-2089-34C3-3BB4E534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B57C3-8A3E-B146-162F-D76F527C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BD8D8-59B7-A674-4D6C-64C5586D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67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Thema des Referats | Referent / Fakultät / Studiengang | 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69283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158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62D06-B129-0DAE-4936-0903CDB0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94C2-F3E5-A695-74E7-573B0FA0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CF904-3163-0864-5CA4-A5A322E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BE4F3-3DC0-A700-A02E-2FA403C9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1AFD6-482B-39CF-3FF6-0EF4BDC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2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0D702-F8DB-24D3-2038-09DE53B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1ADDE-ABFB-63BF-B745-5CBB44C8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FD02E-BA37-7839-6E88-6CE80BBA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A822E-85D9-B5B9-86DE-56809A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C6D70-50E2-8733-E1FD-0973896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0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226B7-0D05-6973-5DA7-0911E90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2E70E-72A8-F6E4-EA90-B6772A33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238214-92A6-1EB1-9945-8A038B51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681B9-BEAC-2EAB-9436-B4093CA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8158A-9802-089E-AE0C-94FEDF0C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A26F4-91D4-F4D2-B02B-421A09B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C1A8D-BAD1-9D3D-960D-0194E0D7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05EBA-54A7-16D7-1B5C-72E1C15C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987C0-3C03-3120-61C8-E624AF77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649E20-797A-B90E-23AD-2516A566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07F754-77BD-2144-3420-FC6030BC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DDDA7C-4C98-996B-1D5E-99EF7039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3AD341-5569-D7CD-24B8-B511749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B1DCCC-E53E-92C2-079F-C598BC92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3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1C74-1579-8909-5D86-9F88100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6EEF89-EC69-6CB5-E5F1-FDAF1B98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33A56-3485-7BF6-141E-A6C35EBE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F268B1-D6D0-0E33-8015-C35F153A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8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9FD73D-3EBB-2F18-23C1-EBB5B63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24561-FA64-F4C5-E5BB-D3B505E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C7F4-4F4E-FDBD-C8CA-7E3C8E6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455C2-D45C-A1FB-B2F8-5B0414AA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72477-F477-D073-066A-1130B405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82C82-4F6F-C374-749E-3B04B638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743CC-CF54-AB5D-BBEF-D69122D9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5A5E7-5317-60C5-8080-11B9C99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217BF-CD40-C051-9890-8DE32F8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3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45443-F1F1-BAF9-C119-65AC6D5E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56D69D-8E1B-4F2D-A210-1F3C9AF71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E50E-E91A-C17D-B75F-C97B2929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5844F-3254-D679-078E-ADACFDE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94E922-2198-7EF3-1C8C-CB83FEFB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703C0-6CDD-A4F3-7779-71CED637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4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EED562-AC91-D98B-D85E-3AE66771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E6789-A7FB-99C7-0238-2F2B71A4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0E269-9CD6-DEFB-246C-496B60C45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A7D1A-D66A-4F0B-7691-7DCC4404E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A7FA-00A0-A447-5B9E-D6E8E2B6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5701791-D56A-7675-701C-1CD8C5BE0D50}"/>
              </a:ext>
            </a:extLst>
          </p:cNvPr>
          <p:cNvSpPr/>
          <p:nvPr/>
        </p:nvSpPr>
        <p:spPr>
          <a:xfrm>
            <a:off x="-228947" y="-53863"/>
            <a:ext cx="12767657" cy="69748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8000">
                <a:srgbClr val="97C0F6"/>
              </a:gs>
              <a:gs pos="100000">
                <a:schemeClr val="bg1">
                  <a:alpha val="47000"/>
                </a:schemeClr>
              </a:gs>
              <a:gs pos="22500">
                <a:srgbClr val="8FA7E5"/>
              </a:gs>
              <a:gs pos="11000">
                <a:srgbClr val="878DD3"/>
              </a:gs>
              <a:gs pos="34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CHATBOT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Abschlusspräsentation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A351C3-5C2D-F499-640A-15717CD2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01768" y="-54158"/>
            <a:ext cx="6031932" cy="619786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84000"/>
              </a:scheme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Robin Jung | Lucas Rosales Knuth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D1BAB478-B0C5-AC1B-908E-47ABB5378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A378598-163E-71AC-391F-31ED9F6E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990" y="39638"/>
            <a:ext cx="2606039" cy="12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917D-2573-D824-806D-617D6D685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6808D3F-9F07-234C-8446-778EED32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51FCB8FF-B6A3-A517-EC2D-F79F23555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3134226-C052-9FDA-65B8-DA5181D1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CC40CB6-CBCA-1DDD-6D5E-A2B9548F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AF12AB-095D-4DBA-330A-24832008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5823099D-61AE-F4EE-8C3F-41361FC2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4FA9B1E3-AB55-BE20-0A41-D247E94D8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364913"/>
              </p:ext>
            </p:extLst>
          </p:nvPr>
        </p:nvGraphicFramePr>
        <p:xfrm>
          <a:off x="-2155760" y="2022848"/>
          <a:ext cx="108114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extfeld 36">
            <a:extLst>
              <a:ext uri="{FF2B5EF4-FFF2-40B4-BE49-F238E27FC236}">
                <a16:creationId xmlns:a16="http://schemas.microsoft.com/office/drawing/2014/main" id="{8604FDB8-DE92-C43D-2B8F-9B22964E3B08}"/>
              </a:ext>
            </a:extLst>
          </p:cNvPr>
          <p:cNvSpPr txBox="1"/>
          <p:nvPr/>
        </p:nvSpPr>
        <p:spPr>
          <a:xfrm>
            <a:off x="6096000" y="2026022"/>
            <a:ext cx="6099200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100" b="1"/>
              <a:t>Aktueller Stand:</a:t>
            </a:r>
          </a:p>
          <a:p>
            <a:pPr marL="285750" indent="-285750">
              <a:buFont typeface="Arial"/>
              <a:buChar char="•"/>
            </a:pPr>
            <a:r>
              <a:rPr lang="de-DE" sz="2100" err="1">
                <a:ea typeface="+mn-lt"/>
                <a:cs typeface="+mn-lt"/>
              </a:rPr>
              <a:t>Crawling</a:t>
            </a:r>
            <a:r>
              <a:rPr lang="de-DE" sz="2100">
                <a:ea typeface="+mn-lt"/>
                <a:cs typeface="+mn-lt"/>
              </a:rPr>
              <a:t> findet bisher nur für die zuerst eingegebene Seed-URL statt</a:t>
            </a:r>
            <a:endParaRPr lang="de-DE" sz="2100"/>
          </a:p>
          <a:p>
            <a:pPr marL="285750" indent="-285750">
              <a:buFont typeface="Arial"/>
              <a:buChar char="•"/>
            </a:pPr>
            <a:r>
              <a:rPr lang="de-DE" sz="2100"/>
              <a:t>Alle HTML Inhalte dieser exakten URL werden als JSON Dateien für das RAG gespeichert</a:t>
            </a:r>
          </a:p>
          <a:p>
            <a:pPr marL="285750" indent="-285750">
              <a:buFont typeface="Arial"/>
              <a:buChar char="•"/>
            </a:pPr>
            <a:endParaRPr lang="de-DE" sz="2100"/>
          </a:p>
          <a:p>
            <a:r>
              <a:rPr lang="de-DE" sz="2100" b="1"/>
              <a:t>Nächste Schritte: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Kreislauf in der Topologie erschaffen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Links die in HTML-Code gefunden werden im nächsten </a:t>
            </a:r>
            <a:r>
              <a:rPr lang="de-DE" sz="2100" err="1"/>
              <a:t>Topology</a:t>
            </a:r>
            <a:r>
              <a:rPr lang="de-DE" sz="2100"/>
              <a:t>-Durchlauf verarbeiten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Bis zu bestimmter Tiefe rekursiv wiederholen</a:t>
            </a:r>
          </a:p>
        </p:txBody>
      </p:sp>
    </p:spTree>
    <p:extLst>
      <p:ext uri="{BB962C8B-B14F-4D97-AF65-F5344CB8AC3E}">
        <p14:creationId xmlns:p14="http://schemas.microsoft.com/office/powerpoint/2010/main" val="316331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F95B4-15B1-3329-3FBA-108702A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Probleme  &amp; Herausforderungen </a:t>
            </a:r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80A9EFAA-D5DE-049B-4A0F-85AA92BF4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043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9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8CBC0-30E6-9E93-8BEC-1E619CABA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40F806-C5C0-236E-40FB-D44BABCFE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813A69-D424-F249-D232-90560765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73B875-4ABA-3910-2D42-4DE2A979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7A0AE-E0FB-7410-9222-7ED68980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BB79D-B15D-4F3A-F4AA-AAB8DD5CB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6D9C5-A0DF-040D-1F79-BE4ACF1D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A47E9-EF27-E02F-51C4-F47CED60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aphicFrame>
        <p:nvGraphicFramePr>
          <p:cNvPr id="37" name="Inhaltsplatzhalter 2">
            <a:extLst>
              <a:ext uri="{FF2B5EF4-FFF2-40B4-BE49-F238E27FC236}">
                <a16:creationId xmlns:a16="http://schemas.microsoft.com/office/drawing/2014/main" id="{7EAAFF1D-907A-0D67-9FBE-A3EDA4531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054075"/>
              </p:ext>
            </p:extLst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18B16-9613-9CB0-C292-8F4B79A97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381BC4-EA0B-DD2B-3646-95D60C00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Danke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C31E7-9197-3BBF-A48D-6C4AA9EE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Habt ihr noch Fragen?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1DAE36-3552-D785-2DF6-669B8255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Recap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1F848A5-82F0-53A2-AD33-B1FA95BE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87" y="1891970"/>
            <a:ext cx="9491188" cy="438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0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2B3947-EB9B-2F29-149D-B7C7C111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Speichern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2AB997-89AD-B508-3333-99E8C7C0E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40" y="1600866"/>
            <a:ext cx="7490115" cy="5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B7D4A-E3DA-49A5-102D-918740F4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84109AD0-FC4C-EAAC-386A-D1318F5ED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21C05A73-069C-D565-1780-7428F109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31983BC-3069-E04B-75B8-324868F0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2FBB8A54-B7DB-B779-B589-08E2BEB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06E29D-D719-A074-82D4-B94A6186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Anfragen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0F4A0A-CA8C-11B2-65C8-9BA94D11F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83" y="1574310"/>
            <a:ext cx="7270829" cy="147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10837-679B-C85D-CECB-6FFB55FB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05497682-0D39-B358-24F7-222C44BB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EDB22208-7603-D1C0-73ED-0A63A1C96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E8DA65C-0753-36D9-6277-CF57CF1B0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3BF39C0A-6538-6824-53CD-184422565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6D064-B342-4602-0AA7-0414D3A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Anfragen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63B152-594E-58CD-49A3-AC5679A9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7066" r="-100" b="26521"/>
          <a:stretch>
            <a:fillRect/>
          </a:stretch>
        </p:blipFill>
        <p:spPr>
          <a:xfrm>
            <a:off x="2456933" y="1574310"/>
            <a:ext cx="7278133" cy="53789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D63499-D42F-4A32-F325-E9B3B379E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02" y="1841278"/>
            <a:ext cx="9854825" cy="3175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8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06373-1075-2C25-7FAA-82164E99F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AFE84F98-90FB-D1BE-F907-BC7B41781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62C16137-F9F1-7289-CEF7-DFC5EE221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B4732C3-6DB8-AE0E-97A1-0CA0527D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6D5B2172-04B1-0076-A8FE-7DFC57EBD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FFBD0-17C3-E0F5-C0FC-69A9BA4B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Anfragen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5F585D-9D02-86A3-C19C-15EA2E39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2267" r="-100" b="-431"/>
          <a:stretch>
            <a:fillRect/>
          </a:stretch>
        </p:blipFill>
        <p:spPr>
          <a:xfrm>
            <a:off x="2456931" y="1574310"/>
            <a:ext cx="7278133" cy="41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2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8B34B3-6CE0-DB46-1FA0-04533530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Scrum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60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694E6-E6C4-DC58-41A3-85CF4C37A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16FBE2CA-9A79-DC86-C4AF-83C655156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93D4B0D-00A3-CE62-7625-99A62FFEC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7F6E126-E8E4-C437-340F-29B20A89E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573E8F5-5F4D-172E-2638-8D45D88DF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183E59-E956-7C59-58C1-BCA81231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7E023414-FA7D-C1B7-A565-D4387604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0D62A1B-40BD-1683-9621-6005A0D2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b="1">
                <a:solidFill>
                  <a:srgbClr val="002896"/>
                </a:solidFill>
                <a:latin typeface="Arial"/>
                <a:cs typeface="Arial"/>
              </a:rPr>
              <a:t>Framework für verteilte Echtzeit-Datenverarbeitung</a:t>
            </a:r>
            <a:endParaRPr lang="en-US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Verarbeitet kontinuierliche Datenströme in Echtzeit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Arbeitet mit Topologie aus Verarbeitungseinheiten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Horizontal skalierbar</a:t>
            </a:r>
            <a:endParaRPr lang="de-DE">
              <a:latin typeface="Aptos" panose="02110004020202020204"/>
              <a:cs typeface="Arial"/>
            </a:endParaRPr>
          </a:p>
          <a:p>
            <a:pPr marL="287655" lvl="3" indent="0">
              <a:lnSpc>
                <a:spcPct val="108000"/>
              </a:lnSpc>
              <a:spcBef>
                <a:spcPts val="1300"/>
              </a:spcBef>
              <a:buNone/>
            </a:pPr>
            <a:endParaRPr lang="de-DE" sz="2000">
              <a:solidFill>
                <a:srgbClr val="002896"/>
              </a:solidFill>
              <a:latin typeface="Arial"/>
              <a:cs typeface="Arial"/>
            </a:endParaRPr>
          </a:p>
        </p:txBody>
      </p:sp>
      <p:pic>
        <p:nvPicPr>
          <p:cNvPr id="10" name="Grafik 9" descr="An Introduction to Apache Storm {Architecture, Use Cases, Pros &amp; Cons}">
            <a:extLst>
              <a:ext uri="{FF2B5EF4-FFF2-40B4-BE49-F238E27FC236}">
                <a16:creationId xmlns:a16="http://schemas.microsoft.com/office/drawing/2014/main" id="{D91D91E4-77F0-298B-C8CE-71F5F0E8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61" t="-1105" r="9444" b="552"/>
          <a:stretch>
            <a:fillRect/>
          </a:stretch>
        </p:blipFill>
        <p:spPr>
          <a:xfrm>
            <a:off x="6945086" y="3221847"/>
            <a:ext cx="5213183" cy="3265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30675C4-F5C3-8EF5-33FF-25ACEE10B52A}"/>
              </a:ext>
            </a:extLst>
          </p:cNvPr>
          <p:cNvSpPr txBox="1"/>
          <p:nvPr/>
        </p:nvSpPr>
        <p:spPr>
          <a:xfrm>
            <a:off x="833718" y="3926541"/>
            <a:ext cx="6024282" cy="2038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err="1">
                <a:solidFill>
                  <a:srgbClr val="002896"/>
                </a:solidFill>
                <a:latin typeface="Arial"/>
              </a:rPr>
              <a:t>Topoloie</a:t>
            </a:r>
            <a:endParaRPr lang="de-DE" sz="2000" b="1" err="1">
              <a:solidFill>
                <a:srgbClr val="002896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Datenfluss-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Graphenmodell</a:t>
            </a:r>
            <a:endParaRPr lang="de-DE" sz="2000">
              <a:solidFill>
                <a:srgbClr val="000000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Definiert wie Datenströme (</a:t>
            </a:r>
            <a:r>
              <a:rPr lang="de-DE" sz="2000" b="1" err="1">
                <a:latin typeface="Arial"/>
                <a:cs typeface="Arial"/>
              </a:rPr>
              <a:t>Spouts</a:t>
            </a:r>
            <a:r>
              <a:rPr lang="de-DE" sz="2000">
                <a:latin typeface="Arial"/>
                <a:cs typeface="Arial"/>
              </a:rPr>
              <a:t>) über eine Reihe von </a:t>
            </a:r>
            <a:r>
              <a:rPr lang="de-DE" sz="2000" err="1">
                <a:latin typeface="Arial"/>
                <a:cs typeface="Arial"/>
              </a:rPr>
              <a:t>Verarbeitunsstufen</a:t>
            </a:r>
            <a:r>
              <a:rPr lang="de-DE" sz="2000">
                <a:latin typeface="Arial"/>
                <a:cs typeface="Arial"/>
              </a:rPr>
              <a:t> (</a:t>
            </a:r>
            <a:r>
              <a:rPr lang="de-DE" sz="2000" b="1">
                <a:latin typeface="Arial"/>
                <a:cs typeface="Arial"/>
              </a:rPr>
              <a:t>Bolts</a:t>
            </a:r>
            <a:r>
              <a:rPr lang="de-DE" sz="2000">
                <a:latin typeface="Arial"/>
                <a:cs typeface="Arial"/>
              </a:rPr>
              <a:t>) geleitet werden</a:t>
            </a:r>
          </a:p>
        </p:txBody>
      </p:sp>
    </p:spTree>
    <p:extLst>
      <p:ext uri="{BB962C8B-B14F-4D97-AF65-F5344CB8AC3E}">
        <p14:creationId xmlns:p14="http://schemas.microsoft.com/office/powerpoint/2010/main" val="370015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33BD4-C70F-334F-2E89-F0AABA67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192F915-5FA3-1C73-0787-006D112C5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63B53D0F-1FAE-C35D-5E6C-FF85BBC5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09473AD9-6C6C-45B2-2F7C-BDFEEE9D4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93672C0-B0FD-A20C-1BD5-13A524C1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266239-A854-421D-EEFA-E4760C9C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8C3C4919-D0CB-1F03-81D7-7127653A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DE884A-3785-87AF-57D7-62B1F030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6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Grober Ablauf der </a:t>
            </a:r>
            <a:r>
              <a:rPr lang="de-DE" sz="2400" b="1" err="1">
                <a:solidFill>
                  <a:srgbClr val="002896"/>
                </a:solidFill>
                <a:latin typeface="Arial"/>
                <a:cs typeface="Arial"/>
              </a:rPr>
              <a:t>Topology</a:t>
            </a: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:</a:t>
            </a:r>
            <a:endParaRPr lang="en-US" sz="2400" b="1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MemorySpout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Liefert die initialen URLs aus einem im Speicher hinterlegten Array 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FetcherBolt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Ruft die tatsächlichen HTTP-Ressourcen ab und liefert den Roh-Content weiter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JSoupParserBolt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Nutzt </a:t>
            </a:r>
            <a:r>
              <a:rPr lang="de-DE" sz="2000" err="1">
                <a:latin typeface="Arial"/>
                <a:cs typeface="Arial"/>
              </a:rPr>
              <a:t>JSoup</a:t>
            </a:r>
            <a:r>
              <a:rPr lang="de-DE" sz="2000">
                <a:latin typeface="Arial"/>
                <a:cs typeface="Arial"/>
              </a:rPr>
              <a:t> um die HTML-Inhalte zu extrahieren: Links, Titel, Texte und Metadaten werden weitergegeben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StructuredDataBolt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Strukturiert HTML Daten in verschiedene Java-Listen und in Metadaten-Objekt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JsonFileWriterBolt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Baut aus den vorsortierten Listen und Metadaten </a:t>
            </a:r>
            <a:r>
              <a:rPr lang="de-DE" sz="2000" err="1">
                <a:latin typeface="Arial"/>
                <a:cs typeface="Arial"/>
              </a:rPr>
              <a:t>Json</a:t>
            </a:r>
            <a:r>
              <a:rPr lang="de-DE" sz="2000">
                <a:latin typeface="Arial"/>
                <a:cs typeface="Arial"/>
              </a:rPr>
              <a:t> Dokumente für das RAG</a:t>
            </a:r>
          </a:p>
        </p:txBody>
      </p:sp>
    </p:spTree>
    <p:extLst>
      <p:ext uri="{BB962C8B-B14F-4D97-AF65-F5344CB8AC3E}">
        <p14:creationId xmlns:p14="http://schemas.microsoft.com/office/powerpoint/2010/main" val="246043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Microsoft Office PowerPoint</Application>
  <PresentationFormat>Breitbild</PresentationFormat>
  <Paragraphs>131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Arial,Sans-Serif</vt:lpstr>
      <vt:lpstr>Calibri</vt:lpstr>
      <vt:lpstr>Wingdings</vt:lpstr>
      <vt:lpstr>Office</vt:lpstr>
      <vt:lpstr>CHATBOT</vt:lpstr>
      <vt:lpstr>Recap</vt:lpstr>
      <vt:lpstr>Funktionsweise (Speichern)</vt:lpstr>
      <vt:lpstr>Funktionsweise (Anfragen)</vt:lpstr>
      <vt:lpstr>Funktionsweise (Anfragen)</vt:lpstr>
      <vt:lpstr>Funktionsweise (Anfragen)</vt:lpstr>
      <vt:lpstr>Scrum</vt:lpstr>
      <vt:lpstr>Apache Storm Crawler</vt:lpstr>
      <vt:lpstr>Apache Storm Crawler</vt:lpstr>
      <vt:lpstr>Apache Storm Crawler</vt:lpstr>
      <vt:lpstr>Probleme  &amp; Herausforderungen </vt:lpstr>
      <vt:lpstr>Nächste Schritte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Schuh</dc:creator>
  <cp:lastModifiedBy>Rosales Knuth, Lucas</cp:lastModifiedBy>
  <cp:revision>5</cp:revision>
  <dcterms:created xsi:type="dcterms:W3CDTF">2025-05-15T18:09:28Z</dcterms:created>
  <dcterms:modified xsi:type="dcterms:W3CDTF">2025-06-25T23:40:16Z</dcterms:modified>
</cp:coreProperties>
</file>