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2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Automobile</a:t>
            </a:r>
            <a:r>
              <a:rPr lang="en-US" sz="4000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Only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95.36</c:v>
                </c:pt>
                <c:pt idx="1">
                  <c:v>97.74</c:v>
                </c:pt>
                <c:pt idx="2">
                  <c:v>93.01</c:v>
                </c:pt>
                <c:pt idx="3">
                  <c:v>91.45</c:v>
                </c:pt>
                <c:pt idx="4">
                  <c:v>93.98</c:v>
                </c:pt>
                <c:pt idx="5">
                  <c:v>94.14</c:v>
                </c:pt>
                <c:pt idx="6">
                  <c:v>94.47</c:v>
                </c:pt>
                <c:pt idx="7">
                  <c:v>95.38</c:v>
                </c:pt>
                <c:pt idx="8">
                  <c:v>96.71</c:v>
                </c:pt>
                <c:pt idx="9">
                  <c:v>95.83</c:v>
                </c:pt>
                <c:pt idx="10">
                  <c:v>68.040000000000006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F-4D58-B0DC-3489CFEF1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D0F-4D58-B0DC-3489CFEF1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D0F-4D58-B0DC-3489CFEF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81784"/>
        <c:axId val="571882440"/>
      </c:barChart>
      <c:catAx>
        <c:axId val="57188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1882440"/>
        <c:crosses val="autoZero"/>
        <c:auto val="1"/>
        <c:lblAlgn val="ctr"/>
        <c:lblOffset val="100"/>
        <c:noMultiLvlLbl val="0"/>
      </c:catAx>
      <c:valAx>
        <c:axId val="5718824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4000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Performance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95.73</c:v>
                </c:pt>
                <c:pt idx="1">
                  <c:v>97.62</c:v>
                </c:pt>
                <c:pt idx="2">
                  <c:v>95.08</c:v>
                </c:pt>
                <c:pt idx="3">
                  <c:v>93.09</c:v>
                </c:pt>
                <c:pt idx="4">
                  <c:v>96.33</c:v>
                </c:pt>
                <c:pt idx="5">
                  <c:v>95.54</c:v>
                </c:pt>
                <c:pt idx="6">
                  <c:v>96.29</c:v>
                </c:pt>
                <c:pt idx="7">
                  <c:v>96.29</c:v>
                </c:pt>
                <c:pt idx="8">
                  <c:v>96.76</c:v>
                </c:pt>
                <c:pt idx="9">
                  <c:v>96.88</c:v>
                </c:pt>
                <c:pt idx="10">
                  <c:v>71.010000000000005</c:v>
                </c:pt>
                <c:pt idx="11">
                  <c:v>81.03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7-4ABD-BDBD-64F598236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1327-4ABD-BDBD-64F598236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1327-4ABD-BDBD-64F59823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3057136"/>
        <c:axId val="540051120"/>
      </c:barChart>
      <c:catAx>
        <c:axId val="5430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1120"/>
        <c:crosses val="autoZero"/>
        <c:auto val="1"/>
        <c:lblAlgn val="ctr"/>
        <c:lblOffset val="100"/>
        <c:noMultiLvlLbl val="0"/>
      </c:catAx>
      <c:valAx>
        <c:axId val="54005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E87622-FE02-44CB-9405-E2BFF7A6D14E}"/>
              </a:ext>
            </a:extLst>
          </p:cNvPr>
          <p:cNvSpPr txBox="1"/>
          <p:nvPr/>
        </p:nvSpPr>
        <p:spPr>
          <a:xfrm>
            <a:off x="1" y="-34418"/>
            <a:ext cx="3291839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Recognizing Multiple Classes Using One-vs-All Classification and Ensembles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C1ABE6-9887-440B-A80F-B78EE0ADD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073599"/>
              </p:ext>
            </p:extLst>
          </p:nvPr>
        </p:nvGraphicFramePr>
        <p:xfrm>
          <a:off x="11292359" y="10675124"/>
          <a:ext cx="10845154" cy="673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EBE423-1F1E-46FE-96D5-DC21AD3E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070267"/>
              </p:ext>
            </p:extLst>
          </p:nvPr>
        </p:nvGraphicFramePr>
        <p:xfrm>
          <a:off x="10780887" y="3086921"/>
          <a:ext cx="11356626" cy="729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833AF1-D9D9-4A1E-94A0-293CC9B48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5" y="4289979"/>
            <a:ext cx="9234603" cy="1615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C42C0-C767-452D-A820-0D3CA6A11790}"/>
              </a:ext>
            </a:extLst>
          </p:cNvPr>
          <p:cNvSpPr txBox="1"/>
          <p:nvPr/>
        </p:nvSpPr>
        <p:spPr>
          <a:xfrm>
            <a:off x="2263202" y="3141905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29220-43DD-4E57-824D-B3B46D7A1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447" y="3495847"/>
            <a:ext cx="8772452" cy="6524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91A6A-ED43-4AC0-BA77-6AACCFA83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627" y="9973444"/>
            <a:ext cx="9053153" cy="6733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27FFA6-8812-4B97-BAC7-99B455A347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1" b="33529"/>
          <a:stretch/>
        </p:blipFill>
        <p:spPr>
          <a:xfrm>
            <a:off x="23332334" y="16809482"/>
            <a:ext cx="8443874" cy="1792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22CABF-690A-414D-A3EE-73CEE6E00CA1}"/>
              </a:ext>
            </a:extLst>
          </p:cNvPr>
          <p:cNvSpPr txBox="1"/>
          <p:nvPr/>
        </p:nvSpPr>
        <p:spPr>
          <a:xfrm>
            <a:off x="25061054" y="3141905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Positives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9EFAD-6137-4505-8997-1D9EC1308039}"/>
              </a:ext>
            </a:extLst>
          </p:cNvPr>
          <p:cNvSpPr txBox="1"/>
          <p:nvPr/>
        </p:nvSpPr>
        <p:spPr>
          <a:xfrm>
            <a:off x="25136734" y="9856555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Negatives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E32BE18-4B38-4017-96E3-A6C6B6496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35769"/>
              </p:ext>
            </p:extLst>
          </p:nvPr>
        </p:nvGraphicFramePr>
        <p:xfrm>
          <a:off x="9260922" y="18561754"/>
          <a:ext cx="227009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3">
                  <a:extLst>
                    <a:ext uri="{9D8B030D-6E8A-4147-A177-3AD203B41FA5}">
                      <a16:colId xmlns:a16="http://schemas.microsoft.com/office/drawing/2014/main" val="254242110"/>
                    </a:ext>
                  </a:extLst>
                </a:gridCol>
                <a:gridCol w="2716339">
                  <a:extLst>
                    <a:ext uri="{9D8B030D-6E8A-4147-A177-3AD203B41FA5}">
                      <a16:colId xmlns:a16="http://schemas.microsoft.com/office/drawing/2014/main" val="336966337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1176715945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3867356758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875291961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850328451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1608444861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832069419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3059207409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65101413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848382674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Unlabeled Images by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Airplane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Automobile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Bird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Cat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Dog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Deer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Frog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Horse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Ship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Truck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160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157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184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2045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603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E54828C-D767-402F-9D36-C1690FF64309}"/>
              </a:ext>
            </a:extLst>
          </p:cNvPr>
          <p:cNvSpPr txBox="1"/>
          <p:nvPr/>
        </p:nvSpPr>
        <p:spPr>
          <a:xfrm>
            <a:off x="24168080" y="16455539"/>
            <a:ext cx="662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Unlabeled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540B3-E11E-4730-AC04-82EE69F3FCA3}"/>
              </a:ext>
            </a:extLst>
          </p:cNvPr>
          <p:cNvSpPr txBox="1"/>
          <p:nvPr/>
        </p:nvSpPr>
        <p:spPr>
          <a:xfrm>
            <a:off x="160769" y="21387036"/>
            <a:ext cx="937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By: Thomas </a:t>
            </a:r>
            <a:r>
              <a:rPr lang="en-US" sz="2400" dirty="0" err="1"/>
              <a:t>Aurigemma</a:t>
            </a:r>
            <a:r>
              <a:rPr lang="en-US" sz="2400" dirty="0"/>
              <a:t> and Liam Rothschild-Shea</a:t>
            </a:r>
          </a:p>
        </p:txBody>
      </p:sp>
    </p:spTree>
    <p:extLst>
      <p:ext uri="{BB962C8B-B14F-4D97-AF65-F5344CB8AC3E}">
        <p14:creationId xmlns:p14="http://schemas.microsoft.com/office/powerpoint/2010/main" val="35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55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HTPC</dc:creator>
  <cp:lastModifiedBy>HTPC</cp:lastModifiedBy>
  <cp:revision>35</cp:revision>
  <dcterms:created xsi:type="dcterms:W3CDTF">2018-12-04T18:13:53Z</dcterms:created>
  <dcterms:modified xsi:type="dcterms:W3CDTF">2018-12-08T19:30:42Z</dcterms:modified>
</cp:coreProperties>
</file>