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Automobile</a:t>
            </a:r>
            <a:r>
              <a:rPr lang="en-US" sz="3200" baseline="0" dirty="0">
                <a:latin typeface="Arial" panose="020B0604020202020204" pitchFamily="34" charset="0"/>
                <a:cs typeface="Arial" panose="020B0604020202020204" pitchFamily="34" charset="0"/>
              </a:rPr>
              <a:t> Network Only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96.18</c:v>
                </c:pt>
                <c:pt idx="1">
                  <c:v>97.74</c:v>
                </c:pt>
                <c:pt idx="2">
                  <c:v>93.01</c:v>
                </c:pt>
                <c:pt idx="3">
                  <c:v>92.06</c:v>
                </c:pt>
                <c:pt idx="4">
                  <c:v>95.22</c:v>
                </c:pt>
                <c:pt idx="5">
                  <c:v>94.24</c:v>
                </c:pt>
                <c:pt idx="6">
                  <c:v>95.7</c:v>
                </c:pt>
                <c:pt idx="7">
                  <c:v>96.38</c:v>
                </c:pt>
                <c:pt idx="8">
                  <c:v>96.71</c:v>
                </c:pt>
                <c:pt idx="9">
                  <c:v>95.83</c:v>
                </c:pt>
                <c:pt idx="10">
                  <c:v>68.040000000000006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F-4D58-B0DC-3489CFEF15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1-2D0F-4D58-B0DC-3489CFEF15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D0F-4D58-B0DC-3489CFEF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1881784"/>
        <c:axId val="571882440"/>
      </c:barChart>
      <c:catAx>
        <c:axId val="57188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71882440"/>
        <c:crosses val="autoZero"/>
        <c:auto val="1"/>
        <c:lblAlgn val="ctr"/>
        <c:lblOffset val="100"/>
        <c:noMultiLvlLbl val="0"/>
      </c:catAx>
      <c:valAx>
        <c:axId val="5718824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88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3200" baseline="0" dirty="0">
                <a:latin typeface="Arial" panose="020B0604020202020204" pitchFamily="34" charset="0"/>
                <a:cs typeface="Arial" panose="020B0604020202020204" pitchFamily="34" charset="0"/>
              </a:rPr>
              <a:t> Network Performance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96.15</c:v>
                </c:pt>
                <c:pt idx="1">
                  <c:v>97.53</c:v>
                </c:pt>
                <c:pt idx="2">
                  <c:v>95.42</c:v>
                </c:pt>
                <c:pt idx="3">
                  <c:v>93.13</c:v>
                </c:pt>
                <c:pt idx="4">
                  <c:v>96.37</c:v>
                </c:pt>
                <c:pt idx="5">
                  <c:v>96.04</c:v>
                </c:pt>
                <c:pt idx="6">
                  <c:v>96.31</c:v>
                </c:pt>
                <c:pt idx="7">
                  <c:v>96.44</c:v>
                </c:pt>
                <c:pt idx="8">
                  <c:v>97.02</c:v>
                </c:pt>
                <c:pt idx="9">
                  <c:v>96.92</c:v>
                </c:pt>
                <c:pt idx="10">
                  <c:v>73.47</c:v>
                </c:pt>
                <c:pt idx="11">
                  <c:v>81.900000000000006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7-4ABD-BDBD-64F5982362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1327-4ABD-BDBD-64F5982362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Airplane</c:v>
                </c:pt>
                <c:pt idx="1">
                  <c:v>Automobile</c:v>
                </c:pt>
                <c:pt idx="2">
                  <c:v>Bird</c:v>
                </c:pt>
                <c:pt idx="3">
                  <c:v>Cat</c:v>
                </c:pt>
                <c:pt idx="4">
                  <c:v>Deer</c:v>
                </c:pt>
                <c:pt idx="5">
                  <c:v>Dog</c:v>
                </c:pt>
                <c:pt idx="6">
                  <c:v>Frog</c:v>
                </c:pt>
                <c:pt idx="7">
                  <c:v>Horse</c:v>
                </c:pt>
                <c:pt idx="8">
                  <c:v>Ship</c:v>
                </c:pt>
                <c:pt idx="9">
                  <c:v>Truck</c:v>
                </c:pt>
                <c:pt idx="10">
                  <c:v>Combined</c:v>
                </c:pt>
                <c:pt idx="11">
                  <c:v>Standard NN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1327-4ABD-BDBD-64F598236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3057136"/>
        <c:axId val="540051120"/>
      </c:barChart>
      <c:catAx>
        <c:axId val="5430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051120"/>
        <c:crosses val="autoZero"/>
        <c:auto val="1"/>
        <c:lblAlgn val="ctr"/>
        <c:lblOffset val="100"/>
        <c:noMultiLvlLbl val="0"/>
      </c:catAx>
      <c:valAx>
        <c:axId val="54005112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2F1-E970-4543-9C48-06AF413EA09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463C-4C36-40EB-A830-EEAD37893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E87622-FE02-44CB-9405-E2BFF7A6D14E}"/>
              </a:ext>
            </a:extLst>
          </p:cNvPr>
          <p:cNvSpPr txBox="1"/>
          <p:nvPr/>
        </p:nvSpPr>
        <p:spPr>
          <a:xfrm>
            <a:off x="5812969" y="495436"/>
            <a:ext cx="21292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Recognizing Multiple Classes Using One-vs-All Classification and Ensembles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0F4F5-0024-40C0-8EDF-B330192BB735}"/>
              </a:ext>
            </a:extLst>
          </p:cNvPr>
          <p:cNvSpPr txBox="1"/>
          <p:nvPr/>
        </p:nvSpPr>
        <p:spPr>
          <a:xfrm>
            <a:off x="23369839" y="18656707"/>
            <a:ext cx="6400800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% </a:t>
            </a:r>
            <a:r>
              <a:rPr lang="en-US" sz="4400" dirty="0" err="1"/>
              <a:t>unlabled</a:t>
            </a:r>
            <a:endParaRPr lang="en-US" sz="4400" dirty="0"/>
          </a:p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/>
              <a:t>% correct /# labeled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8C1ABE6-9887-440B-A80F-B78EE0ADD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291407"/>
              </p:ext>
            </p:extLst>
          </p:nvPr>
        </p:nvGraphicFramePr>
        <p:xfrm>
          <a:off x="11874655" y="12642278"/>
          <a:ext cx="9258299" cy="5248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4B2BF8D-618D-4E07-B200-04F1838CE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525" y="5943644"/>
            <a:ext cx="6073460" cy="7689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CA3594-6A10-45F8-9D02-4EB346DE0EC0}"/>
              </a:ext>
            </a:extLst>
          </p:cNvPr>
          <p:cNvSpPr txBox="1"/>
          <p:nvPr/>
        </p:nvSpPr>
        <p:spPr>
          <a:xfrm>
            <a:off x="23660101" y="13753165"/>
            <a:ext cx="9258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Unlabeled stats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98EB89-C2B7-48FD-B3B2-601C2EAF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020" y="15459853"/>
            <a:ext cx="10289380" cy="17527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D0DD8-676B-455F-BC0F-8FBBE1924829}"/>
              </a:ext>
            </a:extLst>
          </p:cNvPr>
          <p:cNvSpPr txBox="1"/>
          <p:nvPr/>
        </p:nvSpPr>
        <p:spPr>
          <a:xfrm>
            <a:off x="25104410" y="4437380"/>
            <a:ext cx="574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Incorrectly labeled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13328D-2CA1-4A01-B710-52297BBB833E}"/>
              </a:ext>
            </a:extLst>
          </p:cNvPr>
          <p:cNvSpPr txBox="1"/>
          <p:nvPr/>
        </p:nvSpPr>
        <p:spPr>
          <a:xfrm>
            <a:off x="21057556" y="2655486"/>
            <a:ext cx="11201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Architectures list/chart</a:t>
            </a:r>
          </a:p>
          <a:p>
            <a:endParaRPr lang="en-US" sz="8800" dirty="0"/>
          </a:p>
          <a:p>
            <a:endParaRPr lang="en-US" sz="88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78F1C1-3C3C-4372-A67B-9CC5639B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0" y="2803760"/>
            <a:ext cx="10677525" cy="1867852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3EBE423-1F1E-46FE-96D5-DC21AD3E95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2887264"/>
              </p:ext>
            </p:extLst>
          </p:nvPr>
        </p:nvGraphicFramePr>
        <p:xfrm>
          <a:off x="11336965" y="3719535"/>
          <a:ext cx="10333681" cy="6502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9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HTPC</dc:creator>
  <cp:lastModifiedBy>Liam Rothschild-Shea</cp:lastModifiedBy>
  <cp:revision>13</cp:revision>
  <dcterms:created xsi:type="dcterms:W3CDTF">2018-12-04T18:13:53Z</dcterms:created>
  <dcterms:modified xsi:type="dcterms:W3CDTF">2018-12-07T18:41:56Z</dcterms:modified>
</cp:coreProperties>
</file>