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4000" baseline="0" dirty="0"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95.95</c:v>
                </c:pt>
                <c:pt idx="1">
                  <c:v>97.74</c:v>
                </c:pt>
                <c:pt idx="2">
                  <c:v>93.01</c:v>
                </c:pt>
                <c:pt idx="3">
                  <c:v>91.5</c:v>
                </c:pt>
                <c:pt idx="4">
                  <c:v>95.2</c:v>
                </c:pt>
                <c:pt idx="5">
                  <c:v>94.24</c:v>
                </c:pt>
                <c:pt idx="6">
                  <c:v>95.31</c:v>
                </c:pt>
                <c:pt idx="7">
                  <c:v>95.38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4000" baseline="0" dirty="0"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96.15</c:v>
                </c:pt>
                <c:pt idx="1">
                  <c:v>97.53</c:v>
                </c:pt>
                <c:pt idx="2">
                  <c:v>95.42</c:v>
                </c:pt>
                <c:pt idx="3">
                  <c:v>93.13</c:v>
                </c:pt>
                <c:pt idx="4">
                  <c:v>96.37</c:v>
                </c:pt>
                <c:pt idx="5">
                  <c:v>96.04</c:v>
                </c:pt>
                <c:pt idx="6">
                  <c:v>96.31</c:v>
                </c:pt>
                <c:pt idx="7">
                  <c:v>96.44</c:v>
                </c:pt>
                <c:pt idx="8">
                  <c:v>97.02</c:v>
                </c:pt>
                <c:pt idx="9">
                  <c:v>96.92</c:v>
                </c:pt>
                <c:pt idx="10">
                  <c:v>73.47</c:v>
                </c:pt>
                <c:pt idx="11">
                  <c:v>81.900000000000006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1" y="-34418"/>
            <a:ext cx="3291839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804289"/>
              </p:ext>
            </p:extLst>
          </p:nvPr>
        </p:nvGraphicFramePr>
        <p:xfrm>
          <a:off x="10921950" y="13267229"/>
          <a:ext cx="10333681" cy="602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73474"/>
              </p:ext>
            </p:extLst>
          </p:nvPr>
        </p:nvGraphicFramePr>
        <p:xfrm>
          <a:off x="10921950" y="4177978"/>
          <a:ext cx="10333681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833AF1-D9D9-4A1E-94A0-293CC9B4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8" y="5190041"/>
            <a:ext cx="9234603" cy="1615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42C0-C767-452D-A820-0D3CA6A11790}"/>
              </a:ext>
            </a:extLst>
          </p:cNvPr>
          <p:cNvSpPr txBox="1"/>
          <p:nvPr/>
        </p:nvSpPr>
        <p:spPr>
          <a:xfrm>
            <a:off x="2225694" y="4191159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19</cp:revision>
  <dcterms:created xsi:type="dcterms:W3CDTF">2018-12-04T18:13:53Z</dcterms:created>
  <dcterms:modified xsi:type="dcterms:W3CDTF">2018-12-07T22:42:37Z</dcterms:modified>
</cp:coreProperties>
</file>