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7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4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Automobile</a:t>
            </a:r>
            <a:r>
              <a:rPr lang="en-US" sz="4000" baseline="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Network Only</a:t>
            </a:r>
            <a:endParaRPr lang="en-US" sz="40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Airplane</c:v>
                </c:pt>
                <c:pt idx="1">
                  <c:v>Automobile</c:v>
                </c:pt>
                <c:pt idx="2">
                  <c:v>Bird</c:v>
                </c:pt>
                <c:pt idx="3">
                  <c:v>Cat</c:v>
                </c:pt>
                <c:pt idx="4">
                  <c:v>Deer</c:v>
                </c:pt>
                <c:pt idx="5">
                  <c:v>Dog</c:v>
                </c:pt>
                <c:pt idx="6">
                  <c:v>Frog</c:v>
                </c:pt>
                <c:pt idx="7">
                  <c:v>Horse</c:v>
                </c:pt>
                <c:pt idx="8">
                  <c:v>Ship</c:v>
                </c:pt>
                <c:pt idx="9">
                  <c:v>Truck</c:v>
                </c:pt>
                <c:pt idx="10">
                  <c:v>Combined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95.36</c:v>
                </c:pt>
                <c:pt idx="1">
                  <c:v>97.74</c:v>
                </c:pt>
                <c:pt idx="2">
                  <c:v>93.01</c:v>
                </c:pt>
                <c:pt idx="3">
                  <c:v>91.45</c:v>
                </c:pt>
                <c:pt idx="4">
                  <c:v>93.98</c:v>
                </c:pt>
                <c:pt idx="5">
                  <c:v>94.14</c:v>
                </c:pt>
                <c:pt idx="6">
                  <c:v>94.47</c:v>
                </c:pt>
                <c:pt idx="7">
                  <c:v>95.38</c:v>
                </c:pt>
                <c:pt idx="8">
                  <c:v>96.71</c:v>
                </c:pt>
                <c:pt idx="9">
                  <c:v>95.83</c:v>
                </c:pt>
                <c:pt idx="10">
                  <c:v>68.040000000000006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0F-4D58-B0DC-3489CFEF155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Airplane</c:v>
                </c:pt>
                <c:pt idx="1">
                  <c:v>Automobile</c:v>
                </c:pt>
                <c:pt idx="2">
                  <c:v>Bird</c:v>
                </c:pt>
                <c:pt idx="3">
                  <c:v>Cat</c:v>
                </c:pt>
                <c:pt idx="4">
                  <c:v>Deer</c:v>
                </c:pt>
                <c:pt idx="5">
                  <c:v>Dog</c:v>
                </c:pt>
                <c:pt idx="6">
                  <c:v>Frog</c:v>
                </c:pt>
                <c:pt idx="7">
                  <c:v>Horse</c:v>
                </c:pt>
                <c:pt idx="8">
                  <c:v>Ship</c:v>
                </c:pt>
                <c:pt idx="9">
                  <c:v>Truck</c:v>
                </c:pt>
                <c:pt idx="10">
                  <c:v>Combined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</c:numCache>
            </c:numRef>
          </c:val>
          <c:extLst>
            <c:ext xmlns:c16="http://schemas.microsoft.com/office/drawing/2014/chart" uri="{C3380CC4-5D6E-409C-BE32-E72D297353CC}">
              <c16:uniqueId val="{00000001-2D0F-4D58-B0DC-3489CFEF155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Airplane</c:v>
                </c:pt>
                <c:pt idx="1">
                  <c:v>Automobile</c:v>
                </c:pt>
                <c:pt idx="2">
                  <c:v>Bird</c:v>
                </c:pt>
                <c:pt idx="3">
                  <c:v>Cat</c:v>
                </c:pt>
                <c:pt idx="4">
                  <c:v>Deer</c:v>
                </c:pt>
                <c:pt idx="5">
                  <c:v>Dog</c:v>
                </c:pt>
                <c:pt idx="6">
                  <c:v>Frog</c:v>
                </c:pt>
                <c:pt idx="7">
                  <c:v>Horse</c:v>
                </c:pt>
                <c:pt idx="8">
                  <c:v>Ship</c:v>
                </c:pt>
                <c:pt idx="9">
                  <c:v>Truck</c:v>
                </c:pt>
                <c:pt idx="10">
                  <c:v>Combined</c:v>
                </c:pt>
              </c:strCache>
            </c:strRef>
          </c:cat>
          <c:val>
            <c:numRef>
              <c:f>Sheet1!$D$2:$D$12</c:f>
              <c:numCache>
                <c:formatCode>General</c:formatCode>
                <c:ptCount val="11"/>
              </c:numCache>
            </c:numRef>
          </c:val>
          <c:extLst>
            <c:ext xmlns:c16="http://schemas.microsoft.com/office/drawing/2014/chart" uri="{C3380CC4-5D6E-409C-BE32-E72D297353CC}">
              <c16:uniqueId val="{00000002-2D0F-4D58-B0DC-3489CFEF15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71881784"/>
        <c:axId val="571882440"/>
      </c:barChart>
      <c:catAx>
        <c:axId val="571881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71882440"/>
        <c:crosses val="autoZero"/>
        <c:auto val="1"/>
        <c:lblAlgn val="ctr"/>
        <c:lblOffset val="100"/>
        <c:noMultiLvlLbl val="0"/>
      </c:catAx>
      <c:valAx>
        <c:axId val="57188244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1881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4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Individual</a:t>
            </a:r>
            <a:r>
              <a:rPr lang="en-US" sz="4000" baseline="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Network Performance</a:t>
            </a:r>
            <a:endParaRPr lang="en-US" sz="40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Airplane</c:v>
                </c:pt>
                <c:pt idx="1">
                  <c:v>Automobile</c:v>
                </c:pt>
                <c:pt idx="2">
                  <c:v>Bird</c:v>
                </c:pt>
                <c:pt idx="3">
                  <c:v>Cat</c:v>
                </c:pt>
                <c:pt idx="4">
                  <c:v>Deer</c:v>
                </c:pt>
                <c:pt idx="5">
                  <c:v>Dog</c:v>
                </c:pt>
                <c:pt idx="6">
                  <c:v>Frog</c:v>
                </c:pt>
                <c:pt idx="7">
                  <c:v>Horse</c:v>
                </c:pt>
                <c:pt idx="8">
                  <c:v>Ship</c:v>
                </c:pt>
                <c:pt idx="9">
                  <c:v>Truck</c:v>
                </c:pt>
                <c:pt idx="10">
                  <c:v>Combined</c:v>
                </c:pt>
                <c:pt idx="11">
                  <c:v>Standard NN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96.15</c:v>
                </c:pt>
                <c:pt idx="1">
                  <c:v>97.53</c:v>
                </c:pt>
                <c:pt idx="2">
                  <c:v>95.42</c:v>
                </c:pt>
                <c:pt idx="3">
                  <c:v>93.13</c:v>
                </c:pt>
                <c:pt idx="4">
                  <c:v>96.37</c:v>
                </c:pt>
                <c:pt idx="5">
                  <c:v>96.04</c:v>
                </c:pt>
                <c:pt idx="6">
                  <c:v>96.31</c:v>
                </c:pt>
                <c:pt idx="7">
                  <c:v>96.44</c:v>
                </c:pt>
                <c:pt idx="8">
                  <c:v>97.02</c:v>
                </c:pt>
                <c:pt idx="9">
                  <c:v>96.92</c:v>
                </c:pt>
                <c:pt idx="10">
                  <c:v>73.47</c:v>
                </c:pt>
                <c:pt idx="11">
                  <c:v>81.900000000000006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27-4ABD-BDBD-64F59823625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Airplane</c:v>
                </c:pt>
                <c:pt idx="1">
                  <c:v>Automobile</c:v>
                </c:pt>
                <c:pt idx="2">
                  <c:v>Bird</c:v>
                </c:pt>
                <c:pt idx="3">
                  <c:v>Cat</c:v>
                </c:pt>
                <c:pt idx="4">
                  <c:v>Deer</c:v>
                </c:pt>
                <c:pt idx="5">
                  <c:v>Dog</c:v>
                </c:pt>
                <c:pt idx="6">
                  <c:v>Frog</c:v>
                </c:pt>
                <c:pt idx="7">
                  <c:v>Horse</c:v>
                </c:pt>
                <c:pt idx="8">
                  <c:v>Ship</c:v>
                </c:pt>
                <c:pt idx="9">
                  <c:v>Truck</c:v>
                </c:pt>
                <c:pt idx="10">
                  <c:v>Combined</c:v>
                </c:pt>
                <c:pt idx="11">
                  <c:v>Standard NN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</c:numCache>
            </c:numRef>
          </c:val>
          <c:extLst>
            <c:ext xmlns:c16="http://schemas.microsoft.com/office/drawing/2014/chart" uri="{C3380CC4-5D6E-409C-BE32-E72D297353CC}">
              <c16:uniqueId val="{00000001-1327-4ABD-BDBD-64F59823625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Airplane</c:v>
                </c:pt>
                <c:pt idx="1">
                  <c:v>Automobile</c:v>
                </c:pt>
                <c:pt idx="2">
                  <c:v>Bird</c:v>
                </c:pt>
                <c:pt idx="3">
                  <c:v>Cat</c:v>
                </c:pt>
                <c:pt idx="4">
                  <c:v>Deer</c:v>
                </c:pt>
                <c:pt idx="5">
                  <c:v>Dog</c:v>
                </c:pt>
                <c:pt idx="6">
                  <c:v>Frog</c:v>
                </c:pt>
                <c:pt idx="7">
                  <c:v>Horse</c:v>
                </c:pt>
                <c:pt idx="8">
                  <c:v>Ship</c:v>
                </c:pt>
                <c:pt idx="9">
                  <c:v>Truck</c:v>
                </c:pt>
                <c:pt idx="10">
                  <c:v>Combined</c:v>
                </c:pt>
                <c:pt idx="11">
                  <c:v>Standard NN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</c:numCache>
            </c:numRef>
          </c:val>
          <c:extLst>
            <c:ext xmlns:c16="http://schemas.microsoft.com/office/drawing/2014/chart" uri="{C3380CC4-5D6E-409C-BE32-E72D297353CC}">
              <c16:uniqueId val="{00000002-1327-4ABD-BDBD-64F5982362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543057136"/>
        <c:axId val="540051120"/>
      </c:barChart>
      <c:catAx>
        <c:axId val="543057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0051120"/>
        <c:crosses val="autoZero"/>
        <c:auto val="1"/>
        <c:lblAlgn val="ctr"/>
        <c:lblOffset val="100"/>
        <c:noMultiLvlLbl val="0"/>
      </c:catAx>
      <c:valAx>
        <c:axId val="54005112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057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2F1-E970-4543-9C48-06AF413EA09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463C-4C36-40EB-A830-EEAD3789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82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2F1-E970-4543-9C48-06AF413EA09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463C-4C36-40EB-A830-EEAD3789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00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2F1-E970-4543-9C48-06AF413EA09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463C-4C36-40EB-A830-EEAD3789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98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2F1-E970-4543-9C48-06AF413EA09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463C-4C36-40EB-A830-EEAD3789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28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2F1-E970-4543-9C48-06AF413EA09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463C-4C36-40EB-A830-EEAD3789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18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2F1-E970-4543-9C48-06AF413EA09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463C-4C36-40EB-A830-EEAD3789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9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2F1-E970-4543-9C48-06AF413EA09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463C-4C36-40EB-A830-EEAD3789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10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2F1-E970-4543-9C48-06AF413EA09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463C-4C36-40EB-A830-EEAD3789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61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2F1-E970-4543-9C48-06AF413EA09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463C-4C36-40EB-A830-EEAD3789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38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2F1-E970-4543-9C48-06AF413EA09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463C-4C36-40EB-A830-EEAD3789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2F1-E970-4543-9C48-06AF413EA09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463C-4C36-40EB-A830-EEAD3789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11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862F1-E970-4543-9C48-06AF413EA09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3463C-4C36-40EB-A830-EEAD3789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0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5E87622-FE02-44CB-9405-E2BFF7A6D14E}"/>
              </a:ext>
            </a:extLst>
          </p:cNvPr>
          <p:cNvSpPr txBox="1"/>
          <p:nvPr/>
        </p:nvSpPr>
        <p:spPr>
          <a:xfrm>
            <a:off x="1" y="-34418"/>
            <a:ext cx="32918399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Recognizing Multiple Classes Using One-vs-All Classification and Ensembles</a:t>
            </a:r>
            <a:endParaRPr lang="en-US" sz="7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00F4F5-0024-40C0-8EDF-B330192BB735}"/>
              </a:ext>
            </a:extLst>
          </p:cNvPr>
          <p:cNvSpPr txBox="1"/>
          <p:nvPr/>
        </p:nvSpPr>
        <p:spPr>
          <a:xfrm>
            <a:off x="23369839" y="18656707"/>
            <a:ext cx="6400800" cy="21236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400" dirty="0"/>
              <a:t>% </a:t>
            </a:r>
            <a:r>
              <a:rPr lang="en-US" sz="4400" dirty="0" err="1"/>
              <a:t>unlabled</a:t>
            </a:r>
            <a:endParaRPr lang="en-US" sz="4400" dirty="0"/>
          </a:p>
          <a:p>
            <a:endParaRPr lang="en-US" sz="4400" dirty="0">
              <a:solidFill>
                <a:schemeClr val="bg1"/>
              </a:solidFill>
            </a:endParaRPr>
          </a:p>
          <a:p>
            <a:r>
              <a:rPr lang="en-US" sz="4400" dirty="0"/>
              <a:t>% correct /# labeled</a:t>
            </a: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F8C1ABE6-9887-440B-A80F-B78EE0ADDE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8842006"/>
              </p:ext>
            </p:extLst>
          </p:nvPr>
        </p:nvGraphicFramePr>
        <p:xfrm>
          <a:off x="10921950" y="13267229"/>
          <a:ext cx="10333681" cy="60231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E4B2BF8D-618D-4E07-B200-04F1838CE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4525" y="5943644"/>
            <a:ext cx="6073460" cy="768979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3CA3594-6A10-45F8-9D02-4EB346DE0EC0}"/>
              </a:ext>
            </a:extLst>
          </p:cNvPr>
          <p:cNvSpPr txBox="1"/>
          <p:nvPr/>
        </p:nvSpPr>
        <p:spPr>
          <a:xfrm>
            <a:off x="23660101" y="13753165"/>
            <a:ext cx="9258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Unlabeled stats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D98EB89-C2B7-48FD-B3B2-601C2EAF7A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9020" y="15459853"/>
            <a:ext cx="10289380" cy="175276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36D0DD8-676B-455F-BC0F-8FBBE1924829}"/>
              </a:ext>
            </a:extLst>
          </p:cNvPr>
          <p:cNvSpPr txBox="1"/>
          <p:nvPr/>
        </p:nvSpPr>
        <p:spPr>
          <a:xfrm>
            <a:off x="25104410" y="4437380"/>
            <a:ext cx="5743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Incorrectly labeled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73EBE423-1F1E-46FE-96D5-DC21AD3E95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0607890"/>
              </p:ext>
            </p:extLst>
          </p:nvPr>
        </p:nvGraphicFramePr>
        <p:xfrm>
          <a:off x="10921950" y="4177978"/>
          <a:ext cx="10333681" cy="65024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B833AF1-D9D9-4A1E-94A0-293CC9B480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58" y="5190041"/>
            <a:ext cx="9234603" cy="161543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EC42C0-C767-452D-A820-0D3CA6A11790}"/>
              </a:ext>
            </a:extLst>
          </p:cNvPr>
          <p:cNvSpPr txBox="1"/>
          <p:nvPr/>
        </p:nvSpPr>
        <p:spPr>
          <a:xfrm>
            <a:off x="2225694" y="4191159"/>
            <a:ext cx="5411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Architecture</a:t>
            </a:r>
          </a:p>
        </p:txBody>
      </p:sp>
    </p:spTree>
    <p:extLst>
      <p:ext uri="{BB962C8B-B14F-4D97-AF65-F5344CB8AC3E}">
        <p14:creationId xmlns:p14="http://schemas.microsoft.com/office/powerpoint/2010/main" val="3593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</TotalTime>
  <Words>26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HTPC</dc:creator>
  <cp:lastModifiedBy>Liam Rothschild-Shea</cp:lastModifiedBy>
  <cp:revision>21</cp:revision>
  <dcterms:created xsi:type="dcterms:W3CDTF">2018-12-04T18:13:53Z</dcterms:created>
  <dcterms:modified xsi:type="dcterms:W3CDTF">2018-12-08T02:38:57Z</dcterms:modified>
</cp:coreProperties>
</file>