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7" d="100"/>
          <a:sy n="27" d="100"/>
        </p:scale>
        <p:origin x="36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Airplane</c:v>
                </c:pt>
                <c:pt idx="1">
                  <c:v>Automobile</c:v>
                </c:pt>
                <c:pt idx="2">
                  <c:v>Bird</c:v>
                </c:pt>
                <c:pt idx="3">
                  <c:v>Cat</c:v>
                </c:pt>
                <c:pt idx="4">
                  <c:v>Deer</c:v>
                </c:pt>
                <c:pt idx="5">
                  <c:v>Dog</c:v>
                </c:pt>
                <c:pt idx="6">
                  <c:v>Frog</c:v>
                </c:pt>
                <c:pt idx="7">
                  <c:v>Horse</c:v>
                </c:pt>
                <c:pt idx="8">
                  <c:v>Ship</c:v>
                </c:pt>
                <c:pt idx="9">
                  <c:v>Truck</c:v>
                </c:pt>
                <c:pt idx="10">
                  <c:v>Combined</c:v>
                </c:pt>
                <c:pt idx="11">
                  <c:v>Standard NN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70</c:v>
                </c:pt>
                <c:pt idx="1">
                  <c:v>70</c:v>
                </c:pt>
                <c:pt idx="2">
                  <c:v>75</c:v>
                </c:pt>
                <c:pt idx="3">
                  <c:v>62</c:v>
                </c:pt>
                <c:pt idx="4">
                  <c:v>31</c:v>
                </c:pt>
                <c:pt idx="5">
                  <c:v>76</c:v>
                </c:pt>
                <c:pt idx="6">
                  <c:v>22</c:v>
                </c:pt>
                <c:pt idx="7">
                  <c:v>11</c:v>
                </c:pt>
                <c:pt idx="8">
                  <c:v>97</c:v>
                </c:pt>
                <c:pt idx="9">
                  <c:v>80</c:v>
                </c:pt>
                <c:pt idx="10">
                  <c:v>72</c:v>
                </c:pt>
                <c:pt idx="11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27-4ABD-BDBD-64F59823625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Airplane</c:v>
                </c:pt>
                <c:pt idx="1">
                  <c:v>Automobile</c:v>
                </c:pt>
                <c:pt idx="2">
                  <c:v>Bird</c:v>
                </c:pt>
                <c:pt idx="3">
                  <c:v>Cat</c:v>
                </c:pt>
                <c:pt idx="4">
                  <c:v>Deer</c:v>
                </c:pt>
                <c:pt idx="5">
                  <c:v>Dog</c:v>
                </c:pt>
                <c:pt idx="6">
                  <c:v>Frog</c:v>
                </c:pt>
                <c:pt idx="7">
                  <c:v>Horse</c:v>
                </c:pt>
                <c:pt idx="8">
                  <c:v>Ship</c:v>
                </c:pt>
                <c:pt idx="9">
                  <c:v>Truck</c:v>
                </c:pt>
                <c:pt idx="10">
                  <c:v>Combined</c:v>
                </c:pt>
                <c:pt idx="11">
                  <c:v>Standard NN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</c:numCache>
            </c:numRef>
          </c:val>
          <c:extLst>
            <c:ext xmlns:c16="http://schemas.microsoft.com/office/drawing/2014/chart" uri="{C3380CC4-5D6E-409C-BE32-E72D297353CC}">
              <c16:uniqueId val="{00000001-1327-4ABD-BDBD-64F59823625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Airplane</c:v>
                </c:pt>
                <c:pt idx="1">
                  <c:v>Automobile</c:v>
                </c:pt>
                <c:pt idx="2">
                  <c:v>Bird</c:v>
                </c:pt>
                <c:pt idx="3">
                  <c:v>Cat</c:v>
                </c:pt>
                <c:pt idx="4">
                  <c:v>Deer</c:v>
                </c:pt>
                <c:pt idx="5">
                  <c:v>Dog</c:v>
                </c:pt>
                <c:pt idx="6">
                  <c:v>Frog</c:v>
                </c:pt>
                <c:pt idx="7">
                  <c:v>Horse</c:v>
                </c:pt>
                <c:pt idx="8">
                  <c:v>Ship</c:v>
                </c:pt>
                <c:pt idx="9">
                  <c:v>Truck</c:v>
                </c:pt>
                <c:pt idx="10">
                  <c:v>Combined</c:v>
                </c:pt>
                <c:pt idx="11">
                  <c:v>Standard NN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</c:numCache>
            </c:numRef>
          </c:val>
          <c:extLst>
            <c:ext xmlns:c16="http://schemas.microsoft.com/office/drawing/2014/chart" uri="{C3380CC4-5D6E-409C-BE32-E72D297353CC}">
              <c16:uniqueId val="{00000002-1327-4ABD-BDBD-64F5982362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543057136"/>
        <c:axId val="540051120"/>
      </c:barChart>
      <c:catAx>
        <c:axId val="543057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051120"/>
        <c:crosses val="autoZero"/>
        <c:auto val="1"/>
        <c:lblAlgn val="ctr"/>
        <c:lblOffset val="100"/>
        <c:noMultiLvlLbl val="0"/>
      </c:catAx>
      <c:valAx>
        <c:axId val="540051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057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10">
                  <c:v>everything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92</c:v>
                </c:pt>
                <c:pt idx="1">
                  <c:v>9</c:v>
                </c:pt>
                <c:pt idx="2">
                  <c:v>9</c:v>
                </c:pt>
                <c:pt idx="3">
                  <c:v>9</c:v>
                </c:pt>
                <c:pt idx="4">
                  <c:v>9</c:v>
                </c:pt>
                <c:pt idx="5">
                  <c:v>9</c:v>
                </c:pt>
                <c:pt idx="6">
                  <c:v>9</c:v>
                </c:pt>
                <c:pt idx="7">
                  <c:v>9</c:v>
                </c:pt>
                <c:pt idx="8">
                  <c:v>9</c:v>
                </c:pt>
                <c:pt idx="9">
                  <c:v>9</c:v>
                </c:pt>
                <c:pt idx="1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0F-4D58-B0DC-3489CFEF15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10">
                  <c:v>everything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01-2D0F-4D58-B0DC-3489CFEF15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10">
                  <c:v>everything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02-2D0F-4D58-B0DC-3489CFEF15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1881784"/>
        <c:axId val="571882440"/>
      </c:barChart>
      <c:catAx>
        <c:axId val="571881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882440"/>
        <c:crosses val="autoZero"/>
        <c:auto val="1"/>
        <c:lblAlgn val="ctr"/>
        <c:lblOffset val="100"/>
        <c:noMultiLvlLbl val="0"/>
      </c:catAx>
      <c:valAx>
        <c:axId val="571882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881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8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0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9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2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1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9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1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6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1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862F1-E970-4543-9C48-06AF413EA09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5E87622-FE02-44CB-9405-E2BFF7A6D14E}"/>
              </a:ext>
            </a:extLst>
          </p:cNvPr>
          <p:cNvSpPr txBox="1"/>
          <p:nvPr/>
        </p:nvSpPr>
        <p:spPr>
          <a:xfrm>
            <a:off x="8143875" y="1165235"/>
            <a:ext cx="166306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/>
              <a:t>Reducing Error From Recognizing Multiple Classes Using One-vs-All Classification and Ensembles</a:t>
            </a:r>
            <a:endParaRPr lang="en-US" sz="7200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3EBE423-1F1E-46FE-96D5-DC21AD3E95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1629698"/>
              </p:ext>
            </p:extLst>
          </p:nvPr>
        </p:nvGraphicFramePr>
        <p:xfrm>
          <a:off x="12066429" y="4899045"/>
          <a:ext cx="10601325" cy="6502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700F4F5-0024-40C0-8EDF-B330192BB735}"/>
              </a:ext>
            </a:extLst>
          </p:cNvPr>
          <p:cNvSpPr txBox="1"/>
          <p:nvPr/>
        </p:nvSpPr>
        <p:spPr>
          <a:xfrm>
            <a:off x="23369839" y="18656707"/>
            <a:ext cx="6400800" cy="212365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% </a:t>
            </a:r>
            <a:r>
              <a:rPr lang="en-US" sz="4400" dirty="0" err="1"/>
              <a:t>unlabled</a:t>
            </a:r>
            <a:endParaRPr lang="en-US" sz="4400" dirty="0"/>
          </a:p>
          <a:p>
            <a:endParaRPr lang="en-US" sz="4400" dirty="0"/>
          </a:p>
          <a:p>
            <a:r>
              <a:rPr lang="en-US" sz="4400" dirty="0"/>
              <a:t>% correct /# labeled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8C1ABE6-9887-440B-A80F-B78EE0ADDE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2915348"/>
              </p:ext>
            </p:extLst>
          </p:nvPr>
        </p:nvGraphicFramePr>
        <p:xfrm>
          <a:off x="12737941" y="11604656"/>
          <a:ext cx="9258299" cy="5248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E4B2BF8D-618D-4E07-B200-04F1838CE9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4525" y="5943644"/>
            <a:ext cx="6073460" cy="76897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3CA3594-6A10-45F8-9D02-4EB346DE0EC0}"/>
              </a:ext>
            </a:extLst>
          </p:cNvPr>
          <p:cNvSpPr txBox="1"/>
          <p:nvPr/>
        </p:nvSpPr>
        <p:spPr>
          <a:xfrm>
            <a:off x="23660101" y="13753165"/>
            <a:ext cx="9258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Unlabeled stats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D98EB89-C2B7-48FD-B3B2-601C2EAF7A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9020" y="15459853"/>
            <a:ext cx="10289380" cy="175276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36D0DD8-676B-455F-BC0F-8FBBE1924829}"/>
              </a:ext>
            </a:extLst>
          </p:cNvPr>
          <p:cNvSpPr txBox="1"/>
          <p:nvPr/>
        </p:nvSpPr>
        <p:spPr>
          <a:xfrm>
            <a:off x="25104410" y="4437380"/>
            <a:ext cx="5743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Incorrectly labeled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13328D-2CA1-4A01-B710-52297BBB833E}"/>
              </a:ext>
            </a:extLst>
          </p:cNvPr>
          <p:cNvSpPr txBox="1"/>
          <p:nvPr/>
        </p:nvSpPr>
        <p:spPr>
          <a:xfrm>
            <a:off x="0" y="4731619"/>
            <a:ext cx="11201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Architectures list/chart</a:t>
            </a:r>
          </a:p>
          <a:p>
            <a:endParaRPr lang="en-US" sz="8800" dirty="0"/>
          </a:p>
          <a:p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93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29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HTPC</dc:creator>
  <cp:lastModifiedBy>HTPC</cp:lastModifiedBy>
  <cp:revision>8</cp:revision>
  <dcterms:created xsi:type="dcterms:W3CDTF">2018-12-04T18:13:53Z</dcterms:created>
  <dcterms:modified xsi:type="dcterms:W3CDTF">2018-12-04T19:09:06Z</dcterms:modified>
</cp:coreProperties>
</file>