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6D94-7F72-1CD7-BF58-83F8896F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82EDB-475B-049B-9ECE-99F96495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76E-C5BA-BB0D-AB10-8F1F1665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4093-648E-3AF5-D046-11FB6D3E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B5D8-49FA-2E30-A509-2781DE96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5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8CD-5C72-BA2E-F70C-4C91FAF8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4E17F-5647-29FD-5D07-EB2E5668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571D-54F0-B253-1E1E-F858AA5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D282-03BC-CC4D-87E1-2E93AD56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A494-4E98-8C17-3748-F771418C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3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5B506-FBCE-0B88-CF7D-3838DF273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56F9A-DF69-084E-7D11-030FC76C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C119-D595-8147-83A5-AC088694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F8DF-3655-B091-CE15-1BF1CD42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02BC-ADD8-000D-5F48-75944AF7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8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C41-F954-26C7-5D0D-B926768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B186-0D74-7A21-9509-826D19C8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3C8A-CE9D-C016-A3BD-45B6815D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CAF2-158D-2C12-460E-30A00E02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5426-92D0-D4FF-B6E1-F9F13F5F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6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3B24-63AC-95CB-149A-CC44AF31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916E-D1B0-212B-52C6-80B4775B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AB6D-D239-BEBD-5E9B-EC7E7CC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94CB-BD50-E133-AEF1-7DE3928F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A79-6585-0E79-1FFA-2FB2CAAC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4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8981-2BD2-7200-D5CB-9BA79592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06E6-3FF8-BE27-B22D-B305B88A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2683-235F-A0E2-E610-AE10C4C2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1D869-9FE9-4CC2-C500-C57AF32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40DA-243D-DAA4-DDAC-8CD747CF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88D7-B4CD-8BFE-7B2A-0AA3C4E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DED-00D8-8907-AE71-CF21C3E3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F86C3-C27D-9C5C-8C40-4268A94C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D99E-2F5D-195D-D916-45A94F29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0BB50-3BF6-CD43-DBE2-BD4FA072C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51CB2-72D3-1109-E078-873D21148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FBEB2-DE87-CB77-A0A5-F6578DA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5DC05-4209-BA09-A378-BB5DA426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B23F6-CAD7-9474-2F36-14286A7D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3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3964-282C-D398-217A-543E7A34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A2425-096B-3A97-0972-CD25CDD4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A0CA-4D2E-AD17-BA08-5933FC00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16EB5-27F4-BB65-1FE5-51DC91FE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72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1D73-3AFC-FB03-8923-F4E93A28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ADD70-FA7A-526C-3C7D-B197EDD3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498D-4BCD-16BC-282A-AF3C466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93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400D-366D-6FF7-9A9E-CFAB08F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469A-A452-A5DF-9C6A-E159DC4A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9737-0FA8-A672-1861-D24C6592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7204B-C1FB-BA6C-C8FB-95A3370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9EB5-7B38-F93E-8E0A-E3F1F1BB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DC93F-B6D9-67C4-4CC7-7B83EB00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7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3AD-EAA9-77CD-B476-0224613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9EB19-12E2-8AF0-50A4-EDE670598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DA7B-9E06-3367-DAE5-C55F1010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73B8-6F29-00AB-5B56-6663E153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BD06-3A0E-8DB0-0C33-3F648F74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37F08-8D3C-EBA9-F72B-D114945E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6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60DA9-02A8-7446-D6FD-44C126EB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6EEC-FFCD-2968-A85E-EE35182A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3EB6-9BD2-70A5-D7D2-D2D6DB5F2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E358-78C4-A851-BB9F-B4A0D477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F9EA-29E5-BFE3-FCE3-4497EB18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8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CB5DC-E35E-22C0-BCD4-3606365B661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SCRATCHPAD DOC – WORKING NOTES ETC.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3E3E95-252F-C94A-475C-7C61CD55018E}"/>
              </a:ext>
            </a:extLst>
          </p:cNvPr>
          <p:cNvCxnSpPr/>
          <p:nvPr/>
        </p:nvCxnSpPr>
        <p:spPr>
          <a:xfrm>
            <a:off x="0" y="461665"/>
            <a:ext cx="12192000" cy="0"/>
          </a:xfrm>
          <a:prstGeom prst="line">
            <a:avLst/>
          </a:prstGeom>
          <a:ln w="762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2243B96-EDD9-AA8B-557A-E7D66693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245633"/>
            <a:ext cx="8284627" cy="4615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DB9617-60F8-A1EF-E5E8-60BF8085FCF8}"/>
              </a:ext>
            </a:extLst>
          </p:cNvPr>
          <p:cNvSpPr/>
          <p:nvPr/>
        </p:nvSpPr>
        <p:spPr>
          <a:xfrm>
            <a:off x="3438526" y="1245632"/>
            <a:ext cx="8284626" cy="5355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Edgewood Tahoe</a:t>
            </a:r>
          </a:p>
          <a:p>
            <a:pPr algn="ctr"/>
            <a:r>
              <a:rPr lang="en-CA" sz="1400" dirty="0"/>
              <a:t>09/01/2025 – 4:23pm local time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C5EFB-0584-5702-13C1-F20F8803AFA1}"/>
              </a:ext>
            </a:extLst>
          </p:cNvPr>
          <p:cNvSpPr txBox="1"/>
          <p:nvPr/>
        </p:nvSpPr>
        <p:spPr>
          <a:xfrm>
            <a:off x="95250" y="584776"/>
            <a:ext cx="27527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Screen should look like this. </a:t>
            </a:r>
          </a:p>
          <a:p>
            <a:endParaRPr lang="en-CA" sz="1600" dirty="0"/>
          </a:p>
          <a:p>
            <a:r>
              <a:rPr lang="en-CA" sz="1600" b="1" u="sng" dirty="0"/>
              <a:t>Behaviour: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On during local daylight time (where the pi is located)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Off weekdays during work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Change to next webcam every 30 seconds.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Use physical </a:t>
            </a:r>
            <a:r>
              <a:rPr lang="en-CA" sz="1600" dirty="0" err="1"/>
              <a:t>gpio</a:t>
            </a:r>
            <a:r>
              <a:rPr lang="en-CA" sz="1600" dirty="0"/>
              <a:t> button to switch between screens in a loop.</a:t>
            </a:r>
          </a:p>
        </p:txBody>
      </p:sp>
    </p:spTree>
    <p:extLst>
      <p:ext uri="{BB962C8B-B14F-4D97-AF65-F5344CB8AC3E}">
        <p14:creationId xmlns:p14="http://schemas.microsoft.com/office/powerpoint/2010/main" val="304599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Palmer</dc:creator>
  <cp:lastModifiedBy>Logan Palmer</cp:lastModifiedBy>
  <cp:revision>7</cp:revision>
  <dcterms:created xsi:type="dcterms:W3CDTF">2025-09-01T23:19:12Z</dcterms:created>
  <dcterms:modified xsi:type="dcterms:W3CDTF">2025-09-02T03:08:54Z</dcterms:modified>
</cp:coreProperties>
</file>