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65A8-D1D3-4F94-A2B9-23D5DE5A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599AC-4BF4-4FCE-B027-7E9B6616E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4A1D2-620E-4524-A615-A37060DF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74B87-8EB7-4BF7-8F6D-F88FBBB5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1B136-DE0E-435E-9ABA-C8C0686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2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1D9E8-ED29-4EBF-85B2-33C80054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8341B-D508-4057-A4E0-CEE86FFA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4FDB-B64A-47C2-B8A8-0FCF02EF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1072E-39F1-426D-806A-520C01DE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22883-8EDA-44C0-8485-BD7EED7E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F2AAC7-5E9D-4B9B-AE92-353F41466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95B89-C128-4DFC-922C-0C5DBA53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CAA33-4F49-4F7E-B85D-F6D8E73A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0DB2F-66C0-483D-8D78-C4401E64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28003-B012-4005-9E15-ED778334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5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AA9D6-1276-46B2-9DDE-AD458ED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BFD85-495F-4EDD-9D49-25AB4F7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E5CDE-8A45-44B9-A188-242FD8BC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78108-883D-4034-866B-D98B5F20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1FFF1-3FE7-4CC3-B4D7-D4539074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0DB8E-18B0-4233-AA02-D23E8D9A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34969-8F26-43AC-8121-088DEA36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5EF99-4946-43E2-BC84-5917635D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224CC-373C-4F27-991B-B4BAE58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6F34E-E7D9-43F0-9E96-0A69C034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DD1BE-51C1-4307-AF37-6E55A5F8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A95F-7B7A-466C-89BC-6B66E885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ED204-F802-4384-A756-244D882F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8BFC1-3A84-468A-896A-A59A90A8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C252C-65BB-4F1C-A9B4-6FADDA4E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278AD-E20A-4504-A03A-05CAC36F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CD66-480A-4392-B222-2364C11D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E7AC9-A472-4A61-B042-6E66E035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FF345-4675-4DF2-94DB-44E14992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F5C9C5-64F2-4DE2-8093-C2F5805F4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3E3F9-855A-4669-958D-91595B881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CAB5-929F-42A9-91B4-4485659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2B2F0-19BF-4477-ABDC-3F825A5B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50E3C-C9A9-41F4-8F21-C7C5FBB6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44610-63E3-4A04-AB3B-AC9C225F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CDDA4-2B29-46C0-9255-9C7F4F7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91CF68-6795-4444-BAC0-D641134B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5A6D4-39BC-43C4-A25F-34345808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FA014-EABE-4B64-BBF6-A9D82322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000DA6-6F70-488F-A928-C5006FE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8AAE4-930E-4F61-8F50-B65325D5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3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BB9C-9348-4749-851E-7915BCC6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ED725-97C7-406A-8021-BEBA996A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1AD3C-EC60-4C2F-A148-111A2F140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0A0FE-4490-4207-9FD3-DCEAC3C9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096BB-749F-4815-AB8C-CFAEDF69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7B511-D960-4196-937B-1D1DCAF8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3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8929-F7DD-44A5-9AB0-F1D5FFBB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6C8627-7322-4C1F-A46F-E91DA0923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9144-6EA6-4182-9B74-4B3D57CE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BE725-EDB1-4E5A-89A7-85FA48AE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1DB11-27E6-4824-8B9C-8BC0B2F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A7ABE-B64D-4A4E-BA14-B017027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D68EAE-25D0-467E-811A-BFCC2F5D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1D011-55B6-4881-B973-263039DA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BAB7F-D486-41B9-9DE1-CD40028C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DB2A-0645-4983-BFEE-03A144AFE05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C4DDB-52D0-43B7-8DC7-5F890F624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CF2D-7B20-40ED-9CF8-1803F391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 - Wikipedia">
            <a:extLst>
              <a:ext uri="{FF2B5EF4-FFF2-40B4-BE49-F238E27FC236}">
                <a16:creationId xmlns:a16="http://schemas.microsoft.com/office/drawing/2014/main" id="{2C0CFDA3-2375-4F60-A50B-38B56320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317" y="3664232"/>
            <a:ext cx="1540059" cy="8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6ED8AB-09D1-414F-B6E4-2B4D3A819365}"/>
              </a:ext>
            </a:extLst>
          </p:cNvPr>
          <p:cNvSpPr/>
          <p:nvPr/>
        </p:nvSpPr>
        <p:spPr>
          <a:xfrm>
            <a:off x="3735572" y="1063026"/>
            <a:ext cx="2544725" cy="1006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Websocket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D6B23D-50CC-43D7-A531-07F422D7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28" y="5387162"/>
            <a:ext cx="465010" cy="9888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62817-0A43-4A85-A589-C33F422F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92" y="5387162"/>
            <a:ext cx="465010" cy="9888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808C0B-7591-43BF-B6A8-06362ECD4F97}"/>
              </a:ext>
            </a:extLst>
          </p:cNvPr>
          <p:cNvSpPr txBox="1"/>
          <p:nvPr/>
        </p:nvSpPr>
        <p:spPr>
          <a:xfrm>
            <a:off x="1793358" y="64291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CCA7A2-D4F0-41E7-BA79-52C9C6CDC66C}"/>
              </a:ext>
            </a:extLst>
          </p:cNvPr>
          <p:cNvSpPr txBox="1"/>
          <p:nvPr/>
        </p:nvSpPr>
        <p:spPr>
          <a:xfrm>
            <a:off x="7056725" y="6488668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0E44E5-CB01-4F9D-95FB-A9EDBBF98701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2558902" y="4486935"/>
            <a:ext cx="8572445" cy="116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77AE91-1131-410C-A183-9BB5F4F78AB9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7822269" y="4486935"/>
            <a:ext cx="3309078" cy="158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B5674B-1D75-40D6-8767-E1CD9B20E722}"/>
              </a:ext>
            </a:extLst>
          </p:cNvPr>
          <p:cNvSpPr txBox="1"/>
          <p:nvPr/>
        </p:nvSpPr>
        <p:spPr>
          <a:xfrm>
            <a:off x="10517261" y="3193768"/>
            <a:ext cx="14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</a:t>
            </a:r>
            <a:r>
              <a:rPr lang="en-US" altLang="zh-CN" dirty="0" err="1"/>
              <a:t>Signin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C5A3CDF-6F07-45C5-BB33-A2D5C954018C}"/>
              </a:ext>
            </a:extLst>
          </p:cNvPr>
          <p:cNvSpPr/>
          <p:nvPr/>
        </p:nvSpPr>
        <p:spPr>
          <a:xfrm>
            <a:off x="1406100" y="4102275"/>
            <a:ext cx="1540059" cy="7161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Room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C3FF79-835D-44EE-9CAB-D5A80B8D76F2}"/>
              </a:ext>
            </a:extLst>
          </p:cNvPr>
          <p:cNvSpPr/>
          <p:nvPr/>
        </p:nvSpPr>
        <p:spPr>
          <a:xfrm>
            <a:off x="6573523" y="4105445"/>
            <a:ext cx="1540059" cy="7161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Join Room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7C06C45-7685-4CF7-AF38-B697ED847750}"/>
              </a:ext>
            </a:extLst>
          </p:cNvPr>
          <p:cNvCxnSpPr>
            <a:stCxn id="19" idx="0"/>
            <a:endCxn id="4" idx="1"/>
          </p:cNvCxnSpPr>
          <p:nvPr/>
        </p:nvCxnSpPr>
        <p:spPr>
          <a:xfrm rot="5400000" flipH="1" flipV="1">
            <a:off x="1687864" y="2054567"/>
            <a:ext cx="2535974" cy="1559442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E53C0F9-C053-4497-9FF7-4A04CDE16A7D}"/>
              </a:ext>
            </a:extLst>
          </p:cNvPr>
          <p:cNvCxnSpPr>
            <a:stCxn id="4" idx="3"/>
            <a:endCxn id="21" idx="0"/>
          </p:cNvCxnSpPr>
          <p:nvPr/>
        </p:nvCxnSpPr>
        <p:spPr>
          <a:xfrm>
            <a:off x="6280297" y="1566301"/>
            <a:ext cx="1063256" cy="2539144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8952C96-9A0E-4820-8E50-5F6C140F8267}"/>
              </a:ext>
            </a:extLst>
          </p:cNvPr>
          <p:cNvSpPr txBox="1"/>
          <p:nvPr/>
        </p:nvSpPr>
        <p:spPr>
          <a:xfrm>
            <a:off x="482010" y="2119423"/>
            <a:ext cx="15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Handshake</a:t>
            </a:r>
          </a:p>
          <a:p>
            <a:r>
              <a:rPr lang="en-US" altLang="zh-CN" dirty="0"/>
              <a:t>{User0, Server}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8F9FD4-5703-4803-84CC-6331C81C4FD7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946159" y="4460354"/>
            <a:ext cx="3627364" cy="3170"/>
          </a:xfrm>
          <a:prstGeom prst="straightConnector1">
            <a:avLst/>
          </a:prstGeom>
          <a:ln w="57150"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50C5314-C555-4055-B8C7-830CB964D90F}"/>
              </a:ext>
            </a:extLst>
          </p:cNvPr>
          <p:cNvSpPr/>
          <p:nvPr/>
        </p:nvSpPr>
        <p:spPr>
          <a:xfrm>
            <a:off x="4014055" y="4513808"/>
            <a:ext cx="16562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Virtual Tunnel</a:t>
            </a:r>
          </a:p>
          <a:p>
            <a:pPr algn="ctr"/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{User0, User1}</a:t>
            </a:r>
            <a:endParaRPr lang="zh-CN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1986D193-0911-46F1-991E-FCAD9D90A173}"/>
              </a:ext>
            </a:extLst>
          </p:cNvPr>
          <p:cNvSpPr/>
          <p:nvPr/>
        </p:nvSpPr>
        <p:spPr>
          <a:xfrm>
            <a:off x="4803225" y="2323120"/>
            <a:ext cx="255990" cy="1763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2B3C74-9FC0-4751-BF23-B7E6ECBA6EA5}"/>
              </a:ext>
            </a:extLst>
          </p:cNvPr>
          <p:cNvSpPr txBox="1"/>
          <p:nvPr/>
        </p:nvSpPr>
        <p:spPr>
          <a:xfrm>
            <a:off x="5096540" y="2834288"/>
            <a:ext cx="94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40026F-8641-4239-BE1B-AC532AEF68C9}"/>
              </a:ext>
            </a:extLst>
          </p:cNvPr>
          <p:cNvSpPr txBox="1"/>
          <p:nvPr/>
        </p:nvSpPr>
        <p:spPr>
          <a:xfrm>
            <a:off x="7477562" y="2106224"/>
            <a:ext cx="15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Handshake</a:t>
            </a:r>
          </a:p>
          <a:p>
            <a:r>
              <a:rPr lang="en-US" altLang="zh-CN" dirty="0"/>
              <a:t>{User1, Server}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6F66D-AA72-4B7B-A5CA-004913D7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Self-defined protocol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13F097-8B63-4F19-8FDB-393E43AB7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3" y="2009441"/>
            <a:ext cx="3130711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33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Self-defined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lrq619</dc:creator>
  <cp:lastModifiedBy>lrq619</cp:lastModifiedBy>
  <cp:revision>4</cp:revision>
  <dcterms:created xsi:type="dcterms:W3CDTF">2023-07-11T10:53:03Z</dcterms:created>
  <dcterms:modified xsi:type="dcterms:W3CDTF">2023-07-12T07:27:46Z</dcterms:modified>
</cp:coreProperties>
</file>