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20393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7564-363A-3EF3-F066-DDC190A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314" y="3493060"/>
            <a:ext cx="5811371" cy="1325563"/>
          </a:xfrm>
        </p:spPr>
        <p:txBody>
          <a:bodyPr/>
          <a:lstStyle/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P2010411	Grant Jing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P2010556	Polo Liu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P2010562	Veronica Chen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21469-C760-156F-BBFF-8A17349AEF2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sidebar shopping cart.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A49C74-0458-F9C3-7793-EBDEC5BE3869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 (Shopping Festivals)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5" y="1489770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031332" y="3265064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D6854-FC8A-F26D-A4AC-C8EA934DCD5F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 (Coupons)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B5D06-13EF-0688-E998-76967349F968}"/>
              </a:ext>
            </a:extLst>
          </p:cNvPr>
          <p:cNvSpPr/>
          <p:nvPr/>
        </p:nvSpPr>
        <p:spPr>
          <a:xfrm>
            <a:off x="619848" y="33700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b="1" dirty="0"/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B2B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C2C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392284" y="2133347"/>
            <a:ext cx="34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especially for sellers in C2C business model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C93D4-EEFB-321F-7E75-AB5796263341}"/>
              </a:ext>
            </a:extLst>
          </p:cNvPr>
          <p:cNvSpPr/>
          <p:nvPr/>
        </p:nvSpPr>
        <p:spPr>
          <a:xfrm>
            <a:off x="70820" y="337005"/>
            <a:ext cx="781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  <a:r>
              <a:rPr lang="zh-CN" alt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zh-CN" alt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5D8A6-0329-C847-B9EA-91F9038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7DA5D-3695-6754-D3DB-B8098BF28B6E}"/>
              </a:ext>
            </a:extLst>
          </p:cNvPr>
          <p:cNvSpPr/>
          <p:nvPr/>
        </p:nvSpPr>
        <p:spPr>
          <a:xfrm>
            <a:off x="70820" y="337005"/>
            <a:ext cx="781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  <a:r>
              <a:rPr lang="zh-CN" alt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zh-CN" alt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7" y="3347825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376374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39432" y="2976879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284116" y="2667628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67FC5D-5E7E-1FA2-B022-8AF2A909882E}"/>
              </a:ext>
            </a:extLst>
          </p:cNvPr>
          <p:cNvSpPr/>
          <p:nvPr/>
        </p:nvSpPr>
        <p:spPr>
          <a:xfrm>
            <a:off x="337912" y="1578234"/>
            <a:ext cx="578228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Customer Q&amp;A from JD.com</a:t>
            </a:r>
            <a:endParaRPr lang="zh-CN" altLang="en-US" sz="25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5586C-B2D8-D1C4-7848-FEF4C198A429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96B22-3656-C2CC-08F3-8B786F3CD835}"/>
              </a:ext>
            </a:extLst>
          </p:cNvPr>
          <p:cNvSpPr/>
          <p:nvPr/>
        </p:nvSpPr>
        <p:spPr>
          <a:xfrm>
            <a:off x="558967" y="1578234"/>
            <a:ext cx="53401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Amazon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7" y="2207298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33" y="2501656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19823" y="3176586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16402" y="3357741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0F7BA-1430-E97E-720B-AE953FB840A9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91" y="2674187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674187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65001" y="2605071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45528" y="2605071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F39FC-3989-B43D-5E6C-E9DBBA02C6B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15ABD-F0D7-D541-0414-C6CF6FD5CA31}"/>
              </a:ext>
            </a:extLst>
          </p:cNvPr>
          <p:cNvSpPr/>
          <p:nvPr/>
        </p:nvSpPr>
        <p:spPr>
          <a:xfrm>
            <a:off x="619848" y="1728734"/>
            <a:ext cx="65735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sidebar shopping cart of JD.com and Amazon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167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Office 主题​​</vt:lpstr>
      <vt:lpstr>Online Shopping Mall</vt:lpstr>
      <vt:lpstr>Outline</vt:lpstr>
      <vt:lpstr>Business Model</vt:lpstr>
      <vt:lpstr>Seller Center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Liu Runrong</cp:lastModifiedBy>
  <cp:revision>30</cp:revision>
  <dcterms:created xsi:type="dcterms:W3CDTF">2022-10-22T17:18:04Z</dcterms:created>
  <dcterms:modified xsi:type="dcterms:W3CDTF">2022-10-26T01:18:37Z</dcterms:modified>
</cp:coreProperties>
</file>