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C72EEB-729E-0A31-65B2-6047C3CD8D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62358E-6C47-08AF-50D1-23130823C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D7D29-8A7B-483C-9B98-6BBE4486595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8392B9-3D4D-6212-C758-B214B8171A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CD0738-2B68-BF03-18F9-DECEF1DE85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E1D35-CB64-43C3-BD52-3EC30426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CF6B8-F790-4B13-BE9E-46D4868C8775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D2ECD-DFBF-45B5-B59C-AC61A4D3A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27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9E50D-1792-17B1-22E6-BBF0379FD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7FE533-9820-095B-FDA6-72AAC0F83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921E0B-AC03-629E-A9D2-98F46D33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F476-CD49-44C0-8845-704D45E3948B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9DF42-03B1-259C-F3F3-73A02A6F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52850-F769-EE7B-6BB2-3DEE6A6C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0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978C8-3D03-6A17-E3EF-F90168E9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717061-CCC8-AE6E-9D8F-E988F57CC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96A50-40AE-1C68-19F4-751B4BDC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2FC6-5C5C-4C9F-9BB3-DD64828A1680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1C0F5-BEC2-B219-4EEC-CA7B764A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DDCEA-C273-E76C-52E5-2E729482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6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6CC617-D2B8-DA93-B67F-AC6489D34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7028A8-8523-5E70-367B-3357075A2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7F448-5A4E-9CF6-42D4-13CCAEB3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4205-A509-4672-A111-EB55EAD217C1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A23E8-F39B-0F34-19D6-D68A7629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B78ADB-8F03-D6FF-A0BC-A742F7DB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1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C698C-9F9B-F45E-D98C-A81A35A6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44D5D-E22A-A8E5-C418-043E1C97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21B5D-BCA3-E06C-EE47-4F932F28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6161-2E75-4769-92D8-591B907C90D2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10B7D-BA23-4524-D359-9B0DD545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17EFA-5065-9F48-869F-C1D6F765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7EF54-0588-4192-E34C-B6536991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E2FFB-8490-EAAC-2DC8-DFEB58826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6C4B2-891C-5183-A4DF-6D403140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83BE-2C21-43CD-98C3-EF561F74AE60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95994-5D18-A0F7-ED29-E01355B5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D5A73-6F2C-D82B-F9B0-AFB75B8E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B02A4-D81B-D687-2F0D-B186210D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EFD11-5290-DD3C-6E4B-3CE871FB2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51A648-F966-009C-73AA-8AC8AF055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0C1F3D-7F9E-33F6-C40F-9900D662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51A6-C376-4395-845A-01DD5BF490ED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E0EC9-61AB-EC7A-6EA1-EC272613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EF49CC-EB7C-5557-70CC-EDA624E0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4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BDD26-166C-3DE6-DBA5-345532B9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529C69-677F-61B9-D195-339B7DED2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9A1670-A834-73E1-FFD3-3B2317A8B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3CC45E-F879-BECF-A651-F6FA8EBFD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48241E-D0F4-86E5-8BCB-4601672CF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46D409-8D40-B163-07F8-4D90CB10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5DA3-AA9E-4248-B14F-470EDDD5F097}" type="datetime1">
              <a:rPr lang="en-US" smtClean="0"/>
              <a:t>10/25/2022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05FF97-A8B6-190F-C298-261B7A9A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6D24C4-45BE-F64D-23C3-6A86560F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1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94E12-34A7-45EB-58BD-E946D813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11C878-D9FA-A1A1-1DE4-9290D312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B365-F9F1-4DDE-8C02-311F43115B0B}" type="datetime1">
              <a:rPr lang="en-US" smtClean="0"/>
              <a:t>10/25/2022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42A45-E1EA-537B-75F0-665AB82B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DD01E6-946A-DE33-B42F-D5EE2D7E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3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962230-71CB-DCAF-207E-5D42976C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39D9-4CA7-4DAD-908A-5490A9115D25}" type="datetime1">
              <a:rPr lang="en-US" smtClean="0"/>
              <a:t>10/25/2022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8A61BD-5555-333C-4399-54E729F7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CF9C1E-807E-AFC2-ED2D-09587542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0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B49F5-2634-FB20-4529-22D1D593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6EB51-9A19-E2C3-0E68-BA871A892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9001A7-507B-65FC-A4A2-76E20E83B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299B4D-95A2-DAB4-3436-35F0B2DB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8537-1E7C-488B-80BF-36D26752A4D3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E70192-725B-E431-482E-1956C3C8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C4EE3D-C05C-D14E-304A-5F433FFF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8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62DAA-FA3B-1524-5018-ACED8434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881823-0E68-0A0A-A24E-56142ABC5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47589A-6829-6DD7-3B79-B2BA96028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FA3E2E-0A7B-0111-81B4-124C25A1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C35F-272C-4248-BFE8-63496E1956EC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887673-751B-404D-F324-FDC69C21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817A3-BABA-38EF-CA93-911B902A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634F72-E803-2EFF-BF51-CF974BE6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E27955-7CBE-1EBF-2154-162B30F31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02BE3-EC0B-A065-6FB9-A132198FF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48C5D-8063-4E26-B05A-BBBC1BE38990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D3547-6094-146A-4574-AD2478CF8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89681F-7CB2-9D0E-DDD7-7529AB646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3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ECEEFF-B7DE-7423-791D-F08F171B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C93D4-EEFB-321F-7E75-AB5796263341}"/>
              </a:ext>
            </a:extLst>
          </p:cNvPr>
          <p:cNvSpPr/>
          <p:nvPr/>
        </p:nvSpPr>
        <p:spPr>
          <a:xfrm>
            <a:off x="619848" y="337005"/>
            <a:ext cx="6716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Q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&amp;A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打通教育电商全环节，京东教育会是一门好生意么？ | 芥末堆">
            <a:extLst>
              <a:ext uri="{FF2B5EF4-FFF2-40B4-BE49-F238E27FC236}">
                <a16:creationId xmlns:a16="http://schemas.microsoft.com/office/drawing/2014/main" id="{33AABCBF-A3FE-7AD0-8EFE-3C298E6DF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22" y="1794872"/>
            <a:ext cx="2100599" cy="1298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0" name="Picture 6" descr="Amazon.com eGift Card">
            <a:extLst>
              <a:ext uri="{FF2B5EF4-FFF2-40B4-BE49-F238E27FC236}">
                <a16:creationId xmlns:a16="http://schemas.microsoft.com/office/drawing/2014/main" id="{55FBEF9B-1F25-03B3-DFBF-A99A1E6E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553" y="1794872"/>
            <a:ext cx="2102405" cy="1298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09AF403-AD95-E3FA-52D6-B1CB51D8C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88" y="3627635"/>
            <a:ext cx="4305065" cy="27030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168D42-34EB-54D2-2E3E-1466BA9EBD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795" y="3627636"/>
            <a:ext cx="4741000" cy="27030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180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81668E-20E5-79E8-DE3B-81399225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18FF03-365A-DD4F-D70C-00598B219E8E}"/>
              </a:ext>
            </a:extLst>
          </p:cNvPr>
          <p:cNvSpPr/>
          <p:nvPr/>
        </p:nvSpPr>
        <p:spPr>
          <a:xfrm>
            <a:off x="4626687" y="2690336"/>
            <a:ext cx="2938625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9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 &amp; A</a:t>
            </a:r>
            <a:endParaRPr lang="zh-CN" altLang="en-US" sz="9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🔥 Thank You Any Question Images HD Download free - Images SRkh">
            <a:extLst>
              <a:ext uri="{FF2B5EF4-FFF2-40B4-BE49-F238E27FC236}">
                <a16:creationId xmlns:a16="http://schemas.microsoft.com/office/drawing/2014/main" id="{050E54E3-1C22-1484-58C7-820601438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90" y="-1010010"/>
            <a:ext cx="8878019" cy="887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83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955D8A6-0329-C847-B9EA-91F90389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97DA5D-3695-6754-D3DB-B8098BF28B6E}"/>
              </a:ext>
            </a:extLst>
          </p:cNvPr>
          <p:cNvSpPr/>
          <p:nvPr/>
        </p:nvSpPr>
        <p:spPr>
          <a:xfrm>
            <a:off x="619848" y="337005"/>
            <a:ext cx="6716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Q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&amp;A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206B80-1457-8396-B40F-B494D1EBB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687" y="3347825"/>
            <a:ext cx="4077269" cy="22196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346436-5B47-C121-987F-DA546B6F9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48" y="2376374"/>
            <a:ext cx="5833416" cy="4162538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A962C80-95FF-0933-9B24-3F824065F2A7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4939432" y="2976879"/>
            <a:ext cx="2332636" cy="100852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2845E0E4-67D9-3DF1-3A6F-C2D87F8EF752}"/>
              </a:ext>
            </a:extLst>
          </p:cNvPr>
          <p:cNvSpPr/>
          <p:nvPr/>
        </p:nvSpPr>
        <p:spPr>
          <a:xfrm>
            <a:off x="4284116" y="2667628"/>
            <a:ext cx="767751" cy="3623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167FC5D-5E7E-1FA2-B022-8AF2A909882E}"/>
              </a:ext>
            </a:extLst>
          </p:cNvPr>
          <p:cNvSpPr/>
          <p:nvPr/>
        </p:nvSpPr>
        <p:spPr>
          <a:xfrm>
            <a:off x="619848" y="1578234"/>
            <a:ext cx="521841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the Customer Q&amp;A from JD.com</a:t>
            </a:r>
            <a:endParaRPr lang="zh-CN" alt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046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E82E71E-A346-D1F2-8B55-B58F9389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75586C-B2D8-D1C4-7848-FEF4C198A429}"/>
              </a:ext>
            </a:extLst>
          </p:cNvPr>
          <p:cNvSpPr/>
          <p:nvPr/>
        </p:nvSpPr>
        <p:spPr>
          <a:xfrm>
            <a:off x="619848" y="337005"/>
            <a:ext cx="6716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Q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&amp;A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596B22-3656-C2CC-08F3-8B786F3CD835}"/>
              </a:ext>
            </a:extLst>
          </p:cNvPr>
          <p:cNvSpPr/>
          <p:nvPr/>
        </p:nvSpPr>
        <p:spPr>
          <a:xfrm>
            <a:off x="558967" y="1578234"/>
            <a:ext cx="534018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the Customer Q&amp;A from Amazon</a:t>
            </a:r>
            <a:endParaRPr lang="zh-CN" alt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E73F9C-948B-BF55-A60F-9D19399B6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7" y="2207298"/>
            <a:ext cx="7469346" cy="42585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87D020-F48C-D96D-2F8D-CFBFEA9E3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833" y="2501656"/>
            <a:ext cx="5010200" cy="3669823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974A41AA-60F0-A1A2-AACE-FAE704A6F08F}"/>
              </a:ext>
            </a:extLst>
          </p:cNvPr>
          <p:cNvSpPr/>
          <p:nvPr/>
        </p:nvSpPr>
        <p:spPr>
          <a:xfrm>
            <a:off x="1519823" y="3176586"/>
            <a:ext cx="2996579" cy="3623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66A2D4B-017B-ABAA-4DA5-E6BDA81F4CF4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4516402" y="3357741"/>
            <a:ext cx="1953409" cy="24810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89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54951D-6B76-407B-B0C7-BB17A2C8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10F7BA-1430-E97E-720B-AE953FB840A9}"/>
              </a:ext>
            </a:extLst>
          </p:cNvPr>
          <p:cNvSpPr/>
          <p:nvPr/>
        </p:nvSpPr>
        <p:spPr>
          <a:xfrm>
            <a:off x="619848" y="337005"/>
            <a:ext cx="6418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Sidebar Shopping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Cart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20% OFF (+2*) Drugstore Online Coupon Codes Oct 2022 | Drugstoreonline-lb. com">
            <a:extLst>
              <a:ext uri="{FF2B5EF4-FFF2-40B4-BE49-F238E27FC236}">
                <a16:creationId xmlns:a16="http://schemas.microsoft.com/office/drawing/2014/main" id="{47E90A56-E52E-8E2C-9A26-18BD77F9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85" y="2965860"/>
            <a:ext cx="3012387" cy="2120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2" name="Picture 8" descr="Compare Icons - Free SVG &amp; PNG Compare Images - Noun Project">
            <a:extLst>
              <a:ext uri="{FF2B5EF4-FFF2-40B4-BE49-F238E27FC236}">
                <a16:creationId xmlns:a16="http://schemas.microsoft.com/office/drawing/2014/main" id="{1A1243D7-21DF-59AA-EB5E-24F5EF6EB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49" y="3183594"/>
            <a:ext cx="1684569" cy="168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打通教育电商全环节，京东教育会是一门好生意么？ | 芥末堆">
            <a:extLst>
              <a:ext uri="{FF2B5EF4-FFF2-40B4-BE49-F238E27FC236}">
                <a16:creationId xmlns:a16="http://schemas.microsoft.com/office/drawing/2014/main" id="{DC23BCC6-1FAF-8040-46DD-C7D91195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895" y="1702014"/>
            <a:ext cx="3012387" cy="18617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6" descr="Amazon.com eGift Card">
            <a:extLst>
              <a:ext uri="{FF2B5EF4-FFF2-40B4-BE49-F238E27FC236}">
                <a16:creationId xmlns:a16="http://schemas.microsoft.com/office/drawing/2014/main" id="{292CF62E-4DA5-165E-35CB-A20784EB6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895" y="4494616"/>
            <a:ext cx="3014975" cy="18617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4" name="Picture 10" descr="Add, create, plus icon - Download on Iconfinder">
            <a:extLst>
              <a:ext uri="{FF2B5EF4-FFF2-40B4-BE49-F238E27FC236}">
                <a16:creationId xmlns:a16="http://schemas.microsoft.com/office/drawing/2014/main" id="{88D43237-22C3-D1A5-0FD8-866906492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46505" y="3713599"/>
            <a:ext cx="631166" cy="63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15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D89E29F-25AB-5C94-0555-535F8FD8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784FD7-90DC-700E-1A76-609960B65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091" y="2674187"/>
            <a:ext cx="5522472" cy="34415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7A622E-ED8C-0E3B-FAC9-3E7F4787F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48" y="2674187"/>
            <a:ext cx="4927542" cy="3441520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F3ED674-EB6C-D128-96E8-01C7850581D1}"/>
              </a:ext>
            </a:extLst>
          </p:cNvPr>
          <p:cNvSpPr/>
          <p:nvPr/>
        </p:nvSpPr>
        <p:spPr>
          <a:xfrm>
            <a:off x="4365001" y="2605071"/>
            <a:ext cx="1276141" cy="357975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F62042-A7B5-3160-05D4-503434DA7638}"/>
              </a:ext>
            </a:extLst>
          </p:cNvPr>
          <p:cNvSpPr/>
          <p:nvPr/>
        </p:nvSpPr>
        <p:spPr>
          <a:xfrm>
            <a:off x="10545528" y="2605071"/>
            <a:ext cx="1105299" cy="357975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1F39FC-3989-B43D-5E6C-E9DBBA02C6BA}"/>
              </a:ext>
            </a:extLst>
          </p:cNvPr>
          <p:cNvSpPr/>
          <p:nvPr/>
        </p:nvSpPr>
        <p:spPr>
          <a:xfrm>
            <a:off x="619848" y="337005"/>
            <a:ext cx="6418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Sidebar Shopping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Cart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D15ABD-F0D7-D541-0414-C6CF6FD5CA31}"/>
              </a:ext>
            </a:extLst>
          </p:cNvPr>
          <p:cNvSpPr/>
          <p:nvPr/>
        </p:nvSpPr>
        <p:spPr>
          <a:xfrm>
            <a:off x="619848" y="1728734"/>
            <a:ext cx="657353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sidebar shopping cart of JD.com and Amazon</a:t>
            </a:r>
            <a:endParaRPr 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497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51627F-97C7-BAB6-5023-8953473D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A921469-C760-156F-BBFF-8A17349AEF2A}"/>
              </a:ext>
            </a:extLst>
          </p:cNvPr>
          <p:cNvSpPr/>
          <p:nvPr/>
        </p:nvSpPr>
        <p:spPr>
          <a:xfrm>
            <a:off x="619848" y="337005"/>
            <a:ext cx="6418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Sidebar Shopping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Cart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CD8F61-4986-DAB5-3363-3219EDA2A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48" y="1660291"/>
            <a:ext cx="7547608" cy="4401112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472AC18-079C-8F24-94C1-B6DD85C2135E}"/>
              </a:ext>
            </a:extLst>
          </p:cNvPr>
          <p:cNvSpPr/>
          <p:nvPr/>
        </p:nvSpPr>
        <p:spPr>
          <a:xfrm>
            <a:off x="7327996" y="1583176"/>
            <a:ext cx="905240" cy="460249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094D3B-57AD-DA2F-4DA4-58139433600D}"/>
              </a:ext>
            </a:extLst>
          </p:cNvPr>
          <p:cNvSpPr/>
          <p:nvPr/>
        </p:nvSpPr>
        <p:spPr>
          <a:xfrm>
            <a:off x="8520297" y="3115715"/>
            <a:ext cx="3907764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drug website doesn't have the sidebar shopping cart.</a:t>
            </a:r>
            <a:endParaRPr lang="zh-CN" alt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734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5A49C74-0458-F9C3-7793-EBDEC5BE3869}"/>
              </a:ext>
            </a:extLst>
          </p:cNvPr>
          <p:cNvSpPr txBox="1"/>
          <p:nvPr/>
        </p:nvSpPr>
        <p:spPr>
          <a:xfrm>
            <a:off x="58057" y="159657"/>
            <a:ext cx="1169581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Marketing(promotional activities)</a:t>
            </a:r>
          </a:p>
          <a:p>
            <a:endParaRPr lang="zh-CN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81A986-CC04-467C-605A-D20FB6510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85" y="1489770"/>
            <a:ext cx="1890674" cy="16455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61FDC8-6B84-B76A-05B4-1536F7A9BC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" t="255" r="5206"/>
          <a:stretch/>
        </p:blipFill>
        <p:spPr>
          <a:xfrm>
            <a:off x="5031332" y="3265064"/>
            <a:ext cx="7088097" cy="31756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16743B3-A336-E6A8-0B51-D9D87C652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2396371"/>
            <a:ext cx="4363307" cy="245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7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3D6854-FC8A-F26D-A4AC-C8EA934DCD5F}"/>
              </a:ext>
            </a:extLst>
          </p:cNvPr>
          <p:cNvSpPr txBox="1"/>
          <p:nvPr/>
        </p:nvSpPr>
        <p:spPr>
          <a:xfrm>
            <a:off x="58057" y="159657"/>
            <a:ext cx="1169581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Marketing(coupons)</a:t>
            </a:r>
          </a:p>
          <a:p>
            <a:endParaRPr lang="zh-CN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B2F6D0-2F0C-502E-0917-A8DB30F28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033" y="2049338"/>
            <a:ext cx="3346622" cy="8255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F69ABDC-1239-9A1B-54CF-8C42520DF8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t="12878" r="32797"/>
          <a:stretch/>
        </p:blipFill>
        <p:spPr>
          <a:xfrm>
            <a:off x="5322320" y="2946745"/>
            <a:ext cx="6688374" cy="28934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829170C-A8F6-3792-E05B-CA250EB89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" y="2081282"/>
            <a:ext cx="5047728" cy="3758947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21EE277E-8BFD-BA1E-BF7D-AB65A6DF823E}"/>
              </a:ext>
            </a:extLst>
          </p:cNvPr>
          <p:cNvSpPr/>
          <p:nvPr/>
        </p:nvSpPr>
        <p:spPr>
          <a:xfrm>
            <a:off x="0" y="4586514"/>
            <a:ext cx="2409372" cy="74748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08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9D38560-D17B-1AF7-F0AE-61E35BA5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D7B5D06-13EF-0688-E998-76967349F968}"/>
              </a:ext>
            </a:extLst>
          </p:cNvPr>
          <p:cNvSpPr/>
          <p:nvPr/>
        </p:nvSpPr>
        <p:spPr>
          <a:xfrm>
            <a:off x="619848" y="337005"/>
            <a:ext cx="3257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063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85</Words>
  <Application>Microsoft Office PowerPoint</Application>
  <PresentationFormat>宽屏</PresentationFormat>
  <Paragraphs>22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2395642493@qq.com</dc:creator>
  <cp:lastModifiedBy>1312360405@qq.com</cp:lastModifiedBy>
  <cp:revision>4</cp:revision>
  <dcterms:created xsi:type="dcterms:W3CDTF">2022-10-22T17:18:04Z</dcterms:created>
  <dcterms:modified xsi:type="dcterms:W3CDTF">2022-10-25T06:15:14Z</dcterms:modified>
</cp:coreProperties>
</file>