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1" r:id="rId2"/>
    <p:sldId id="268" r:id="rId3"/>
    <p:sldId id="270" r:id="rId4"/>
    <p:sldId id="269" r:id="rId5"/>
    <p:sldId id="256" r:id="rId6"/>
    <p:sldId id="257" r:id="rId7"/>
    <p:sldId id="258" r:id="rId8"/>
    <p:sldId id="259" r:id="rId9"/>
    <p:sldId id="260" r:id="rId10"/>
    <p:sldId id="261" r:id="rId11"/>
    <p:sldId id="264" r:id="rId12"/>
    <p:sldId id="265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A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FC72EEB-729E-0A31-65B2-6047C3CD8D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62358E-6C47-08AF-50D1-23130823C57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D7D29-8A7B-483C-9B98-6BBE44865959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8392B9-3D4D-6212-C758-B214B8171A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CD0738-2B68-BF03-18F9-DECEF1DE85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1E1D35-CB64-43C3-BD52-3EC30426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06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CF6B8-F790-4B13-BE9E-46D4868C8775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D2ECD-DFBF-45B5-B59C-AC61A4D3A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27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19E50D-1792-17B1-22E6-BBF0379FD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7FE533-9820-095B-FDA6-72AAC0F83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921E0B-AC03-629E-A9D2-98F46D33F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B2B33-38AC-4C80-A256-4262B7E3F619}" type="datetime1">
              <a:rPr lang="en-US" altLang="zh-CN" smtClean="0"/>
              <a:t>10/26/2022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F9DF42-03B1-259C-F3F3-73A02A6F5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A52850-F769-EE7B-6BB2-3DEE6A6CF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02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978C8-3D03-6A17-E3EF-F90168E99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717061-CCC8-AE6E-9D8F-E988F57CC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196A50-40AE-1C68-19F4-751B4BDCF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D6E1-15DF-4C43-9999-36622E4C8A8A}" type="datetime1">
              <a:rPr lang="en-US" altLang="zh-CN" smtClean="0"/>
              <a:t>10/26/2022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51C0F5-BEC2-B219-4EEC-CA7B764AA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2DDCEA-C273-E76C-52E5-2E729482A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68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6CC617-D2B8-DA93-B67F-AC6489D34F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7028A8-8523-5E70-367B-3357075A2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B7F448-5A4E-9CF6-42D4-13CCAEB3C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DD86-7C8A-4CB4-B5B0-217C85C76AB5}" type="datetime1">
              <a:rPr lang="en-US" altLang="zh-CN" smtClean="0"/>
              <a:t>10/26/2022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2A23E8-F39B-0F34-19D6-D68A76299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B78ADB-8F03-D6FF-A0BC-A742F7DB9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10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C698C-9F9B-F45E-D98C-A81A35A62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444D5D-E22A-A8E5-C418-043E1C977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B21B5D-BCA3-E06C-EE47-4F932F28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37DE-661A-4673-92EA-3E7F024A5535}" type="datetime1">
              <a:rPr lang="en-US" altLang="zh-CN" smtClean="0"/>
              <a:t>10/26/2022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710B7D-BA23-4524-D359-9B0DD545C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817EFA-5065-9F48-869F-C1D6F765E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35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57EF54-0588-4192-E34C-B6536991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5E2FFB-8490-EAAC-2DC8-DFEB58826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66C4B2-891C-5183-A4DF-6D403140B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D217-CBE5-4350-984D-0E41C8FD1380}" type="datetime1">
              <a:rPr lang="en-US" altLang="zh-CN" smtClean="0"/>
              <a:t>10/26/2022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795994-5D18-A0F7-ED29-E01355B5C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CD5A73-6F2C-D82B-F9B0-AFB75B8E1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4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B02A4-D81B-D687-2F0D-B186210D1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0EFD11-5290-DD3C-6E4B-3CE871FB28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51A648-F966-009C-73AA-8AC8AF055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0C1F3D-7F9E-33F6-C40F-9900D6629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8135-AFF4-4F5D-9F90-2E3956A8689B}" type="datetime1">
              <a:rPr lang="en-US" altLang="zh-CN" smtClean="0"/>
              <a:t>10/26/2022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4E0EC9-61AB-EC7A-6EA1-EC272613B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EF49CC-EB7C-5557-70CC-EDA624E08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43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BDD26-166C-3DE6-DBA5-345532B99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529C69-677F-61B9-D195-339B7DED2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9A1670-A834-73E1-FFD3-3B2317A8B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3CC45E-F879-BECF-A651-F6FA8EBFD0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48241E-D0F4-86E5-8BCB-4601672CF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46D409-8D40-B163-07F8-4D90CB107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EE39E-C436-493B-B858-F2973290EF20}" type="datetime1">
              <a:rPr lang="en-US" altLang="zh-CN" smtClean="0"/>
              <a:t>10/26/2022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05FF97-A8B6-190F-C298-261B7A9AA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6D24C4-45BE-F64D-23C3-6A86560F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16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94E12-34A7-45EB-58BD-E946D813B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11C878-D9FA-A1A1-1DE4-9290D312E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2C1DB-9D94-40F1-B5CD-9C102A995963}" type="datetime1">
              <a:rPr lang="en-US" altLang="zh-CN" smtClean="0"/>
              <a:t>10/26/2022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42A45-E1EA-537B-75F0-665AB82BB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DD01E6-946A-DE33-B42F-D5EE2D7EB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3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962230-71CB-DCAF-207E-5D42976CB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B903-C9F4-42A7-9BA2-D1017DBDDFF7}" type="datetime1">
              <a:rPr lang="en-US" altLang="zh-CN" smtClean="0"/>
              <a:t>10/26/2022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8A61BD-5555-333C-4399-54E729F75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CF9C1E-807E-AFC2-ED2D-095875424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06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B49F5-2634-FB20-4529-22D1D593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96EB51-9A19-E2C3-0E68-BA871A892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9001A7-507B-65FC-A4A2-76E20E83B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299B4D-95A2-DAB4-3436-35F0B2DB5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3AA4-FB86-45B5-8A2F-B712F4B6BB99}" type="datetime1">
              <a:rPr lang="en-US" altLang="zh-CN" smtClean="0"/>
              <a:t>10/26/2022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E70192-725B-E431-482E-1956C3C83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C4EE3D-C05C-D14E-304A-5F433FFFD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82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62DAA-FA3B-1524-5018-ACED84348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881823-0E68-0A0A-A24E-56142ABC5F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47589A-6829-6DD7-3B79-B2BA96028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FA3E2E-0A7B-0111-81B4-124C25A1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8281-7A2D-4EC0-BCF2-9CE9C784082C}" type="datetime1">
              <a:rPr lang="en-US" altLang="zh-CN" smtClean="0"/>
              <a:t>10/26/2022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887673-751B-404D-F324-FDC69C213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A817A3-BABA-38EF-CA93-911B902AD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0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634F72-E803-2EFF-BF51-CF974BE68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E27955-7CBE-1EBF-2154-162B30F31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402BE3-EC0B-A065-6FB9-A132198FF6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97CED-9528-4D41-A8DD-DF7A02B8FC64}" type="datetime1">
              <a:rPr lang="en-US" altLang="zh-CN" smtClean="0"/>
              <a:t>10/26/2022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CD3547-6094-146A-4574-AD2478CF8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89681F-7CB2-9D0E-DDD7-7529AB646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31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0C1DC-4E40-EE7D-AE62-79C6FED18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517" y="2039377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Online Shopping Mall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C7564-363A-3EF3-F066-DDC190A44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314" y="3493060"/>
            <a:ext cx="5811371" cy="1325563"/>
          </a:xfrm>
        </p:spPr>
        <p:txBody>
          <a:bodyPr/>
          <a:lstStyle/>
          <a:p>
            <a:pPr indent="0" algn="ctr">
              <a:buNone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P2010411	Grant Jing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0" algn="ctr">
              <a:buNone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P2010556	Polo Liu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0" algn="ctr">
              <a:buNone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P2010562	Veronica Chen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8277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A51627F-97C7-BAB6-5023-8953473D5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CD8F61-4986-DAB5-3363-3219EDA2A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48" y="1660291"/>
            <a:ext cx="7547608" cy="4401112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2472AC18-079C-8F24-94C1-B6DD85C2135E}"/>
              </a:ext>
            </a:extLst>
          </p:cNvPr>
          <p:cNvSpPr/>
          <p:nvPr/>
        </p:nvSpPr>
        <p:spPr>
          <a:xfrm>
            <a:off x="7327996" y="1583176"/>
            <a:ext cx="905240" cy="460249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094D3B-57AD-DA2F-4DA4-58139433600D}"/>
              </a:ext>
            </a:extLst>
          </p:cNvPr>
          <p:cNvSpPr/>
          <p:nvPr/>
        </p:nvSpPr>
        <p:spPr>
          <a:xfrm>
            <a:off x="8520297" y="3115715"/>
            <a:ext cx="3907764" cy="12464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drug website doesn't have the </a:t>
            </a:r>
            <a:r>
              <a:rPr lang="en-US" altLang="zh-CN" sz="25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sidebar shopping cart</a:t>
            </a:r>
            <a:r>
              <a:rPr lang="en-US" altLang="zh-CN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zh-CN" altLang="en-US" sz="2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199E1A3-B86C-FAEE-6244-BC72CA6D145A}"/>
              </a:ext>
            </a:extLst>
          </p:cNvPr>
          <p:cNvSpPr/>
          <p:nvPr/>
        </p:nvSpPr>
        <p:spPr>
          <a:xfrm>
            <a:off x="337912" y="291947"/>
            <a:ext cx="1028999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User-friendly Design </a:t>
            </a:r>
            <a:r>
              <a:rPr lang="en-US" altLang="zh-CN" sz="3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30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Sidebar Shopping Cart</a:t>
            </a:r>
            <a:r>
              <a:rPr lang="en-US" altLang="zh-CN" sz="30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sz="3000" b="1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346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181A986-CC04-467C-605A-D20FB6510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785" y="1489770"/>
            <a:ext cx="1890674" cy="164558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C61FDC8-6B84-B76A-05B4-1536F7A9BC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" t="255" r="5206"/>
          <a:stretch/>
        </p:blipFill>
        <p:spPr>
          <a:xfrm>
            <a:off x="5031332" y="3265064"/>
            <a:ext cx="7088097" cy="317569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16743B3-A336-E6A8-0B51-D9D87C652D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" y="2396371"/>
            <a:ext cx="4363307" cy="245654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F727CA-230B-1207-A382-2307778A6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23A56A8-6D72-A462-2E21-8102DE16E047}"/>
              </a:ext>
            </a:extLst>
          </p:cNvPr>
          <p:cNvSpPr/>
          <p:nvPr/>
        </p:nvSpPr>
        <p:spPr>
          <a:xfrm>
            <a:off x="337912" y="291947"/>
            <a:ext cx="679384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Marketing </a:t>
            </a:r>
            <a:r>
              <a:rPr lang="en-US" altLang="zh-CN" sz="3000" b="1" dirty="0">
                <a:latin typeface="Arial" panose="020B0604020202020204" pitchFamily="34" charset="0"/>
                <a:cs typeface="Arial" panose="020B0604020202020204" pitchFamily="34" charset="0"/>
              </a:rPr>
              <a:t>(Shopping Festivals)</a:t>
            </a:r>
          </a:p>
        </p:txBody>
      </p:sp>
    </p:spTree>
    <p:extLst>
      <p:ext uri="{BB962C8B-B14F-4D97-AF65-F5344CB8AC3E}">
        <p14:creationId xmlns:p14="http://schemas.microsoft.com/office/powerpoint/2010/main" val="3901272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CB2F6D0-2F0C-502E-0917-A8DB30F28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033" y="2049338"/>
            <a:ext cx="3346622" cy="82554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F69ABDC-1239-9A1B-54CF-8C42520DF8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8" t="12878" r="32797"/>
          <a:stretch/>
        </p:blipFill>
        <p:spPr>
          <a:xfrm>
            <a:off x="5322320" y="2946745"/>
            <a:ext cx="6688374" cy="289348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829170C-A8F6-3792-E05B-CA250EB895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7" y="2081282"/>
            <a:ext cx="5047728" cy="3758947"/>
          </a:xfrm>
          <a:prstGeom prst="rect">
            <a:avLst/>
          </a:prstGeom>
        </p:spPr>
      </p:pic>
      <p:sp>
        <p:nvSpPr>
          <p:cNvPr id="13" name="椭圆 12">
            <a:extLst>
              <a:ext uri="{FF2B5EF4-FFF2-40B4-BE49-F238E27FC236}">
                <a16:creationId xmlns:a16="http://schemas.microsoft.com/office/drawing/2014/main" id="{21EE277E-8BFD-BA1E-BF7D-AB65A6DF823E}"/>
              </a:ext>
            </a:extLst>
          </p:cNvPr>
          <p:cNvSpPr/>
          <p:nvPr/>
        </p:nvSpPr>
        <p:spPr>
          <a:xfrm>
            <a:off x="0" y="4586514"/>
            <a:ext cx="2409372" cy="74748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93C803-26EB-716A-9929-8D7ED3C14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>
                <a:solidFill>
                  <a:schemeClr val="tx1"/>
                </a:solidFill>
              </a:r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E4B1DD-EB6D-5B2F-444C-11E7A9C052B4}"/>
              </a:ext>
            </a:extLst>
          </p:cNvPr>
          <p:cNvSpPr/>
          <p:nvPr/>
        </p:nvSpPr>
        <p:spPr>
          <a:xfrm>
            <a:off x="337912" y="291947"/>
            <a:ext cx="493276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Marketing </a:t>
            </a:r>
            <a:r>
              <a:rPr lang="en-US" altLang="zh-CN" sz="3000" b="1" dirty="0">
                <a:latin typeface="Arial" panose="020B0604020202020204" pitchFamily="34" charset="0"/>
                <a:cs typeface="Arial" panose="020B0604020202020204" pitchFamily="34" charset="0"/>
              </a:rPr>
              <a:t>(Coupons)</a:t>
            </a:r>
          </a:p>
        </p:txBody>
      </p:sp>
    </p:spTree>
    <p:extLst>
      <p:ext uri="{BB962C8B-B14F-4D97-AF65-F5344CB8AC3E}">
        <p14:creationId xmlns:p14="http://schemas.microsoft.com/office/powerpoint/2010/main" val="2883087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9D38560-D17B-1AF7-F0AE-61E35BA5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>
                <a:solidFill>
                  <a:schemeClr val="tx1"/>
                </a:solidFill>
              </a:r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E549278-5C60-94A8-B08B-FCE5DA0F5835}"/>
              </a:ext>
            </a:extLst>
          </p:cNvPr>
          <p:cNvSpPr/>
          <p:nvPr/>
        </p:nvSpPr>
        <p:spPr>
          <a:xfrm>
            <a:off x="337912" y="291947"/>
            <a:ext cx="325762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070633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C81668E-20E5-79E8-DE3B-81399225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>
                <a:solidFill>
                  <a:schemeClr val="tx1"/>
                </a:solidFill>
              </a:rPr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B18FF03-365A-DD4F-D70C-00598B219E8E}"/>
              </a:ext>
            </a:extLst>
          </p:cNvPr>
          <p:cNvSpPr/>
          <p:nvPr/>
        </p:nvSpPr>
        <p:spPr>
          <a:xfrm>
            <a:off x="4626687" y="2690336"/>
            <a:ext cx="2938625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9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 &amp; A</a:t>
            </a:r>
            <a:endParaRPr lang="zh-CN" altLang="en-US" sz="9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50" name="Picture 2" descr="🔥 Thank You Any Question Images HD Download free - Images SRkh">
            <a:extLst>
              <a:ext uri="{FF2B5EF4-FFF2-40B4-BE49-F238E27FC236}">
                <a16:creationId xmlns:a16="http://schemas.microsoft.com/office/drawing/2014/main" id="{050E54E3-1C22-1484-58C7-820601438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990" y="-1010010"/>
            <a:ext cx="8878019" cy="887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837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BAF2C-CED9-9EBB-057B-F1744698A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CC9A8-8930-4BC5-FEC9-04289F4C0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Seller Center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Customer Q&amp;A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Sidebar Shopping Cart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Shopping Festival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Coupons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F48F5-48DC-E64A-B092-8699627E0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9F4EBD-69DF-8ABB-233E-31A21233D8CC}"/>
              </a:ext>
            </a:extLst>
          </p:cNvPr>
          <p:cNvSpPr txBox="1"/>
          <p:nvPr/>
        </p:nvSpPr>
        <p:spPr>
          <a:xfrm>
            <a:off x="4915422" y="1775521"/>
            <a:ext cx="3113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en-US" altLang="zh-CN" sz="2800" dirty="0"/>
              <a:t>  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Business</a:t>
            </a:r>
            <a:r>
              <a:rPr lang="en-US" altLang="zh-CN" sz="2800" dirty="0"/>
              <a:t> Model</a:t>
            </a:r>
            <a:endParaRPr lang="zh-CN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46FF9E-8DBD-87DD-6F7A-A2302223D59C}"/>
              </a:ext>
            </a:extLst>
          </p:cNvPr>
          <p:cNvSpPr txBox="1"/>
          <p:nvPr/>
        </p:nvSpPr>
        <p:spPr>
          <a:xfrm>
            <a:off x="4859055" y="2116641"/>
            <a:ext cx="5709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zh-CN" alt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5A592F-97D6-23FB-EC87-5C0FD9FF5DF1}"/>
              </a:ext>
            </a:extLst>
          </p:cNvPr>
          <p:cNvSpPr txBox="1"/>
          <p:nvPr/>
        </p:nvSpPr>
        <p:spPr>
          <a:xfrm>
            <a:off x="4859055" y="3149192"/>
            <a:ext cx="5709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zh-CN" alt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84EAF2-0DB9-9F35-1048-264AE5673A2A}"/>
              </a:ext>
            </a:extLst>
          </p:cNvPr>
          <p:cNvSpPr txBox="1"/>
          <p:nvPr/>
        </p:nvSpPr>
        <p:spPr>
          <a:xfrm>
            <a:off x="5205087" y="2541139"/>
            <a:ext cx="3613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User-friendly Design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B49AF7-CA11-ACD1-8557-2D926E98C924}"/>
              </a:ext>
            </a:extLst>
          </p:cNvPr>
          <p:cNvSpPr txBox="1"/>
          <p:nvPr/>
        </p:nvSpPr>
        <p:spPr>
          <a:xfrm>
            <a:off x="5205087" y="3496357"/>
            <a:ext cx="3613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Marketing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247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5CC4645-8EB4-D5E0-0D98-662BB31AE0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96" y="1403162"/>
            <a:ext cx="6987619" cy="524071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F48F5-48DC-E64A-B092-8699627E0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D86FCD-270B-DEC9-1932-2C1E3E9E124C}"/>
              </a:ext>
            </a:extLst>
          </p:cNvPr>
          <p:cNvSpPr txBox="1"/>
          <p:nvPr/>
        </p:nvSpPr>
        <p:spPr>
          <a:xfrm>
            <a:off x="8346073" y="2282845"/>
            <a:ext cx="2763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B2C</a:t>
            </a:r>
            <a:r>
              <a:rPr lang="en-US" altLang="zh-CN" dirty="0"/>
              <a:t> (Business to Customer)</a:t>
            </a:r>
            <a:endParaRPr lang="zh-CN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6A8211-58F6-55FB-F947-06ACEC43CFF7}"/>
              </a:ext>
            </a:extLst>
          </p:cNvPr>
          <p:cNvSpPr txBox="1"/>
          <p:nvPr/>
        </p:nvSpPr>
        <p:spPr>
          <a:xfrm>
            <a:off x="8346073" y="3244334"/>
            <a:ext cx="286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C2C</a:t>
            </a:r>
            <a:r>
              <a:rPr lang="en-US" altLang="zh-CN" dirty="0"/>
              <a:t> (Customer to Customer)</a:t>
            </a:r>
            <a:endParaRPr lang="zh-CN" alt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72309E-FD40-E7DE-873C-F96523D235B5}"/>
              </a:ext>
            </a:extLst>
          </p:cNvPr>
          <p:cNvCxnSpPr>
            <a:cxnSpLocks/>
          </p:cNvCxnSpPr>
          <p:nvPr/>
        </p:nvCxnSpPr>
        <p:spPr>
          <a:xfrm flipV="1">
            <a:off x="5047989" y="2467511"/>
            <a:ext cx="3170114" cy="4322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75C6AA-1B8C-CFA4-6FED-D98CE0143B48}"/>
              </a:ext>
            </a:extLst>
          </p:cNvPr>
          <p:cNvCxnSpPr>
            <a:cxnSpLocks/>
          </p:cNvCxnSpPr>
          <p:nvPr/>
        </p:nvCxnSpPr>
        <p:spPr>
          <a:xfrm flipV="1">
            <a:off x="6024192" y="3449961"/>
            <a:ext cx="2242986" cy="419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E946805-9389-D8FA-88C6-2C7E64A1329E}"/>
              </a:ext>
            </a:extLst>
          </p:cNvPr>
          <p:cNvGrpSpPr/>
          <p:nvPr/>
        </p:nvGrpSpPr>
        <p:grpSpPr>
          <a:xfrm>
            <a:off x="527995" y="1968345"/>
            <a:ext cx="6987619" cy="3936390"/>
            <a:chOff x="527996" y="1975068"/>
            <a:chExt cx="6987619" cy="393639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4B6A391-B89F-8E65-23A6-7AE2783128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996" y="2004994"/>
              <a:ext cx="6987619" cy="3906464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C900E5A-68CE-5660-8AE6-DC7BF4FA6143}"/>
                </a:ext>
              </a:extLst>
            </p:cNvPr>
            <p:cNvSpPr txBox="1"/>
            <p:nvPr/>
          </p:nvSpPr>
          <p:spPr>
            <a:xfrm>
              <a:off x="595231" y="1975068"/>
              <a:ext cx="22958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52A8D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Alibaba Business Model</a:t>
              </a:r>
              <a:endParaRPr lang="zh-CN" altLang="en-US" sz="1400" b="1" dirty="0">
                <a:solidFill>
                  <a:srgbClr val="52A8D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C0DE73-A5E1-E152-4C84-24E8E94B18BF}"/>
              </a:ext>
            </a:extLst>
          </p:cNvPr>
          <p:cNvCxnSpPr>
            <a:cxnSpLocks/>
          </p:cNvCxnSpPr>
          <p:nvPr/>
        </p:nvCxnSpPr>
        <p:spPr>
          <a:xfrm>
            <a:off x="4052278" y="3069971"/>
            <a:ext cx="4214900" cy="3799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8B0E01E-EBA3-9880-6BD5-F11D0BB77ACD}"/>
              </a:ext>
            </a:extLst>
          </p:cNvPr>
          <p:cNvCxnSpPr>
            <a:cxnSpLocks/>
          </p:cNvCxnSpPr>
          <p:nvPr/>
        </p:nvCxnSpPr>
        <p:spPr>
          <a:xfrm flipV="1">
            <a:off x="4101353" y="2473727"/>
            <a:ext cx="4116750" cy="15497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AFB3D55-A333-AA59-CED6-F403A7E2589D}"/>
              </a:ext>
            </a:extLst>
          </p:cNvPr>
          <p:cNvSpPr txBox="1"/>
          <p:nvPr/>
        </p:nvSpPr>
        <p:spPr>
          <a:xfrm>
            <a:off x="9455831" y="2532757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zh-CN" alt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E7A57D-9DC7-894F-059B-3C2F5F434F5D}"/>
              </a:ext>
            </a:extLst>
          </p:cNvPr>
          <p:cNvSpPr txBox="1"/>
          <p:nvPr/>
        </p:nvSpPr>
        <p:spPr>
          <a:xfrm>
            <a:off x="8621680" y="3776877"/>
            <a:ext cx="22120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     ↓</a:t>
            </a:r>
            <a:endParaRPr lang="en-US" altLang="zh-C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4800" b="1" dirty="0">
                <a:latin typeface="Arial" panose="020B0604020202020204" pitchFamily="34" charset="0"/>
                <a:cs typeface="Arial" panose="020B0604020202020204" pitchFamily="34" charset="0"/>
              </a:rPr>
              <a:t>Hybrid</a:t>
            </a:r>
            <a:endParaRPr lang="zh-CN" alt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758A9B9-77ED-0A41-FC37-BEBEE93163EB}"/>
              </a:ext>
            </a:extLst>
          </p:cNvPr>
          <p:cNvSpPr/>
          <p:nvPr/>
        </p:nvSpPr>
        <p:spPr>
          <a:xfrm>
            <a:off x="337912" y="291947"/>
            <a:ext cx="448231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Business Model</a:t>
            </a:r>
            <a:endParaRPr lang="zh-CN" altLang="en-US" sz="4400" b="1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标题 19">
            <a:extLst>
              <a:ext uri="{FF2B5EF4-FFF2-40B4-BE49-F238E27FC236}">
                <a16:creationId xmlns:a16="http://schemas.microsoft.com/office/drawing/2014/main" id="{9BDA0CD7-455A-F965-CA91-9D8B2DF60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93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E261497-8AC2-2F06-D8E7-693DBE724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72" y="1762995"/>
            <a:ext cx="7735712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F48F5-48DC-E64A-B092-8699627E0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349CB7-9037-FA02-A863-60E3A23AEAF5}"/>
              </a:ext>
            </a:extLst>
          </p:cNvPr>
          <p:cNvSpPr txBox="1"/>
          <p:nvPr/>
        </p:nvSpPr>
        <p:spPr>
          <a:xfrm>
            <a:off x="8392284" y="2133347"/>
            <a:ext cx="3460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Provide a user-friendly interface especially for sellers in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C2C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business model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E1EA7A-3DC0-3B60-0DA7-0642C7816290}"/>
              </a:ext>
            </a:extLst>
          </p:cNvPr>
          <p:cNvSpPr txBox="1"/>
          <p:nvPr/>
        </p:nvSpPr>
        <p:spPr>
          <a:xfrm>
            <a:off x="3287174" y="6185098"/>
            <a:ext cx="2474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i="1" dirty="0">
                <a:latin typeface="Arial" panose="020B0604020202020204" pitchFamily="34" charset="0"/>
                <a:cs typeface="Arial" panose="020B0604020202020204" pitchFamily="34" charset="0"/>
              </a:rPr>
              <a:t>The Seller Center of Amazon</a:t>
            </a:r>
            <a:endParaRPr lang="zh-CN" alt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38C7DDB-43D1-B63A-BE63-BDBDD8D88348}"/>
              </a:ext>
            </a:extLst>
          </p:cNvPr>
          <p:cNvSpPr/>
          <p:nvPr/>
        </p:nvSpPr>
        <p:spPr>
          <a:xfrm>
            <a:off x="337912" y="291947"/>
            <a:ext cx="726673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Business Model </a:t>
            </a:r>
            <a:r>
              <a:rPr lang="en-US" altLang="zh-CN" sz="3000" b="1" dirty="0">
                <a:latin typeface="Arial" panose="020B0604020202020204" pitchFamily="34" charset="0"/>
                <a:cs typeface="Arial" panose="020B0604020202020204" pitchFamily="34" charset="0"/>
              </a:rPr>
              <a:t>(Seller Center)</a:t>
            </a:r>
            <a:endParaRPr lang="zh-CN" altLang="en-US" sz="3000" b="1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A350CFF1-9524-A2EE-75DD-ED5E2E8BA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19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ECEEFF-B7DE-7423-791D-F08F171B0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打通教育电商全环节，京东教育会是一门好生意么？ | 芥末堆">
            <a:extLst>
              <a:ext uri="{FF2B5EF4-FFF2-40B4-BE49-F238E27FC236}">
                <a16:creationId xmlns:a16="http://schemas.microsoft.com/office/drawing/2014/main" id="{33AABCBF-A3FE-7AD0-8EFE-3C298E6DF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922" y="1794872"/>
            <a:ext cx="2100599" cy="12982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30" name="Picture 6" descr="Amazon.com eGift Card">
            <a:extLst>
              <a:ext uri="{FF2B5EF4-FFF2-40B4-BE49-F238E27FC236}">
                <a16:creationId xmlns:a16="http://schemas.microsoft.com/office/drawing/2014/main" id="{55FBEF9B-1F25-03B3-DFBF-A99A1E6E8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553" y="1794872"/>
            <a:ext cx="2102405" cy="12982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09AF403-AD95-E3FA-52D6-B1CB51D8CF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88" y="3627635"/>
            <a:ext cx="4305065" cy="27030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D168D42-34EB-54D2-2E3E-1466BA9EBD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795" y="3627636"/>
            <a:ext cx="4741000" cy="27030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DE4C4C4-9A71-D89E-8972-BB84A3E74426}"/>
              </a:ext>
            </a:extLst>
          </p:cNvPr>
          <p:cNvSpPr/>
          <p:nvPr/>
        </p:nvSpPr>
        <p:spPr>
          <a:xfrm>
            <a:off x="337912" y="291947"/>
            <a:ext cx="887454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User-friendly Design </a:t>
            </a:r>
            <a:r>
              <a:rPr lang="en-US" altLang="zh-CN" sz="3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30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Q</a:t>
            </a:r>
            <a:r>
              <a:rPr lang="en-US" altLang="zh-CN" sz="30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&amp;A)</a:t>
            </a:r>
            <a:endParaRPr lang="zh-CN" altLang="en-US" sz="3000" b="1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80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9206B80-1457-8396-B40F-B494D1EBB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072" y="2501587"/>
            <a:ext cx="4077269" cy="221963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4346436-5B47-C121-987F-DA546B6F9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33" y="1530136"/>
            <a:ext cx="5833416" cy="4162538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A962C80-95FF-0933-9B24-3F824065F2A7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4999817" y="2130641"/>
            <a:ext cx="2332636" cy="100852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2845E0E4-67D9-3DF1-3A6F-C2D87F8EF752}"/>
              </a:ext>
            </a:extLst>
          </p:cNvPr>
          <p:cNvSpPr/>
          <p:nvPr/>
        </p:nvSpPr>
        <p:spPr>
          <a:xfrm>
            <a:off x="4344501" y="1821390"/>
            <a:ext cx="767751" cy="36231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442B6A-EC61-30D5-49EB-8A73FC3CD334}"/>
              </a:ext>
            </a:extLst>
          </p:cNvPr>
          <p:cNvSpPr/>
          <p:nvPr/>
        </p:nvSpPr>
        <p:spPr>
          <a:xfrm>
            <a:off x="337912" y="291947"/>
            <a:ext cx="887454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User-friendly Design </a:t>
            </a:r>
            <a:r>
              <a:rPr lang="en-US" altLang="zh-CN" sz="3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30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Q</a:t>
            </a:r>
            <a:r>
              <a:rPr lang="en-US" altLang="zh-CN" sz="30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&amp;A)</a:t>
            </a:r>
            <a:endParaRPr lang="zh-CN" altLang="en-US" sz="3000" b="1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68ED9939-64E9-8D18-17B5-A805ECB7FFDF}"/>
              </a:ext>
            </a:extLst>
          </p:cNvPr>
          <p:cNvSpPr txBox="1"/>
          <p:nvPr/>
        </p:nvSpPr>
        <p:spPr>
          <a:xfrm>
            <a:off x="2052533" y="5692674"/>
            <a:ext cx="3320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i="1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1400" b="1" i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Q&amp;A</a:t>
            </a:r>
            <a:r>
              <a:rPr lang="en-US" altLang="zh-CN" sz="1400" b="0" i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JD.com</a:t>
            </a:r>
            <a:r>
              <a:rPr lang="en-US" altLang="zh-CN" sz="1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灯片编号占位符 1">
            <a:extLst>
              <a:ext uri="{FF2B5EF4-FFF2-40B4-BE49-F238E27FC236}">
                <a16:creationId xmlns:a16="http://schemas.microsoft.com/office/drawing/2014/main" id="{D26B2C00-AC2B-FD4A-2164-894B4401D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1E15A72-4311-4D48-8139-6724A1CBFEF9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463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E82E71E-A346-D1F2-8B55-B58F93899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EE73F9C-948B-BF55-A60F-9D19399B6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73" y="1605161"/>
            <a:ext cx="7469346" cy="425854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087D020-F48C-D96D-2F8D-CFBFEA9E3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339" y="1899519"/>
            <a:ext cx="5010200" cy="3669823"/>
          </a:xfrm>
          <a:prstGeom prst="rect">
            <a:avLst/>
          </a:prstGeom>
        </p:spPr>
      </p:pic>
      <p:sp>
        <p:nvSpPr>
          <p:cNvPr id="9" name="椭圆 8">
            <a:extLst>
              <a:ext uri="{FF2B5EF4-FFF2-40B4-BE49-F238E27FC236}">
                <a16:creationId xmlns:a16="http://schemas.microsoft.com/office/drawing/2014/main" id="{974A41AA-60F0-A1A2-AACE-FAE704A6F08F}"/>
              </a:ext>
            </a:extLst>
          </p:cNvPr>
          <p:cNvSpPr/>
          <p:nvPr/>
        </p:nvSpPr>
        <p:spPr>
          <a:xfrm>
            <a:off x="1554329" y="2574449"/>
            <a:ext cx="2996579" cy="36231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66A2D4B-017B-ABAA-4DA5-E6BDA81F4CF4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4550908" y="2755604"/>
            <a:ext cx="1953409" cy="24810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459E1951-0464-407D-BE0C-7F310C7FA7EB}"/>
              </a:ext>
            </a:extLst>
          </p:cNvPr>
          <p:cNvSpPr/>
          <p:nvPr/>
        </p:nvSpPr>
        <p:spPr>
          <a:xfrm>
            <a:off x="337912" y="291947"/>
            <a:ext cx="887454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User-friendly Design </a:t>
            </a:r>
            <a:r>
              <a:rPr lang="en-US" altLang="zh-CN" sz="3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30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Q</a:t>
            </a:r>
            <a:r>
              <a:rPr lang="en-US" altLang="zh-CN" sz="30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&amp;A)</a:t>
            </a:r>
            <a:endParaRPr lang="zh-CN" altLang="en-US" sz="3000" b="1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00531043-40CC-2F8B-D61A-526D6FAE3E8D}"/>
              </a:ext>
            </a:extLst>
          </p:cNvPr>
          <p:cNvSpPr txBox="1"/>
          <p:nvPr/>
        </p:nvSpPr>
        <p:spPr>
          <a:xfrm>
            <a:off x="1702788" y="5890968"/>
            <a:ext cx="3320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i="1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1400" b="1" i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Q&amp;A</a:t>
            </a:r>
            <a:r>
              <a:rPr lang="en-US" altLang="zh-CN" sz="1400" b="0" i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Amazon</a:t>
            </a:r>
            <a:endParaRPr lang="zh-CN" alt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895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E54951D-6B76-407B-B0C7-BB17A2C8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20% OFF (+2*) Drugstore Online Coupon Codes Oct 2022 | Drugstoreonline-lb. com">
            <a:extLst>
              <a:ext uri="{FF2B5EF4-FFF2-40B4-BE49-F238E27FC236}">
                <a16:creationId xmlns:a16="http://schemas.microsoft.com/office/drawing/2014/main" id="{47E90A56-E52E-8E2C-9A26-18BD77F93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185" y="2965860"/>
            <a:ext cx="3012387" cy="21200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32" name="Picture 8" descr="Compare Icons - Free SVG &amp; PNG Compare Images - Noun Project">
            <a:extLst>
              <a:ext uri="{FF2B5EF4-FFF2-40B4-BE49-F238E27FC236}">
                <a16:creationId xmlns:a16="http://schemas.microsoft.com/office/drawing/2014/main" id="{1A1243D7-21DF-59AA-EB5E-24F5EF6EB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449" y="3183594"/>
            <a:ext cx="1684569" cy="168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打通教育电商全环节，京东教育会是一门好生意么？ | 芥末堆">
            <a:extLst>
              <a:ext uri="{FF2B5EF4-FFF2-40B4-BE49-F238E27FC236}">
                <a16:creationId xmlns:a16="http://schemas.microsoft.com/office/drawing/2014/main" id="{DC23BCC6-1FAF-8040-46DD-C7D911952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895" y="1702014"/>
            <a:ext cx="3012387" cy="18617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6" descr="Amazon.com eGift Card">
            <a:extLst>
              <a:ext uri="{FF2B5EF4-FFF2-40B4-BE49-F238E27FC236}">
                <a16:creationId xmlns:a16="http://schemas.microsoft.com/office/drawing/2014/main" id="{292CF62E-4DA5-165E-35CB-A20784EB6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895" y="4494616"/>
            <a:ext cx="3014975" cy="18617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34" name="Picture 10" descr="Add, create, plus icon - Download on Iconfinder">
            <a:extLst>
              <a:ext uri="{FF2B5EF4-FFF2-40B4-BE49-F238E27FC236}">
                <a16:creationId xmlns:a16="http://schemas.microsoft.com/office/drawing/2014/main" id="{88D43237-22C3-D1A5-0FD8-866906492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946505" y="3713599"/>
            <a:ext cx="631166" cy="631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8359975-C4F2-978F-6FA2-42E0E1F41173}"/>
              </a:ext>
            </a:extLst>
          </p:cNvPr>
          <p:cNvSpPr/>
          <p:nvPr/>
        </p:nvSpPr>
        <p:spPr>
          <a:xfrm>
            <a:off x="337912" y="291947"/>
            <a:ext cx="1028999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User-friendly Design </a:t>
            </a:r>
            <a:r>
              <a:rPr lang="en-US" altLang="zh-CN" sz="3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30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Sidebar Shopping Cart</a:t>
            </a:r>
            <a:r>
              <a:rPr lang="en-US" altLang="zh-CN" sz="30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sz="3000" b="1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157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D89E29F-25AB-5C94-0555-535F8FD8D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0784FD7-90DC-700E-1A76-609960B65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0718" y="1765105"/>
            <a:ext cx="5522472" cy="344152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77A622E-ED8C-0E3B-FAC9-3E7F4787F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75" y="1765105"/>
            <a:ext cx="4927542" cy="3441520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F3ED674-EB6C-D128-96E8-01C7850581D1}"/>
              </a:ext>
            </a:extLst>
          </p:cNvPr>
          <p:cNvSpPr/>
          <p:nvPr/>
        </p:nvSpPr>
        <p:spPr>
          <a:xfrm>
            <a:off x="4373628" y="1695989"/>
            <a:ext cx="1276141" cy="357975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5F62042-A7B5-3160-05D4-503434DA7638}"/>
              </a:ext>
            </a:extLst>
          </p:cNvPr>
          <p:cNvSpPr/>
          <p:nvPr/>
        </p:nvSpPr>
        <p:spPr>
          <a:xfrm>
            <a:off x="10554155" y="1695989"/>
            <a:ext cx="1105299" cy="357975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4E7DD7E-9921-E7ED-B77B-A86F3A289D22}"/>
              </a:ext>
            </a:extLst>
          </p:cNvPr>
          <p:cNvSpPr/>
          <p:nvPr/>
        </p:nvSpPr>
        <p:spPr>
          <a:xfrm>
            <a:off x="337912" y="291947"/>
            <a:ext cx="1028999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User-friendly Design </a:t>
            </a:r>
            <a:r>
              <a:rPr lang="en-US" altLang="zh-CN" sz="3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30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Sidebar Shopping Cart</a:t>
            </a:r>
            <a:r>
              <a:rPr lang="en-US" altLang="zh-CN" sz="30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sz="3000" b="1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A7AC9B38-4752-0936-F043-E24D6BD27B54}"/>
              </a:ext>
            </a:extLst>
          </p:cNvPr>
          <p:cNvSpPr txBox="1"/>
          <p:nvPr/>
        </p:nvSpPr>
        <p:spPr>
          <a:xfrm>
            <a:off x="1190375" y="5379430"/>
            <a:ext cx="3320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i="1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1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sidebar shopping cart</a:t>
            </a:r>
            <a:r>
              <a:rPr lang="en-US" altLang="zh-CN" sz="1400" b="0" i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JD.com</a:t>
            </a:r>
            <a:r>
              <a:rPr lang="en-US" altLang="zh-CN" sz="1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12E80FB6-258E-9134-08EC-E247FB0A1066}"/>
              </a:ext>
            </a:extLst>
          </p:cNvPr>
          <p:cNvSpPr txBox="1"/>
          <p:nvPr/>
        </p:nvSpPr>
        <p:spPr>
          <a:xfrm>
            <a:off x="7151624" y="5379430"/>
            <a:ext cx="3320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i="1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1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sidebar shopping cart</a:t>
            </a:r>
            <a:r>
              <a:rPr lang="en-US" altLang="zh-CN" sz="1400" b="0" i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Amazon</a:t>
            </a:r>
            <a:endParaRPr lang="zh-CN" alt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979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192</Words>
  <Application>Microsoft Office PowerPoint</Application>
  <PresentationFormat>宽屏</PresentationFormat>
  <Paragraphs>53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Arial</vt:lpstr>
      <vt:lpstr>Calibri</vt:lpstr>
      <vt:lpstr>Calibri Light</vt:lpstr>
      <vt:lpstr>Times New Roman</vt:lpstr>
      <vt:lpstr>Office 主题​​</vt:lpstr>
      <vt:lpstr>Online Shopping Mall</vt:lpstr>
      <vt:lpstr>Outline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2395642493@qq.com</dc:creator>
  <cp:lastModifiedBy>2395642493@qq.com</cp:lastModifiedBy>
  <cp:revision>33</cp:revision>
  <dcterms:created xsi:type="dcterms:W3CDTF">2022-10-22T17:18:04Z</dcterms:created>
  <dcterms:modified xsi:type="dcterms:W3CDTF">2022-10-26T01:53:02Z</dcterms:modified>
</cp:coreProperties>
</file>