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F476-CD49-44C0-8845-704D45E3948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2FC6-5C5C-4C9F-9BB3-DD64828A168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4205-A509-4672-A111-EB55EAD217C1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6161-2E75-4769-92D8-591B907C90D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83BE-2C21-43CD-98C3-EF561F74AE6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1A6-C376-4395-845A-01DD5BF490ED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5DA3-AA9E-4248-B14F-470EDDD5F097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B365-F9F1-4DDE-8C02-311F43115B0B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39D9-4CA7-4DAD-908A-5490A9115D25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A8537-1E7C-488B-80BF-36D26752A4D3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C35F-272C-4248-BFE8-63496E1956E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8C5D-8063-4E26-B05A-BBBC1BE38990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C93D4-EEFB-321F-7E75-AB5796263341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5D8A6-0329-C847-B9EA-91F9038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97DA5D-3695-6754-D3DB-B8098BF28B6E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87" y="3347825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376374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39432" y="2976879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284116" y="2667628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67FC5D-5E7E-1FA2-B022-8AF2A909882E}"/>
              </a:ext>
            </a:extLst>
          </p:cNvPr>
          <p:cNvSpPr/>
          <p:nvPr/>
        </p:nvSpPr>
        <p:spPr>
          <a:xfrm>
            <a:off x="619848" y="1578234"/>
            <a:ext cx="521841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JD.com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75586C-B2D8-D1C4-7848-FEF4C198A429}"/>
              </a:ext>
            </a:extLst>
          </p:cNvPr>
          <p:cNvSpPr/>
          <p:nvPr/>
        </p:nvSpPr>
        <p:spPr>
          <a:xfrm>
            <a:off x="619848" y="337005"/>
            <a:ext cx="6716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Q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&amp;A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596B22-3656-C2CC-08F3-8B786F3CD835}"/>
              </a:ext>
            </a:extLst>
          </p:cNvPr>
          <p:cNvSpPr/>
          <p:nvPr/>
        </p:nvSpPr>
        <p:spPr>
          <a:xfrm>
            <a:off x="558967" y="1578234"/>
            <a:ext cx="534018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Customer Q&amp;A from Amazon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7" y="2207298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33" y="2501656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19823" y="3176586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16402" y="3357741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0F7BA-1430-E97E-720B-AE953FB840A9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91" y="2674187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" y="2674187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65001" y="2605071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45528" y="2605071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F39FC-3989-B43D-5E6C-E9DBBA02C6B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D15ABD-F0D7-D541-0414-C6CF6FD5CA31}"/>
              </a:ext>
            </a:extLst>
          </p:cNvPr>
          <p:cNvSpPr/>
          <p:nvPr/>
        </p:nvSpPr>
        <p:spPr>
          <a:xfrm>
            <a:off x="619848" y="1728734"/>
            <a:ext cx="657353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sidebar shopping cart of JD.com and Amazon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21469-C760-156F-BBFF-8A17349AEF2A}"/>
              </a:ext>
            </a:extLst>
          </p:cNvPr>
          <p:cNvSpPr/>
          <p:nvPr/>
        </p:nvSpPr>
        <p:spPr>
          <a:xfrm>
            <a:off x="619848" y="337005"/>
            <a:ext cx="6418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sidebar shopping cart.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A49C74-0458-F9C3-7793-EBDEC5BE3869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Marketing(promotional activities)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85" y="1489770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031332" y="3265064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D6854-FC8A-F26D-A4AC-C8EA934DCD5F}"/>
              </a:ext>
            </a:extLst>
          </p:cNvPr>
          <p:cNvSpPr txBox="1"/>
          <p:nvPr/>
        </p:nvSpPr>
        <p:spPr>
          <a:xfrm>
            <a:off x="58057" y="159657"/>
            <a:ext cx="11695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Marketing(coupons)</a:t>
            </a:r>
          </a:p>
          <a:p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B5D06-13EF-0688-E998-76967349F968}"/>
              </a:ext>
            </a:extLst>
          </p:cNvPr>
          <p:cNvSpPr/>
          <p:nvPr/>
        </p:nvSpPr>
        <p:spPr>
          <a:xfrm>
            <a:off x="619848" y="337005"/>
            <a:ext cx="3257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85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1312360405@qq.com</cp:lastModifiedBy>
  <cp:revision>4</cp:revision>
  <dcterms:created xsi:type="dcterms:W3CDTF">2022-10-22T17:18:04Z</dcterms:created>
  <dcterms:modified xsi:type="dcterms:W3CDTF">2022-10-25T06:17:49Z</dcterms:modified>
</cp:coreProperties>
</file>