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68" r:id="rId3"/>
    <p:sldId id="270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2" r:id="rId14"/>
    <p:sldId id="26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C72EEB-729E-0A31-65B2-6047C3CD8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2358E-6C47-08AF-50D1-23130823C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7D29-8A7B-483C-9B98-6BBE4486595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392B9-3D4D-6212-C758-B214B8171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D0738-2B68-BF03-18F9-DECEF1DE8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1D35-CB64-43C3-BD52-3EC30426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F6B8-F790-4B13-BE9E-46D4868C877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D2ECD-DFBF-45B5-B59C-AC61A4D3A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9E50D-1792-17B1-22E6-BBF0379F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FE533-9820-095B-FDA6-72AAC0F8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21E0B-AC03-629E-A9D2-98F46D3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2B33-38AC-4C80-A256-4262B7E3F619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9DF42-03B1-259C-F3F3-73A02A6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52850-F769-EE7B-6BB2-3DEE6A6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978C8-3D03-6A17-E3EF-F90168E9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17061-CCC8-AE6E-9D8F-E988F57C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6A50-40AE-1C68-19F4-751B4BD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6E1-15DF-4C43-9999-36622E4C8A8A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1C0F5-BEC2-B219-4EEC-CA7B764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DCEA-C273-E76C-52E5-2E72948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CC617-D2B8-DA93-B67F-AC6489D3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028A8-8523-5E70-367B-3357075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F448-5A4E-9CF6-42D4-13CCAEB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DD86-7C8A-4CB4-B5B0-217C85C76AB5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23E8-F39B-0F34-19D6-D68A762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8ADB-8F03-D6FF-A0BC-A742F7D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698C-9F9B-F45E-D98C-A81A35A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4D5D-E22A-A8E5-C418-043E1C97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1B5D-BCA3-E06C-EE47-4F932F2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37DE-661A-4673-92EA-3E7F024A5535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0B7D-BA23-4524-D359-9B0DD54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17EFA-5065-9F48-869F-C1D6F76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EF54-0588-4192-E34C-B6536991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2FFB-8490-EAAC-2DC8-DFEB5882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C4B2-891C-5183-A4DF-6D40314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D217-CBE5-4350-984D-0E41C8FD1380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5994-5D18-A0F7-ED29-E01355B5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5A73-6F2C-D82B-F9B0-AFB75B8E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02A4-D81B-D687-2F0D-B186210D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EFD11-5290-DD3C-6E4B-3CE871FB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1A648-F966-009C-73AA-8AC8AF05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C1F3D-7F9E-33F6-C40F-9900D662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8135-AFF4-4F5D-9F90-2E3956A8689B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E0EC9-61AB-EC7A-6EA1-EC272613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F49CC-EB7C-5557-70CC-EDA624E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DD26-166C-3DE6-DBA5-345532B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29C69-677F-61B9-D195-339B7DED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A1670-A834-73E1-FFD3-3B2317A8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CC45E-F879-BECF-A651-F6FA8EBF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8241E-D0F4-86E5-8BCB-4601672C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6D409-8D40-B163-07F8-4D90CB10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39E-C436-493B-B858-F2973290EF20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5FF97-A8B6-190F-C298-261B7A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D24C4-45BE-F64D-23C3-6A86560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4E12-34A7-45EB-58BD-E946D81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1C878-D9FA-A1A1-1DE4-9290D31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C1DB-9D94-40F1-B5CD-9C102A995963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42A45-E1EA-537B-75F0-665AB8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D01E6-946A-DE33-B42F-D5EE2D7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62230-71CB-DCAF-207E-5D42976C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B903-C9F4-42A7-9BA2-D1017DBDDFF7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A61BD-5555-333C-4399-54E729F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F9C1E-807E-AFC2-ED2D-09587542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49F5-2634-FB20-4529-22D1D593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6EB51-9A19-E2C3-0E68-BA871A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001A7-507B-65FC-A4A2-76E20E83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9B4D-95A2-DAB4-3436-35F0B2DB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3AA4-FB86-45B5-8A2F-B712F4B6BB99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70192-725B-E431-482E-1956C3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EE3D-C05C-D14E-304A-5F433FFF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2DAA-FA3B-1524-5018-ACED8434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1823-0E68-0A0A-A24E-56142ABC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7589A-6829-6DD7-3B79-B2BA9602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3E2E-0A7B-0111-81B4-124C25A1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8281-7A2D-4EC0-BCF2-9CE9C784082C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87673-751B-404D-F324-FDC69C2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817A3-BABA-38EF-CA93-911B902A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34F72-E803-2EFF-BF51-CF974BE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27955-7CBE-1EBF-2154-162B30F3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2BE3-EC0B-A065-6FB9-A132198F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7CED-9528-4D41-A8DD-DF7A02B8FC64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D3547-6094-146A-4574-AD2478CF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681F-7CB2-9D0E-DDD7-7529AB646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1DC-4E40-EE7D-AE62-79C6FED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203937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Online Shopping Mall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C2C247-2FF9-CB1B-4157-260C7EAB46CE}"/>
              </a:ext>
            </a:extLst>
          </p:cNvPr>
          <p:cNvSpPr txBox="1">
            <a:spLocks/>
          </p:cNvSpPr>
          <p:nvPr/>
        </p:nvSpPr>
        <p:spPr>
          <a:xfrm>
            <a:off x="3190314" y="3493060"/>
            <a:ext cx="581137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18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P2010411	Grant Jing</a:t>
            </a:r>
            <a:endParaRPr lang="zh-CN" altLang="zh-CN" sz="18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18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P2010556	Polo Liu</a:t>
            </a:r>
            <a:endParaRPr lang="zh-CN" altLang="zh-CN" sz="18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18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P2010562	Veronica Chen</a:t>
            </a:r>
            <a:endParaRPr lang="zh-CN" altLang="zh-CN" sz="18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F48074-78B0-7366-F320-0948D5F31B59}"/>
              </a:ext>
            </a:extLst>
          </p:cNvPr>
          <p:cNvSpPr txBox="1"/>
          <p:nvPr/>
        </p:nvSpPr>
        <p:spPr>
          <a:xfrm>
            <a:off x="3526615" y="3180274"/>
            <a:ext cx="12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Group B1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51627F-97C7-BAB6-5023-8953473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D8F61-4986-DAB5-3363-3219EDA2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1660291"/>
            <a:ext cx="7547608" cy="440111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72AC18-079C-8F24-94C1-B6DD85C2135E}"/>
              </a:ext>
            </a:extLst>
          </p:cNvPr>
          <p:cNvSpPr/>
          <p:nvPr/>
        </p:nvSpPr>
        <p:spPr>
          <a:xfrm>
            <a:off x="7327996" y="1583176"/>
            <a:ext cx="905240" cy="46024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94D3B-57AD-DA2F-4DA4-58139433600D}"/>
              </a:ext>
            </a:extLst>
          </p:cNvPr>
          <p:cNvSpPr/>
          <p:nvPr/>
        </p:nvSpPr>
        <p:spPr>
          <a:xfrm>
            <a:off x="8520297" y="3115715"/>
            <a:ext cx="390776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drug website doesn't have the </a:t>
            </a:r>
            <a:r>
              <a:rPr lang="en-US" altLang="zh-CN" sz="2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cart</a:t>
            </a:r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99E1A3-B86C-FAEE-6244-BC72CA6D145A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81A986-CC04-467C-605A-D20FB651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08" y="1191647"/>
            <a:ext cx="1890674" cy="1645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61FDC8-6B84-B76A-05B4-1536F7A9B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255" r="5206"/>
          <a:stretch/>
        </p:blipFill>
        <p:spPr>
          <a:xfrm>
            <a:off x="5103903" y="2951707"/>
            <a:ext cx="7088097" cy="3175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6743B3-A336-E6A8-0B51-D9D87C652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396371"/>
            <a:ext cx="4363307" cy="24565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727CA-230B-1207-A382-2307778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3A56A8-6D72-A462-2E21-8102DE16E047}"/>
              </a:ext>
            </a:extLst>
          </p:cNvPr>
          <p:cNvSpPr/>
          <p:nvPr/>
        </p:nvSpPr>
        <p:spPr>
          <a:xfrm>
            <a:off x="337912" y="291947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(Shopping Festivals)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B972D6A1-7099-EB20-BED2-5416B305C49A}"/>
              </a:ext>
            </a:extLst>
          </p:cNvPr>
          <p:cNvSpPr txBox="1"/>
          <p:nvPr/>
        </p:nvSpPr>
        <p:spPr>
          <a:xfrm>
            <a:off x="764210" y="5015099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Black Friday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64C8E9A-1BE5-B4CD-5C87-6BB8BA89C925}"/>
              </a:ext>
            </a:extLst>
          </p:cNvPr>
          <p:cNvSpPr txBox="1"/>
          <p:nvPr/>
        </p:nvSpPr>
        <p:spPr>
          <a:xfrm>
            <a:off x="6950270" y="6202461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Double Eleven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of JD.com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7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CB2F6D0-2F0C-502E-0917-A8DB30F2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33" y="2049338"/>
            <a:ext cx="3346622" cy="8255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69ABDC-1239-9A1B-54CF-8C42520DF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2878" r="32797"/>
          <a:stretch/>
        </p:blipFill>
        <p:spPr>
          <a:xfrm>
            <a:off x="5322320" y="2946745"/>
            <a:ext cx="6688374" cy="2893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29170C-A8F6-3792-E05B-CA250EB89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2081282"/>
            <a:ext cx="5047728" cy="3758947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1EE277E-8BFD-BA1E-BF7D-AB65A6DF823E}"/>
              </a:ext>
            </a:extLst>
          </p:cNvPr>
          <p:cNvSpPr/>
          <p:nvPr/>
        </p:nvSpPr>
        <p:spPr>
          <a:xfrm>
            <a:off x="0" y="4586514"/>
            <a:ext cx="2409372" cy="74748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3C803-26EB-716A-9929-8D7ED3C1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E4B1DD-EB6D-5B2F-444C-11E7A9C052B4}"/>
              </a:ext>
            </a:extLst>
          </p:cNvPr>
          <p:cNvSpPr/>
          <p:nvPr/>
        </p:nvSpPr>
        <p:spPr>
          <a:xfrm>
            <a:off x="337912" y="291947"/>
            <a:ext cx="49327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(Coupons)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535A1EA-599D-93D2-64AC-78DF90597081}"/>
              </a:ext>
            </a:extLst>
          </p:cNvPr>
          <p:cNvSpPr txBox="1"/>
          <p:nvPr/>
        </p:nvSpPr>
        <p:spPr>
          <a:xfrm>
            <a:off x="485604" y="5939455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Discounts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on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6BBC3AA-7907-3D91-2B75-1F0DF5999513}"/>
              </a:ext>
            </a:extLst>
          </p:cNvPr>
          <p:cNvSpPr txBox="1"/>
          <p:nvPr/>
        </p:nvSpPr>
        <p:spPr>
          <a:xfrm>
            <a:off x="6920703" y="5939454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Coupons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on JD.com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8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38560-D17B-1AF7-F0AE-61E35BA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49278-5C60-94A8-B08B-FCE5DA0F5835}"/>
              </a:ext>
            </a:extLst>
          </p:cNvPr>
          <p:cNvSpPr/>
          <p:nvPr/>
        </p:nvSpPr>
        <p:spPr>
          <a:xfrm>
            <a:off x="337912" y="291947"/>
            <a:ext cx="32576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A1FA91E-5DC6-8948-7BD1-03BDD4CDED3E}"/>
              </a:ext>
            </a:extLst>
          </p:cNvPr>
          <p:cNvSpPr/>
          <p:nvPr/>
        </p:nvSpPr>
        <p:spPr>
          <a:xfrm>
            <a:off x="4413646" y="2578893"/>
            <a:ext cx="3364707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7FCBB3-3F33-A782-36EF-C24229B03CCC}"/>
              </a:ext>
            </a:extLst>
          </p:cNvPr>
          <p:cNvSpPr txBox="1"/>
          <p:nvPr/>
        </p:nvSpPr>
        <p:spPr>
          <a:xfrm>
            <a:off x="4492228" y="3007859"/>
            <a:ext cx="396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Online Shopping Mall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3F88A0-7CCB-58BB-0F30-B40C98C0467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542110" y="2107406"/>
            <a:ext cx="1364286" cy="6597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054BD1E-DB57-73C5-E3F8-02FA6CE5E109}"/>
              </a:ext>
            </a:extLst>
          </p:cNvPr>
          <p:cNvSpPr/>
          <p:nvPr/>
        </p:nvSpPr>
        <p:spPr>
          <a:xfrm>
            <a:off x="670153" y="1009843"/>
            <a:ext cx="3364707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40DBFC7F-845D-30D2-5272-A36ABB0902DD}"/>
              </a:ext>
            </a:extLst>
          </p:cNvPr>
          <p:cNvSpPr txBox="1"/>
          <p:nvPr/>
        </p:nvSpPr>
        <p:spPr>
          <a:xfrm>
            <a:off x="1046197" y="1391170"/>
            <a:ext cx="311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sz="2800" dirty="0"/>
              <a:t> Model</a:t>
            </a:r>
            <a:endParaRPr lang="zh-CN" altLang="en-US" sz="28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E640196-BFE6-9E00-6853-933EFDB2999A}"/>
              </a:ext>
            </a:extLst>
          </p:cNvPr>
          <p:cNvCxnSpPr>
            <a:cxnSpLocks/>
          </p:cNvCxnSpPr>
          <p:nvPr/>
        </p:nvCxnSpPr>
        <p:spPr>
          <a:xfrm flipH="1">
            <a:off x="7285606" y="2035969"/>
            <a:ext cx="1444057" cy="7051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E5563883-6B47-C3EB-BA46-8786B83A67BB}"/>
              </a:ext>
            </a:extLst>
          </p:cNvPr>
          <p:cNvSpPr/>
          <p:nvPr/>
        </p:nvSpPr>
        <p:spPr>
          <a:xfrm>
            <a:off x="7718963" y="803903"/>
            <a:ext cx="3488970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06BC2AFC-D710-B44A-86B4-99E3F926D11F}"/>
              </a:ext>
            </a:extLst>
          </p:cNvPr>
          <p:cNvSpPr txBox="1"/>
          <p:nvPr/>
        </p:nvSpPr>
        <p:spPr>
          <a:xfrm>
            <a:off x="7656831" y="1185231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User-friendly Design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EB1F11-9FAA-FE6A-F662-13A95DFF7793}"/>
              </a:ext>
            </a:extLst>
          </p:cNvPr>
          <p:cNvCxnSpPr>
            <a:stCxn id="3" idx="4"/>
          </p:cNvCxnSpPr>
          <p:nvPr/>
        </p:nvCxnSpPr>
        <p:spPr>
          <a:xfrm flipH="1">
            <a:off x="6095999" y="3864768"/>
            <a:ext cx="1" cy="950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5E0CA37-99E3-ED46-4127-E5823CF7F38D}"/>
              </a:ext>
            </a:extLst>
          </p:cNvPr>
          <p:cNvSpPr/>
          <p:nvPr/>
        </p:nvSpPr>
        <p:spPr>
          <a:xfrm>
            <a:off x="4413645" y="4814888"/>
            <a:ext cx="3364707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07A01C2F-F3CE-07FD-E5FD-A7D29100701A}"/>
              </a:ext>
            </a:extLst>
          </p:cNvPr>
          <p:cNvSpPr txBox="1"/>
          <p:nvPr/>
        </p:nvSpPr>
        <p:spPr>
          <a:xfrm>
            <a:off x="5116428" y="5196215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3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1668E-20E5-79E8-DE3B-8139922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18FF03-365A-DD4F-D70C-00598B219E8E}"/>
              </a:ext>
            </a:extLst>
          </p:cNvPr>
          <p:cNvSpPr/>
          <p:nvPr/>
        </p:nvSpPr>
        <p:spPr>
          <a:xfrm>
            <a:off x="4626687" y="2690336"/>
            <a:ext cx="29386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9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zh-CN" altLang="en-US" sz="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🔥 Thank You Any Question Images HD Download free - Images SRkh">
            <a:extLst>
              <a:ext uri="{FF2B5EF4-FFF2-40B4-BE49-F238E27FC236}">
                <a16:creationId xmlns:a16="http://schemas.microsoft.com/office/drawing/2014/main" id="{050E54E3-1C22-1484-58C7-82060143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90" y="-1010010"/>
            <a:ext cx="8878019" cy="88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3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1D8A5C-449F-48B0-B8CE-CE361029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15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4D4280-06BD-9FC3-A557-62CB26B37AFA}"/>
              </a:ext>
            </a:extLst>
          </p:cNvPr>
          <p:cNvSpPr/>
          <p:nvPr/>
        </p:nvSpPr>
        <p:spPr>
          <a:xfrm>
            <a:off x="337912" y="291947"/>
            <a:ext cx="32287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B22C80-1550-537B-F48C-2AF6CF298916}"/>
              </a:ext>
            </a:extLst>
          </p:cNvPr>
          <p:cNvSpPr txBox="1"/>
          <p:nvPr/>
        </p:nvSpPr>
        <p:spPr>
          <a:xfrm>
            <a:off x="684012" y="1179522"/>
            <a:ext cx="9903025" cy="464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[1] 	[Online]. Available: https://www.techtarget.com/searchcio/definition/e-commerce.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[2] 	JD.com. [Online]. Available: https://www.jd.com/.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[3] 	"Amazon," [Online]. Available: https://www.amazon.com/.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[4] 	"Business Model of Amazon," [Online]. Available: https://fourweekmba.com/amazon-business-model/.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[5] 	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Comparsison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Business Models," [Online]. Available: https://medium.com/@a.ruzainirashid/alibaba-vs-amazon-how-does-their-business-models-differ-f0aa66364c60.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2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F2C-CED9-9EBB-057B-F174469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C9A8-8930-4BC5-FEC9-04289F4C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Seller Center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Shopping Festival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F4EBD-69DF-8ABB-233E-31A21233D8CC}"/>
              </a:ext>
            </a:extLst>
          </p:cNvPr>
          <p:cNvSpPr txBox="1"/>
          <p:nvPr/>
        </p:nvSpPr>
        <p:spPr>
          <a:xfrm>
            <a:off x="4915422" y="1775521"/>
            <a:ext cx="311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800" dirty="0"/>
              <a:t>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sz="2800" dirty="0"/>
              <a:t> Model</a:t>
            </a:r>
            <a:endParaRPr lang="zh-CN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6FF9E-8DBD-87DD-6F7A-A2302223D59C}"/>
              </a:ext>
            </a:extLst>
          </p:cNvPr>
          <p:cNvSpPr txBox="1"/>
          <p:nvPr/>
        </p:nvSpPr>
        <p:spPr>
          <a:xfrm>
            <a:off x="4859055" y="2116641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A592F-97D6-23FB-EC87-5C0FD9FF5DF1}"/>
              </a:ext>
            </a:extLst>
          </p:cNvPr>
          <p:cNvSpPr txBox="1"/>
          <p:nvPr/>
        </p:nvSpPr>
        <p:spPr>
          <a:xfrm>
            <a:off x="4859055" y="3149192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4EAF2-0DB9-9F35-1048-264AE5673A2A}"/>
              </a:ext>
            </a:extLst>
          </p:cNvPr>
          <p:cNvSpPr txBox="1"/>
          <p:nvPr/>
        </p:nvSpPr>
        <p:spPr>
          <a:xfrm>
            <a:off x="5205087" y="2541139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User-friendly Design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49AF7-CA11-ACD1-8557-2D926E98C924}"/>
              </a:ext>
            </a:extLst>
          </p:cNvPr>
          <p:cNvSpPr txBox="1"/>
          <p:nvPr/>
        </p:nvSpPr>
        <p:spPr>
          <a:xfrm>
            <a:off x="5205087" y="3496357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4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CC4645-8EB4-D5E0-0D98-662BB31A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6" y="1403162"/>
            <a:ext cx="6987619" cy="5240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86FCD-270B-DEC9-1932-2C1E3E9E124C}"/>
              </a:ext>
            </a:extLst>
          </p:cNvPr>
          <p:cNvSpPr txBox="1"/>
          <p:nvPr/>
        </p:nvSpPr>
        <p:spPr>
          <a:xfrm>
            <a:off x="8346073" y="2282845"/>
            <a:ext cx="27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B2C</a:t>
            </a:r>
            <a:r>
              <a:rPr lang="en-US" altLang="zh-CN" dirty="0"/>
              <a:t> (Business to Customer)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A8211-58F6-55FB-F947-06ACEC43CFF7}"/>
              </a:ext>
            </a:extLst>
          </p:cNvPr>
          <p:cNvSpPr txBox="1"/>
          <p:nvPr/>
        </p:nvSpPr>
        <p:spPr>
          <a:xfrm>
            <a:off x="8346073" y="3244334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C2C</a:t>
            </a:r>
            <a:r>
              <a:rPr lang="en-US" altLang="zh-CN" dirty="0"/>
              <a:t> (Customer to Customer)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72309E-FD40-E7DE-873C-F96523D235B5}"/>
              </a:ext>
            </a:extLst>
          </p:cNvPr>
          <p:cNvCxnSpPr>
            <a:cxnSpLocks/>
          </p:cNvCxnSpPr>
          <p:nvPr/>
        </p:nvCxnSpPr>
        <p:spPr>
          <a:xfrm flipV="1">
            <a:off x="5047989" y="2467511"/>
            <a:ext cx="3170114" cy="432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75C6AA-1B8C-CFA4-6FED-D98CE0143B48}"/>
              </a:ext>
            </a:extLst>
          </p:cNvPr>
          <p:cNvCxnSpPr>
            <a:cxnSpLocks/>
          </p:cNvCxnSpPr>
          <p:nvPr/>
        </p:nvCxnSpPr>
        <p:spPr>
          <a:xfrm flipV="1">
            <a:off x="6024192" y="3449961"/>
            <a:ext cx="2242986" cy="41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946805-9389-D8FA-88C6-2C7E64A1329E}"/>
              </a:ext>
            </a:extLst>
          </p:cNvPr>
          <p:cNvGrpSpPr/>
          <p:nvPr/>
        </p:nvGrpSpPr>
        <p:grpSpPr>
          <a:xfrm>
            <a:off x="527995" y="1968345"/>
            <a:ext cx="6987619" cy="3936390"/>
            <a:chOff x="527996" y="1975068"/>
            <a:chExt cx="6987619" cy="39363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B6A391-B89F-8E65-23A6-7AE27831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96" y="2004994"/>
              <a:ext cx="6987619" cy="39064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900E5A-68CE-5660-8AE6-DC7BF4FA6143}"/>
                </a:ext>
              </a:extLst>
            </p:cNvPr>
            <p:cNvSpPr txBox="1"/>
            <p:nvPr/>
          </p:nvSpPr>
          <p:spPr>
            <a:xfrm>
              <a:off x="595231" y="1975068"/>
              <a:ext cx="2295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52A8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Alibaba Business Model</a:t>
              </a:r>
              <a:endParaRPr lang="zh-CN" altLang="en-US" sz="1400" b="1" dirty="0">
                <a:solidFill>
                  <a:srgbClr val="52A8D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0DE73-A5E1-E152-4C84-24E8E94B18BF}"/>
              </a:ext>
            </a:extLst>
          </p:cNvPr>
          <p:cNvCxnSpPr>
            <a:cxnSpLocks/>
          </p:cNvCxnSpPr>
          <p:nvPr/>
        </p:nvCxnSpPr>
        <p:spPr>
          <a:xfrm>
            <a:off x="4052278" y="3069971"/>
            <a:ext cx="4214900" cy="379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0E01E-EBA3-9880-6BD5-F11D0BB77ACD}"/>
              </a:ext>
            </a:extLst>
          </p:cNvPr>
          <p:cNvCxnSpPr>
            <a:cxnSpLocks/>
          </p:cNvCxnSpPr>
          <p:nvPr/>
        </p:nvCxnSpPr>
        <p:spPr>
          <a:xfrm flipV="1">
            <a:off x="4101353" y="2473727"/>
            <a:ext cx="4116750" cy="1549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FB3D55-A333-AA59-CED6-F403A7E2589D}"/>
              </a:ext>
            </a:extLst>
          </p:cNvPr>
          <p:cNvSpPr txBox="1"/>
          <p:nvPr/>
        </p:nvSpPr>
        <p:spPr>
          <a:xfrm>
            <a:off x="9455831" y="253275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7A57D-9DC7-894F-059B-3C2F5F434F5D}"/>
              </a:ext>
            </a:extLst>
          </p:cNvPr>
          <p:cNvSpPr txBox="1"/>
          <p:nvPr/>
        </p:nvSpPr>
        <p:spPr>
          <a:xfrm>
            <a:off x="8621680" y="3776877"/>
            <a:ext cx="2212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    ↓</a:t>
            </a:r>
            <a:endParaRPr lang="en-US" altLang="zh-C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0">
            <a:extLst>
              <a:ext uri="{FF2B5EF4-FFF2-40B4-BE49-F238E27FC236}">
                <a16:creationId xmlns:a16="http://schemas.microsoft.com/office/drawing/2014/main" id="{2F20B40C-08C6-9813-DBB7-E3AC1EDBE03B}"/>
              </a:ext>
            </a:extLst>
          </p:cNvPr>
          <p:cNvSpPr/>
          <p:nvPr/>
        </p:nvSpPr>
        <p:spPr>
          <a:xfrm>
            <a:off x="337912" y="291947"/>
            <a:ext cx="71433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Business Model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(Introduction)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61497-8AC2-2F06-D8E7-693DBE724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2" y="1762995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49CB7-9037-FA02-A863-60E3A23AEAF5}"/>
              </a:ext>
            </a:extLst>
          </p:cNvPr>
          <p:cNvSpPr txBox="1"/>
          <p:nvPr/>
        </p:nvSpPr>
        <p:spPr>
          <a:xfrm>
            <a:off x="8392284" y="2133347"/>
            <a:ext cx="346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Provide a user-friendly interface especially for sellers in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C2C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business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1EA7A-3DC0-3B60-0DA7-0642C7816290}"/>
              </a:ext>
            </a:extLst>
          </p:cNvPr>
          <p:cNvSpPr txBox="1"/>
          <p:nvPr/>
        </p:nvSpPr>
        <p:spPr>
          <a:xfrm>
            <a:off x="3287174" y="6185098"/>
            <a:ext cx="24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Seller Center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8C7DDB-43D1-B63A-BE63-BDBDD8D88348}"/>
              </a:ext>
            </a:extLst>
          </p:cNvPr>
          <p:cNvSpPr/>
          <p:nvPr/>
        </p:nvSpPr>
        <p:spPr>
          <a:xfrm>
            <a:off x="337912" y="291947"/>
            <a:ext cx="72667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Business Model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(Seller Center)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CEEFF-B7DE-7423-791D-F08F171B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33AABCBF-A3FE-7AD0-8EFE-3C298E6D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22" y="1794872"/>
            <a:ext cx="2100599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Amazon.com eGift Card">
            <a:extLst>
              <a:ext uri="{FF2B5EF4-FFF2-40B4-BE49-F238E27FC236}">
                <a16:creationId xmlns:a16="http://schemas.microsoft.com/office/drawing/2014/main" id="{55FBEF9B-1F25-03B3-DFBF-A99A1E6E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3" y="1794872"/>
            <a:ext cx="2102405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9AF403-AD95-E3FA-52D6-B1CB51D8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8" y="3627635"/>
            <a:ext cx="4305065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168D42-34EB-54D2-2E3E-1466BA9EB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5" y="3627636"/>
            <a:ext cx="4741000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DE4C4C4-9A71-D89E-8972-BB84A3E74426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206B80-1457-8396-B40F-B494D1EB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2" y="2501587"/>
            <a:ext cx="4077269" cy="2219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346436-5B47-C121-987F-DA546B6F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3" y="1530136"/>
            <a:ext cx="5833416" cy="416253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962C80-95FF-0933-9B24-3F824065F2A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4999817" y="2130641"/>
            <a:ext cx="2332636" cy="10085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845E0E4-67D9-3DF1-3A6F-C2D87F8EF752}"/>
              </a:ext>
            </a:extLst>
          </p:cNvPr>
          <p:cNvSpPr/>
          <p:nvPr/>
        </p:nvSpPr>
        <p:spPr>
          <a:xfrm>
            <a:off x="4344501" y="1821390"/>
            <a:ext cx="767751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42B6A-EC61-30D5-49EB-8A73FC3CD334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8ED9939-64E9-8D18-17B5-A805ECB7FFDF}"/>
              </a:ext>
            </a:extLst>
          </p:cNvPr>
          <p:cNvSpPr txBox="1"/>
          <p:nvPr/>
        </p:nvSpPr>
        <p:spPr>
          <a:xfrm>
            <a:off x="2052533" y="5692674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JD.com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D26B2C00-AC2B-FD4A-2164-894B4401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6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82E71E-A346-D1F2-8B55-B58F938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73F9C-948B-BF55-A60F-9D19399B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3" y="1605161"/>
            <a:ext cx="7469346" cy="4258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7D020-F48C-D96D-2F8D-CFBFEA9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39" y="1899519"/>
            <a:ext cx="5010200" cy="366982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74A41AA-60F0-A1A2-AACE-FAE704A6F08F}"/>
              </a:ext>
            </a:extLst>
          </p:cNvPr>
          <p:cNvSpPr/>
          <p:nvPr/>
        </p:nvSpPr>
        <p:spPr>
          <a:xfrm>
            <a:off x="1554329" y="2574449"/>
            <a:ext cx="2996579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6A2D4B-017B-ABAA-4DA5-E6BDA81F4CF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50908" y="2755604"/>
            <a:ext cx="1953409" cy="2481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59E1951-0464-407D-BE0C-7F310C7FA7EB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0531043-40CC-2F8B-D61A-526D6FAE3E8D}"/>
              </a:ext>
            </a:extLst>
          </p:cNvPr>
          <p:cNvSpPr txBox="1"/>
          <p:nvPr/>
        </p:nvSpPr>
        <p:spPr>
          <a:xfrm>
            <a:off x="1702788" y="5890968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4951D-6B76-407B-B0C7-BB17A2C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20% OFF (+2*) Drugstore Online Coupon Codes Oct 2022 | Drugstoreonline-lb. com">
            <a:extLst>
              <a:ext uri="{FF2B5EF4-FFF2-40B4-BE49-F238E27FC236}">
                <a16:creationId xmlns:a16="http://schemas.microsoft.com/office/drawing/2014/main" id="{47E90A56-E52E-8E2C-9A26-18BD77F9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85" y="2965860"/>
            <a:ext cx="3012387" cy="212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Compare Icons - Free SVG &amp; PNG Compare Images - Noun Project">
            <a:extLst>
              <a:ext uri="{FF2B5EF4-FFF2-40B4-BE49-F238E27FC236}">
                <a16:creationId xmlns:a16="http://schemas.microsoft.com/office/drawing/2014/main" id="{1A1243D7-21DF-59AA-EB5E-24F5EF6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9" y="3183594"/>
            <a:ext cx="1684569" cy="16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DC23BCC6-1FAF-8040-46DD-C7D9119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1702014"/>
            <a:ext cx="3012387" cy="1861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6" descr="Amazon.com eGift Card">
            <a:extLst>
              <a:ext uri="{FF2B5EF4-FFF2-40B4-BE49-F238E27FC236}">
                <a16:creationId xmlns:a16="http://schemas.microsoft.com/office/drawing/2014/main" id="{292CF62E-4DA5-165E-35CB-A20784EB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4494616"/>
            <a:ext cx="3014975" cy="1861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Add, create, plus icon - Download on Iconfinder">
            <a:extLst>
              <a:ext uri="{FF2B5EF4-FFF2-40B4-BE49-F238E27FC236}">
                <a16:creationId xmlns:a16="http://schemas.microsoft.com/office/drawing/2014/main" id="{88D43237-22C3-D1A5-0FD8-86690649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6505" y="3713599"/>
            <a:ext cx="631166" cy="6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359975-C4F2-978F-6FA2-42E0E1F41173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5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89E29F-25AB-5C94-0555-535F8FD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84FD7-90DC-700E-1A76-609960B6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18" y="1765105"/>
            <a:ext cx="5522472" cy="3441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A622E-ED8C-0E3B-FAC9-3E7F4787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75" y="1765105"/>
            <a:ext cx="4927542" cy="344152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3ED674-EB6C-D128-96E8-01C7850581D1}"/>
              </a:ext>
            </a:extLst>
          </p:cNvPr>
          <p:cNvSpPr/>
          <p:nvPr/>
        </p:nvSpPr>
        <p:spPr>
          <a:xfrm>
            <a:off x="4373628" y="1695989"/>
            <a:ext cx="1276141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F62042-A7B5-3160-05D4-503434DA7638}"/>
              </a:ext>
            </a:extLst>
          </p:cNvPr>
          <p:cNvSpPr/>
          <p:nvPr/>
        </p:nvSpPr>
        <p:spPr>
          <a:xfrm>
            <a:off x="10554155" y="1695989"/>
            <a:ext cx="1105299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E7DD7E-9921-E7ED-B77B-A86F3A289D22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A7AC9B38-4752-0936-F043-E24D6BD27B54}"/>
              </a:ext>
            </a:extLst>
          </p:cNvPr>
          <p:cNvSpPr txBox="1"/>
          <p:nvPr/>
        </p:nvSpPr>
        <p:spPr>
          <a:xfrm>
            <a:off x="1190375" y="5379430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JD.com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2E80FB6-258E-9134-08EC-E247FB0A1066}"/>
              </a:ext>
            </a:extLst>
          </p:cNvPr>
          <p:cNvSpPr txBox="1"/>
          <p:nvPr/>
        </p:nvSpPr>
        <p:spPr>
          <a:xfrm>
            <a:off x="7151624" y="5379430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341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主题​​</vt:lpstr>
      <vt:lpstr>Online Shopping Mall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2395642493@qq.com</dc:creator>
  <cp:lastModifiedBy>Liu Runrong</cp:lastModifiedBy>
  <cp:revision>38</cp:revision>
  <dcterms:created xsi:type="dcterms:W3CDTF">2022-10-22T17:18:04Z</dcterms:created>
  <dcterms:modified xsi:type="dcterms:W3CDTF">2022-10-26T02:28:27Z</dcterms:modified>
</cp:coreProperties>
</file>