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68" r:id="rId3"/>
    <p:sldId id="270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2B33-38AC-4C80-A256-4262B7E3F619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6E1-15DF-4C43-9999-36622E4C8A8A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DD86-7C8A-4CB4-B5B0-217C85C76AB5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37DE-661A-4673-92EA-3E7F024A5535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D217-CBE5-4350-984D-0E41C8FD1380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8135-AFF4-4F5D-9F90-2E3956A8689B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39E-C436-493B-B858-F2973290EF20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C1DB-9D94-40F1-B5CD-9C102A995963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B903-C9F4-42A7-9BA2-D1017DBDDFF7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3AA4-FB86-45B5-8A2F-B712F4B6BB99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8281-7A2D-4EC0-BCF2-9CE9C784082C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7CED-9528-4D41-A8DD-DF7A02B8FC64}" type="datetime1">
              <a:rPr lang="en-US" altLang="zh-CN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1DC-4E40-EE7D-AE62-79C6FED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203937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7564-363A-3EF3-F066-DDC190A4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314" y="3493060"/>
            <a:ext cx="5811371" cy="1325563"/>
          </a:xfrm>
        </p:spPr>
        <p:txBody>
          <a:bodyPr/>
          <a:lstStyle/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P2010411	Grant Jing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P2010556	Polo Liu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P2010562	Veronica Chen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21469-C760-156F-BBFF-8A17349AEF2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sidebar shopping cart.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A49C74-0458-F9C3-7793-EBDEC5BE3869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Marketing(promotional activities)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85" y="1489770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031332" y="3265064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727CA-230B-1207-A382-2307778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D6854-FC8A-F26D-A4AC-C8EA934DCD5F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Marketing(coupons)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3C803-26EB-716A-9929-8D7ED3C1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B5D06-13EF-0688-E998-76967349F968}"/>
              </a:ext>
            </a:extLst>
          </p:cNvPr>
          <p:cNvSpPr/>
          <p:nvPr/>
        </p:nvSpPr>
        <p:spPr>
          <a:xfrm>
            <a:off x="619848" y="337005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C9A8-8930-4BC5-FEC9-04289F4C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Seller Center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Shopping Festival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4EBD-69DF-8ABB-233E-31A21233D8CC}"/>
              </a:ext>
            </a:extLst>
          </p:cNvPr>
          <p:cNvSpPr txBox="1"/>
          <p:nvPr/>
        </p:nvSpPr>
        <p:spPr>
          <a:xfrm>
            <a:off x="4915422" y="1775521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800" dirty="0"/>
              <a:t>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FF9E-8DBD-87DD-6F7A-A2302223D59C}"/>
              </a:ext>
            </a:extLst>
          </p:cNvPr>
          <p:cNvSpPr txBox="1"/>
          <p:nvPr/>
        </p:nvSpPr>
        <p:spPr>
          <a:xfrm>
            <a:off x="4859055" y="2116641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592F-97D6-23FB-EC87-5C0FD9FF5DF1}"/>
              </a:ext>
            </a:extLst>
          </p:cNvPr>
          <p:cNvSpPr txBox="1"/>
          <p:nvPr/>
        </p:nvSpPr>
        <p:spPr>
          <a:xfrm>
            <a:off x="4859055" y="3149192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EAF2-0DB9-9F35-1048-264AE5673A2A}"/>
              </a:ext>
            </a:extLst>
          </p:cNvPr>
          <p:cNvSpPr txBox="1"/>
          <p:nvPr/>
        </p:nvSpPr>
        <p:spPr>
          <a:xfrm>
            <a:off x="5205087" y="2541139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49AF7-CA11-ACD1-8557-2D926E98C924}"/>
              </a:ext>
            </a:extLst>
          </p:cNvPr>
          <p:cNvSpPr txBox="1"/>
          <p:nvPr/>
        </p:nvSpPr>
        <p:spPr>
          <a:xfrm>
            <a:off x="5205087" y="3496357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4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C4645-8EB4-D5E0-0D98-662BB31A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6" y="1403162"/>
            <a:ext cx="6987619" cy="52407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Model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86FCD-270B-DEC9-1932-2C1E3E9E124C}"/>
              </a:ext>
            </a:extLst>
          </p:cNvPr>
          <p:cNvSpPr txBox="1"/>
          <p:nvPr/>
        </p:nvSpPr>
        <p:spPr>
          <a:xfrm>
            <a:off x="8346073" y="2282845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B2B (Business to Customer)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A8211-58F6-55FB-F947-06ACEC43CFF7}"/>
              </a:ext>
            </a:extLst>
          </p:cNvPr>
          <p:cNvSpPr txBox="1"/>
          <p:nvPr/>
        </p:nvSpPr>
        <p:spPr>
          <a:xfrm>
            <a:off x="8346073" y="3244334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C2C (Customer to Customer)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72309E-FD40-E7DE-873C-F96523D235B5}"/>
              </a:ext>
            </a:extLst>
          </p:cNvPr>
          <p:cNvCxnSpPr>
            <a:cxnSpLocks/>
          </p:cNvCxnSpPr>
          <p:nvPr/>
        </p:nvCxnSpPr>
        <p:spPr>
          <a:xfrm flipV="1">
            <a:off x="5047989" y="2467511"/>
            <a:ext cx="3170114" cy="432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5C6AA-1B8C-CFA4-6FED-D98CE0143B48}"/>
              </a:ext>
            </a:extLst>
          </p:cNvPr>
          <p:cNvCxnSpPr>
            <a:cxnSpLocks/>
          </p:cNvCxnSpPr>
          <p:nvPr/>
        </p:nvCxnSpPr>
        <p:spPr>
          <a:xfrm flipV="1">
            <a:off x="6024192" y="3449961"/>
            <a:ext cx="2242986" cy="4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946805-9389-D8FA-88C6-2C7E64A1329E}"/>
              </a:ext>
            </a:extLst>
          </p:cNvPr>
          <p:cNvGrpSpPr/>
          <p:nvPr/>
        </p:nvGrpSpPr>
        <p:grpSpPr>
          <a:xfrm>
            <a:off x="527995" y="1968345"/>
            <a:ext cx="6987619" cy="3936390"/>
            <a:chOff x="527996" y="1975068"/>
            <a:chExt cx="6987619" cy="39363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B6A391-B89F-8E65-23A6-7AE27831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96" y="2004994"/>
              <a:ext cx="6987619" cy="39064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00E5A-68CE-5660-8AE6-DC7BF4FA6143}"/>
                </a:ext>
              </a:extLst>
            </p:cNvPr>
            <p:cNvSpPr txBox="1"/>
            <p:nvPr/>
          </p:nvSpPr>
          <p:spPr>
            <a:xfrm>
              <a:off x="595231" y="1975068"/>
              <a:ext cx="229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52A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Alibaba Business Model</a:t>
              </a:r>
              <a:endParaRPr lang="zh-CN" altLang="en-US" sz="1400" b="1" dirty="0">
                <a:solidFill>
                  <a:srgbClr val="52A8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0DE73-A5E1-E152-4C84-24E8E94B18BF}"/>
              </a:ext>
            </a:extLst>
          </p:cNvPr>
          <p:cNvCxnSpPr>
            <a:cxnSpLocks/>
          </p:cNvCxnSpPr>
          <p:nvPr/>
        </p:nvCxnSpPr>
        <p:spPr>
          <a:xfrm>
            <a:off x="4052278" y="3069971"/>
            <a:ext cx="4214900" cy="37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0E01E-EBA3-9880-6BD5-F11D0BB77ACD}"/>
              </a:ext>
            </a:extLst>
          </p:cNvPr>
          <p:cNvCxnSpPr>
            <a:cxnSpLocks/>
          </p:cNvCxnSpPr>
          <p:nvPr/>
        </p:nvCxnSpPr>
        <p:spPr>
          <a:xfrm flipV="1">
            <a:off x="4101353" y="2473727"/>
            <a:ext cx="4116750" cy="154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FB3D55-A333-AA59-CED6-F403A7E2589D}"/>
              </a:ext>
            </a:extLst>
          </p:cNvPr>
          <p:cNvSpPr txBox="1"/>
          <p:nvPr/>
        </p:nvSpPr>
        <p:spPr>
          <a:xfrm>
            <a:off x="9455831" y="253275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7A57D-9DC7-894F-059B-3C2F5F434F5D}"/>
              </a:ext>
            </a:extLst>
          </p:cNvPr>
          <p:cNvSpPr txBox="1"/>
          <p:nvPr/>
        </p:nvSpPr>
        <p:spPr>
          <a:xfrm>
            <a:off x="8621680" y="3776877"/>
            <a:ext cx="2212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 ↓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Seller Center</a:t>
            </a:r>
            <a:endParaRPr lang="zh-CN" alt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61497-8AC2-2F06-D8E7-693DBE72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2" y="176299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9CB7-9037-FA02-A863-60E3A23AEAF5}"/>
              </a:ext>
            </a:extLst>
          </p:cNvPr>
          <p:cNvSpPr txBox="1"/>
          <p:nvPr/>
        </p:nvSpPr>
        <p:spPr>
          <a:xfrm>
            <a:off x="8546920" y="2179529"/>
            <a:ext cx="3258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Provide a </a:t>
            </a:r>
            <a:r>
              <a:rPr lang="en-US" altLang="zh-CN" b="1" dirty="0"/>
              <a:t>user-friendly</a:t>
            </a:r>
            <a:r>
              <a:rPr lang="en-US" altLang="zh-CN" dirty="0"/>
              <a:t> interface especially for sellers in C2C business model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1EA7A-3DC0-3B60-0DA7-0642C7816290}"/>
              </a:ext>
            </a:extLst>
          </p:cNvPr>
          <p:cNvSpPr txBox="1"/>
          <p:nvPr/>
        </p:nvSpPr>
        <p:spPr>
          <a:xfrm>
            <a:off x="3287174" y="6185098"/>
            <a:ext cx="24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Seller Center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C93D4-EEFB-321F-7E75-AB5796263341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55D8A6-0329-C847-B9EA-91F9038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97DA5D-3695-6754-D3DB-B8098BF28B6E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87" y="3347825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376374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39432" y="2976879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284116" y="2667628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67FC5D-5E7E-1FA2-B022-8AF2A909882E}"/>
              </a:ext>
            </a:extLst>
          </p:cNvPr>
          <p:cNvSpPr/>
          <p:nvPr/>
        </p:nvSpPr>
        <p:spPr>
          <a:xfrm>
            <a:off x="619848" y="1578234"/>
            <a:ext cx="521841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JD.com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75586C-B2D8-D1C4-7848-FEF4C198A429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96B22-3656-C2CC-08F3-8B786F3CD835}"/>
              </a:ext>
            </a:extLst>
          </p:cNvPr>
          <p:cNvSpPr/>
          <p:nvPr/>
        </p:nvSpPr>
        <p:spPr>
          <a:xfrm>
            <a:off x="558967" y="1578234"/>
            <a:ext cx="53401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Amazon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7" y="2207298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33" y="2501656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19823" y="3176586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16402" y="3357741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0F7BA-1430-E97E-720B-AE953FB840A9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91" y="2674187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674187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65001" y="2605071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45528" y="2605071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F39FC-3989-B43D-5E6C-E9DBBA02C6B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D15ABD-F0D7-D541-0414-C6CF6FD5CA31}"/>
              </a:ext>
            </a:extLst>
          </p:cNvPr>
          <p:cNvSpPr/>
          <p:nvPr/>
        </p:nvSpPr>
        <p:spPr>
          <a:xfrm>
            <a:off x="619848" y="1728734"/>
            <a:ext cx="657353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sidebar shopping cart of JD.com and Amazon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Times New Roman</vt:lpstr>
      <vt:lpstr>Office 主题​​</vt:lpstr>
      <vt:lpstr>Online Shopping Mall</vt:lpstr>
      <vt:lpstr>Outline</vt:lpstr>
      <vt:lpstr>Business Model</vt:lpstr>
      <vt:lpstr>Seller Center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Liu Runrong</cp:lastModifiedBy>
  <cp:revision>26</cp:revision>
  <dcterms:created xsi:type="dcterms:W3CDTF">2022-10-22T17:18:04Z</dcterms:created>
  <dcterms:modified xsi:type="dcterms:W3CDTF">2022-10-25T09:44:29Z</dcterms:modified>
</cp:coreProperties>
</file>