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C72EEB-729E-0A31-65B2-6047C3CD8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2358E-6C47-08AF-50D1-23130823C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7D29-8A7B-483C-9B98-6BBE4486595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392B9-3D4D-6212-C758-B214B8171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D0738-2B68-BF03-18F9-DECEF1DE8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1D35-CB64-43C3-BD52-3EC30426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F6B8-F790-4B13-BE9E-46D4868C877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D2ECD-DFBF-45B5-B59C-AC61A4D3A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9E50D-1792-17B1-22E6-BBF0379F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FE533-9820-095B-FDA6-72AAC0F8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21E0B-AC03-629E-A9D2-98F46D3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F476-CD49-44C0-8845-704D45E3948B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9DF42-03B1-259C-F3F3-73A02A6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52850-F769-EE7B-6BB2-3DEE6A6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978C8-3D03-6A17-E3EF-F90168E9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17061-CCC8-AE6E-9D8F-E988F57C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6A50-40AE-1C68-19F4-751B4BD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FC6-5C5C-4C9F-9BB3-DD64828A1680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1C0F5-BEC2-B219-4EEC-CA7B764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DCEA-C273-E76C-52E5-2E72948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CC617-D2B8-DA93-B67F-AC6489D3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028A8-8523-5E70-367B-3357075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F448-5A4E-9CF6-42D4-13CCAEB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4205-A509-4672-A111-EB55EAD217C1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23E8-F39B-0F34-19D6-D68A762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8ADB-8F03-D6FF-A0BC-A742F7D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698C-9F9B-F45E-D98C-A81A35A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4D5D-E22A-A8E5-C418-043E1C97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1B5D-BCA3-E06C-EE47-4F932F2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6161-2E75-4769-92D8-591B907C90D2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0B7D-BA23-4524-D359-9B0DD54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17EFA-5065-9F48-869F-C1D6F76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EF54-0588-4192-E34C-B6536991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2FFB-8490-EAAC-2DC8-DFEB5882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C4B2-891C-5183-A4DF-6D40314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83BE-2C21-43CD-98C3-EF561F74AE60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5994-5D18-A0F7-ED29-E01355B5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5A73-6F2C-D82B-F9B0-AFB75B8E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02A4-D81B-D687-2F0D-B186210D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EFD11-5290-DD3C-6E4B-3CE871FB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1A648-F966-009C-73AA-8AC8AF05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C1F3D-7F9E-33F6-C40F-9900D662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1A6-C376-4395-845A-01DD5BF490ED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E0EC9-61AB-EC7A-6EA1-EC272613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F49CC-EB7C-5557-70CC-EDA624E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DD26-166C-3DE6-DBA5-345532B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29C69-677F-61B9-D195-339B7DED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A1670-A834-73E1-FFD3-3B2317A8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CC45E-F879-BECF-A651-F6FA8EBF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8241E-D0F4-86E5-8BCB-4601672C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6D409-8D40-B163-07F8-4D90CB10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DA3-AA9E-4248-B14F-470EDDD5F097}" type="datetime1">
              <a:rPr lang="en-US" smtClean="0"/>
              <a:t>10/23/2022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5FF97-A8B6-190F-C298-261B7A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D24C4-45BE-F64D-23C3-6A86560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4E12-34A7-45EB-58BD-E946D81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1C878-D9FA-A1A1-1DE4-9290D31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B365-F9F1-4DDE-8C02-311F43115B0B}" type="datetime1">
              <a:rPr lang="en-US" smtClean="0"/>
              <a:t>10/23/2022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42A45-E1EA-537B-75F0-665AB8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D01E6-946A-DE33-B42F-D5EE2D7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62230-71CB-DCAF-207E-5D42976C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39D9-4CA7-4DAD-908A-5490A9115D25}" type="datetime1">
              <a:rPr lang="en-US" smtClean="0"/>
              <a:t>10/23/2022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A61BD-5555-333C-4399-54E729F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F9C1E-807E-AFC2-ED2D-09587542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49F5-2634-FB20-4529-22D1D593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6EB51-9A19-E2C3-0E68-BA871A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001A7-507B-65FC-A4A2-76E20E83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9B4D-95A2-DAB4-3436-35F0B2DB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8537-1E7C-488B-80BF-36D26752A4D3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70192-725B-E431-482E-1956C3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EE3D-C05C-D14E-304A-5F433FFF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2DAA-FA3B-1524-5018-ACED8434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1823-0E68-0A0A-A24E-56142ABC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7589A-6829-6DD7-3B79-B2BA9602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3E2E-0A7B-0111-81B4-124C25A1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C35F-272C-4248-BFE8-63496E1956EC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87673-751B-404D-F324-FDC69C2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817A3-BABA-38EF-CA93-911B902A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34F72-E803-2EFF-BF51-CF974BE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27955-7CBE-1EBF-2154-162B30F3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2BE3-EC0B-A065-6FB9-A132198F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8C5D-8063-4E26-B05A-BBBC1BE38990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D3547-6094-146A-4574-AD2478CF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681F-7CB2-9D0E-DDD7-7529AB646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CEEFF-B7DE-7423-791D-F08F171B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C93D4-EEFB-321F-7E75-AB5796263341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33AABCBF-A3FE-7AD0-8EFE-3C298E6D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22" y="1794872"/>
            <a:ext cx="2100599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Amazon.com eGift Card">
            <a:extLst>
              <a:ext uri="{FF2B5EF4-FFF2-40B4-BE49-F238E27FC236}">
                <a16:creationId xmlns:a16="http://schemas.microsoft.com/office/drawing/2014/main" id="{55FBEF9B-1F25-03B3-DFBF-A99A1E6E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3" y="1794872"/>
            <a:ext cx="2102405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9AF403-AD95-E3FA-52D6-B1CB51D8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8" y="3627635"/>
            <a:ext cx="4305065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168D42-34EB-54D2-2E3E-1466BA9EB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5" y="3627636"/>
            <a:ext cx="4741000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55D8A6-0329-C847-B9EA-91F90389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97DA5D-3695-6754-D3DB-B8098BF28B6E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206B80-1457-8396-B40F-B494D1EB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87" y="3347825"/>
            <a:ext cx="4077269" cy="2219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346436-5B47-C121-987F-DA546B6F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" y="2376374"/>
            <a:ext cx="5833416" cy="416253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962C80-95FF-0933-9B24-3F824065F2A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4939432" y="2976879"/>
            <a:ext cx="2332636" cy="10085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845E0E4-67D9-3DF1-3A6F-C2D87F8EF752}"/>
              </a:ext>
            </a:extLst>
          </p:cNvPr>
          <p:cNvSpPr/>
          <p:nvPr/>
        </p:nvSpPr>
        <p:spPr>
          <a:xfrm>
            <a:off x="4284116" y="2667628"/>
            <a:ext cx="767751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67FC5D-5E7E-1FA2-B022-8AF2A909882E}"/>
              </a:ext>
            </a:extLst>
          </p:cNvPr>
          <p:cNvSpPr/>
          <p:nvPr/>
        </p:nvSpPr>
        <p:spPr>
          <a:xfrm>
            <a:off x="619848" y="1578234"/>
            <a:ext cx="521841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Customer Q&amp;A from JD.com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46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82E71E-A346-D1F2-8B55-B58F938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75586C-B2D8-D1C4-7848-FEF4C198A429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596B22-3656-C2CC-08F3-8B786F3CD835}"/>
              </a:ext>
            </a:extLst>
          </p:cNvPr>
          <p:cNvSpPr/>
          <p:nvPr/>
        </p:nvSpPr>
        <p:spPr>
          <a:xfrm>
            <a:off x="558967" y="1578234"/>
            <a:ext cx="534018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Customer Q&amp;A from Amazon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73F9C-948B-BF55-A60F-9D19399B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7" y="2207298"/>
            <a:ext cx="7469346" cy="4258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7D020-F48C-D96D-2F8D-CFBFEA9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33" y="2501656"/>
            <a:ext cx="5010200" cy="366982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74A41AA-60F0-A1A2-AACE-FAE704A6F08F}"/>
              </a:ext>
            </a:extLst>
          </p:cNvPr>
          <p:cNvSpPr/>
          <p:nvPr/>
        </p:nvSpPr>
        <p:spPr>
          <a:xfrm>
            <a:off x="1519823" y="3176586"/>
            <a:ext cx="2996579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6A2D4B-017B-ABAA-4DA5-E6BDA81F4CF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16402" y="3357741"/>
            <a:ext cx="1953409" cy="2481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9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4951D-6B76-407B-B0C7-BB17A2C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10F7BA-1430-E97E-720B-AE953FB840A9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20% OFF (+2*) Drugstore Online Coupon Codes Oct 2022 | Drugstoreonline-lb. com">
            <a:extLst>
              <a:ext uri="{FF2B5EF4-FFF2-40B4-BE49-F238E27FC236}">
                <a16:creationId xmlns:a16="http://schemas.microsoft.com/office/drawing/2014/main" id="{47E90A56-E52E-8E2C-9A26-18BD77F9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85" y="2965860"/>
            <a:ext cx="3012387" cy="212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Compare Icons - Free SVG &amp; PNG Compare Images - Noun Project">
            <a:extLst>
              <a:ext uri="{FF2B5EF4-FFF2-40B4-BE49-F238E27FC236}">
                <a16:creationId xmlns:a16="http://schemas.microsoft.com/office/drawing/2014/main" id="{1A1243D7-21DF-59AA-EB5E-24F5EF6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9" y="3183594"/>
            <a:ext cx="1684569" cy="16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DC23BCC6-1FAF-8040-46DD-C7D9119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1702014"/>
            <a:ext cx="3012387" cy="1861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6" descr="Amazon.com eGift Card">
            <a:extLst>
              <a:ext uri="{FF2B5EF4-FFF2-40B4-BE49-F238E27FC236}">
                <a16:creationId xmlns:a16="http://schemas.microsoft.com/office/drawing/2014/main" id="{292CF62E-4DA5-165E-35CB-A20784EB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4494616"/>
            <a:ext cx="3014975" cy="1861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Add, create, plus icon - Download on Iconfinder">
            <a:extLst>
              <a:ext uri="{FF2B5EF4-FFF2-40B4-BE49-F238E27FC236}">
                <a16:creationId xmlns:a16="http://schemas.microsoft.com/office/drawing/2014/main" id="{88D43237-22C3-D1A5-0FD8-86690649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6505" y="3713599"/>
            <a:ext cx="631166" cy="6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15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89E29F-25AB-5C94-0555-535F8FD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84FD7-90DC-700E-1A76-609960B6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91" y="2674187"/>
            <a:ext cx="5522472" cy="3441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A622E-ED8C-0E3B-FAC9-3E7F4787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" y="2674187"/>
            <a:ext cx="4927542" cy="344152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3ED674-EB6C-D128-96E8-01C7850581D1}"/>
              </a:ext>
            </a:extLst>
          </p:cNvPr>
          <p:cNvSpPr/>
          <p:nvPr/>
        </p:nvSpPr>
        <p:spPr>
          <a:xfrm>
            <a:off x="4365001" y="2605071"/>
            <a:ext cx="1276141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F62042-A7B5-3160-05D4-503434DA7638}"/>
              </a:ext>
            </a:extLst>
          </p:cNvPr>
          <p:cNvSpPr/>
          <p:nvPr/>
        </p:nvSpPr>
        <p:spPr>
          <a:xfrm>
            <a:off x="10545528" y="2605071"/>
            <a:ext cx="1105299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F39FC-3989-B43D-5E6C-E9DBBA02C6BA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D15ABD-F0D7-D541-0414-C6CF6FD5CA31}"/>
              </a:ext>
            </a:extLst>
          </p:cNvPr>
          <p:cNvSpPr/>
          <p:nvPr/>
        </p:nvSpPr>
        <p:spPr>
          <a:xfrm>
            <a:off x="619848" y="1728734"/>
            <a:ext cx="657353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sidebar shopping cart of JD.com and Amazon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97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51627F-97C7-BAB6-5023-8953473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921469-C760-156F-BBFF-8A17349AEF2A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D8F61-4986-DAB5-3363-3219EDA2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1660291"/>
            <a:ext cx="7547608" cy="440111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72AC18-079C-8F24-94C1-B6DD85C2135E}"/>
              </a:ext>
            </a:extLst>
          </p:cNvPr>
          <p:cNvSpPr/>
          <p:nvPr/>
        </p:nvSpPr>
        <p:spPr>
          <a:xfrm>
            <a:off x="7327996" y="1583176"/>
            <a:ext cx="905240" cy="46024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94D3B-57AD-DA2F-4DA4-58139433600D}"/>
              </a:ext>
            </a:extLst>
          </p:cNvPr>
          <p:cNvSpPr/>
          <p:nvPr/>
        </p:nvSpPr>
        <p:spPr>
          <a:xfrm>
            <a:off x="8520297" y="3115715"/>
            <a:ext cx="390776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drug website doesn't have the sidebar shopping cart.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73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38560-D17B-1AF7-F0AE-61E35BA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B5D06-13EF-0688-E998-76967349F968}"/>
              </a:ext>
            </a:extLst>
          </p:cNvPr>
          <p:cNvSpPr/>
          <p:nvPr/>
        </p:nvSpPr>
        <p:spPr>
          <a:xfrm>
            <a:off x="619848" y="337005"/>
            <a:ext cx="325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63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1668E-20E5-79E8-DE3B-8139922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18FF03-365A-DD4F-D70C-00598B219E8E}"/>
              </a:ext>
            </a:extLst>
          </p:cNvPr>
          <p:cNvSpPr/>
          <p:nvPr/>
        </p:nvSpPr>
        <p:spPr>
          <a:xfrm>
            <a:off x="4626687" y="2690336"/>
            <a:ext cx="29386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9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zh-CN" altLang="en-US" sz="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🔥 Thank You Any Question Images HD Download free - Images SRkh">
            <a:extLst>
              <a:ext uri="{FF2B5EF4-FFF2-40B4-BE49-F238E27FC236}">
                <a16:creationId xmlns:a16="http://schemas.microsoft.com/office/drawing/2014/main" id="{050E54E3-1C22-1484-58C7-82060143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90" y="-1010010"/>
            <a:ext cx="8878019" cy="88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3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76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2395642493@qq.com</dc:creator>
  <cp:lastModifiedBy>2395642493@qq.com</cp:lastModifiedBy>
  <cp:revision>3</cp:revision>
  <dcterms:created xsi:type="dcterms:W3CDTF">2022-10-22T17:18:04Z</dcterms:created>
  <dcterms:modified xsi:type="dcterms:W3CDTF">2022-10-23T08:16:24Z</dcterms:modified>
</cp:coreProperties>
</file>