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3D6CC1"/>
    <a:srgbClr val="FFF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6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F6EB-2461-0C15-FB65-591E3213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8C95A-592D-F6F8-FC03-38A44E52E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BED1-483F-7F89-5F9D-15743766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AEE6-9F66-6B3C-DEC1-AEF66306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3202-DE2C-F12B-C212-9A49A0B2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C6F4-1701-99B8-1AB0-D4F5B59B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60DC9-F07D-8316-5D37-B1DD62B9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CE84-4221-E05D-36D6-D627B503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2835-EA8F-DE32-9EEC-9BDD8C93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E453-4119-AA5C-2929-61740904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7A9BD-362F-6B4A-DCBF-774ADB520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7248B-6507-EA43-ABE1-110079E92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2BF-5954-24F8-067B-202ED73F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44ED-E2FF-DC0B-CE7E-F20A6416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3694-8112-E57D-A67A-813D36B8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B09F-543B-FA6C-6B7C-2F6780F9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B740-B213-A01E-EA23-82249038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A732-A2E7-E1C3-56CF-72769681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4708E-67C4-2571-D949-198ADCD4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15D9-D886-E59E-BC85-AC46F7AA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A9F1-3098-EAB9-573E-98297CDF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E9DC-F306-87EB-9A56-1FE49C97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1608-394D-6D46-CE55-D74DC2AC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4C1D-591C-69DF-6EB2-F11FD5B3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950B-0D4E-065E-FB28-D57ECFFE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6BAF-F1B9-AAF2-6CFA-91BB3C73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EF9F-B76A-5187-97AD-45481AA5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83BB9-9242-6DFC-8E6F-2E4C1DF9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80B0F-4A10-1D13-1DC0-10ED020F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1303D-65A7-99F3-56F8-89972957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23E21-1F4B-A137-D48A-024D30F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E7AA-07F6-5957-2F8C-8059ED47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1B78A-AE8C-B365-2B7E-6BBC79C3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F9A52-2EA7-6EA3-0D3A-A15137DC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9FB72-F47B-4FE7-240C-341BE658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8A193-A9B2-1A07-20C9-242F189C5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EC08F-601B-7AFB-44DA-B67E5193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161A5-E2E5-7F93-6394-ADC9491A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CF4F3-C4E5-094E-A336-C30E13FC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2903-6261-14DB-758C-2DCF4D39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4A069-F4EC-A56C-977E-95AB9689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FD389-246B-2B06-6EAB-7E43E648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C28D0-8A92-2717-8A10-80F8FC6D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FFC5A-00D1-743F-3F49-097B5845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0A228-065C-798A-397E-7E4DED21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CF74-5604-E2B5-A15D-17031CE2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0BCF-2630-BBC0-EF73-B406A8C6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FFCC-3FB2-57C4-B42D-2594E798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272F1-CCA3-8027-23FC-D20851D7E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E2A93-62FB-247F-F063-D03721C2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D5740-B36E-AA68-3ECA-5F1ED11A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B62A3-937F-E382-5478-C2A7B04D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E418-E368-9178-DC85-DF31DD95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A6580-FB61-817D-D868-D492B7F81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E3811-95E0-8672-8EC4-4C67EE20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5BEFD-5328-6A80-A982-05F9FFBC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AE45C-D417-0DA0-76B6-AF927897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BE34-8963-6F8B-6538-74B8415C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600E4-0D81-8644-C442-66F4AE04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0A7DB-1A0E-6EF1-3AB3-897286A27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A923-0840-01EE-5A84-DB477FC1F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5DC5-A775-4277-8C1F-0B9E0934C93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7FFA-66C6-37E4-A408-793135875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00DC-ABEA-3E81-F6B7-E8CE687AD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D953A0-8A2C-6D0E-6C21-91A836B8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0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A4FDDD-6453-A185-052C-278E58530A68}"/>
              </a:ext>
            </a:extLst>
          </p:cNvPr>
          <p:cNvSpPr/>
          <p:nvPr/>
        </p:nvSpPr>
        <p:spPr>
          <a:xfrm>
            <a:off x="2649380" y="1131572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7ED2C-E129-A7F3-3732-7A5A5D9CCEE9}"/>
              </a:ext>
            </a:extLst>
          </p:cNvPr>
          <p:cNvSpPr txBox="1"/>
          <p:nvPr/>
        </p:nvSpPr>
        <p:spPr>
          <a:xfrm>
            <a:off x="2577504" y="1088320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A00276-D1ED-3A1B-76F8-A7F12A71E0A0}"/>
              </a:ext>
            </a:extLst>
          </p:cNvPr>
          <p:cNvSpPr/>
          <p:nvPr/>
        </p:nvSpPr>
        <p:spPr>
          <a:xfrm>
            <a:off x="2649380" y="4098294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C456D-09D2-1B22-6DEC-909FC2EB6FBC}"/>
              </a:ext>
            </a:extLst>
          </p:cNvPr>
          <p:cNvSpPr txBox="1"/>
          <p:nvPr/>
        </p:nvSpPr>
        <p:spPr>
          <a:xfrm>
            <a:off x="2577504" y="4055042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2F4924-B576-D698-4DE2-CADF997F9E18}"/>
              </a:ext>
            </a:extLst>
          </p:cNvPr>
          <p:cNvSpPr/>
          <p:nvPr/>
        </p:nvSpPr>
        <p:spPr>
          <a:xfrm>
            <a:off x="8948580" y="3333752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9C02F9-D810-5FCF-6708-39F5F9208D3F}"/>
              </a:ext>
            </a:extLst>
          </p:cNvPr>
          <p:cNvSpPr txBox="1"/>
          <p:nvPr/>
        </p:nvSpPr>
        <p:spPr>
          <a:xfrm>
            <a:off x="8876704" y="3290500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584F-E43F-8563-D06E-8729E7BDAEED}"/>
              </a:ext>
            </a:extLst>
          </p:cNvPr>
          <p:cNvSpPr/>
          <p:nvPr/>
        </p:nvSpPr>
        <p:spPr>
          <a:xfrm>
            <a:off x="4954430" y="223522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8EA16B-26C7-A702-9765-A98C8BBD90A5}"/>
              </a:ext>
            </a:extLst>
          </p:cNvPr>
          <p:cNvSpPr txBox="1"/>
          <p:nvPr/>
        </p:nvSpPr>
        <p:spPr>
          <a:xfrm>
            <a:off x="4882554" y="180270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97E1127-85E3-2B90-1580-3575BFE13CA0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4224338" y="200026"/>
            <a:ext cx="658216" cy="118745"/>
          </a:xfrm>
          <a:prstGeom prst="bentConnector3">
            <a:avLst>
              <a:gd name="adj1" fmla="val 99925"/>
            </a:avLst>
          </a:prstGeom>
          <a:ln w="19050">
            <a:solidFill>
              <a:srgbClr val="FFF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4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99B3A51-1922-3491-873B-C9B423DDE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7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8BDE59-E528-D868-F2F9-852159F152BA}"/>
              </a:ext>
            </a:extLst>
          </p:cNvPr>
          <p:cNvSpPr/>
          <p:nvPr/>
        </p:nvSpPr>
        <p:spPr>
          <a:xfrm>
            <a:off x="3919380" y="4504694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BD6F-9C4F-E49B-4E89-AFB19BE832D0}"/>
              </a:ext>
            </a:extLst>
          </p:cNvPr>
          <p:cNvSpPr txBox="1"/>
          <p:nvPr/>
        </p:nvSpPr>
        <p:spPr>
          <a:xfrm>
            <a:off x="3847504" y="4461442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9B76B-62DB-0B16-07FF-5B9DF4490F7F}"/>
              </a:ext>
            </a:extLst>
          </p:cNvPr>
          <p:cNvSpPr/>
          <p:nvPr/>
        </p:nvSpPr>
        <p:spPr>
          <a:xfrm>
            <a:off x="3668912" y="1228094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33F79-F50D-FC4A-3DC4-021D550BD074}"/>
              </a:ext>
            </a:extLst>
          </p:cNvPr>
          <p:cNvSpPr txBox="1"/>
          <p:nvPr/>
        </p:nvSpPr>
        <p:spPr>
          <a:xfrm>
            <a:off x="3597036" y="1184842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C45F0-E768-8C95-0DB3-85271D2F0EDE}"/>
              </a:ext>
            </a:extLst>
          </p:cNvPr>
          <p:cNvSpPr/>
          <p:nvPr/>
        </p:nvSpPr>
        <p:spPr>
          <a:xfrm>
            <a:off x="3668912" y="1509998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BD482-18E6-CA2C-E279-C6A8C5CE5F1D}"/>
              </a:ext>
            </a:extLst>
          </p:cNvPr>
          <p:cNvSpPr txBox="1"/>
          <p:nvPr/>
        </p:nvSpPr>
        <p:spPr>
          <a:xfrm>
            <a:off x="3597036" y="1466746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089C6-C127-F913-2815-29937C5DD92A}"/>
              </a:ext>
            </a:extLst>
          </p:cNvPr>
          <p:cNvSpPr/>
          <p:nvPr/>
        </p:nvSpPr>
        <p:spPr>
          <a:xfrm>
            <a:off x="3668912" y="1786997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0A14E-039F-755B-AA77-FDF71B319EB5}"/>
              </a:ext>
            </a:extLst>
          </p:cNvPr>
          <p:cNvSpPr txBox="1"/>
          <p:nvPr/>
        </p:nvSpPr>
        <p:spPr>
          <a:xfrm>
            <a:off x="3597036" y="1743745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D62410-01EE-BDBF-7E57-F0325BAD5BAA}"/>
              </a:ext>
            </a:extLst>
          </p:cNvPr>
          <p:cNvSpPr/>
          <p:nvPr/>
        </p:nvSpPr>
        <p:spPr>
          <a:xfrm>
            <a:off x="8850155" y="5550856"/>
            <a:ext cx="24622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3D749-230B-8AA4-A049-CD9CF3393FA2}"/>
              </a:ext>
            </a:extLst>
          </p:cNvPr>
          <p:cNvSpPr txBox="1"/>
          <p:nvPr/>
        </p:nvSpPr>
        <p:spPr>
          <a:xfrm>
            <a:off x="8778279" y="5507604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27FFB9-747A-F8C1-7AF1-49A5B2322DD2}"/>
              </a:ext>
            </a:extLst>
          </p:cNvPr>
          <p:cNvSpPr/>
          <p:nvPr/>
        </p:nvSpPr>
        <p:spPr>
          <a:xfrm>
            <a:off x="7157880" y="5550856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C4D27-9966-3AC2-5B99-AE20E6D43F79}"/>
              </a:ext>
            </a:extLst>
          </p:cNvPr>
          <p:cNvSpPr txBox="1"/>
          <p:nvPr/>
        </p:nvSpPr>
        <p:spPr>
          <a:xfrm>
            <a:off x="7086004" y="5507604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ED77FA-6AC5-F0A9-BCA8-7CB5FA7263AC}"/>
              </a:ext>
            </a:extLst>
          </p:cNvPr>
          <p:cNvSpPr/>
          <p:nvPr/>
        </p:nvSpPr>
        <p:spPr>
          <a:xfrm>
            <a:off x="10269380" y="951095"/>
            <a:ext cx="24622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42A9C-7D9C-C338-40CF-08A0023C9A3C}"/>
              </a:ext>
            </a:extLst>
          </p:cNvPr>
          <p:cNvSpPr txBox="1"/>
          <p:nvPr/>
        </p:nvSpPr>
        <p:spPr>
          <a:xfrm>
            <a:off x="10197504" y="907843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8034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50ABCC-50F5-5187-7B10-BF0139C0AC3E}"/>
              </a:ext>
            </a:extLst>
          </p:cNvPr>
          <p:cNvSpPr/>
          <p:nvPr/>
        </p:nvSpPr>
        <p:spPr>
          <a:xfrm>
            <a:off x="5519790" y="2523653"/>
            <a:ext cx="1152420" cy="1152420"/>
          </a:xfrm>
          <a:prstGeom prst="rect">
            <a:avLst/>
          </a:prstGeom>
          <a:solidFill>
            <a:srgbClr val="3D6C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76F94-0DDA-7EE4-FA4C-E6A5981DF45D}"/>
              </a:ext>
            </a:extLst>
          </p:cNvPr>
          <p:cNvSpPr/>
          <p:nvPr/>
        </p:nvSpPr>
        <p:spPr>
          <a:xfrm rot="16200000">
            <a:off x="4998145" y="2992582"/>
            <a:ext cx="838200" cy="214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C31495-3308-D4CA-DDCD-7AF18C87890C}"/>
              </a:ext>
            </a:extLst>
          </p:cNvPr>
          <p:cNvCxnSpPr>
            <a:cxnSpLocks/>
          </p:cNvCxnSpPr>
          <p:nvPr/>
        </p:nvCxnSpPr>
        <p:spPr>
          <a:xfrm flipH="1">
            <a:off x="4168140" y="3099862"/>
            <a:ext cx="19278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1A08AA3-49D2-B8D4-53D8-1B7AD10DBCBF}"/>
              </a:ext>
            </a:extLst>
          </p:cNvPr>
          <p:cNvSpPr/>
          <p:nvPr/>
        </p:nvSpPr>
        <p:spPr>
          <a:xfrm>
            <a:off x="7672035" y="1772218"/>
            <a:ext cx="1027728" cy="1027728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E08DE5-9CE4-9414-B74C-9CB1710F1A5F}"/>
              </a:ext>
            </a:extLst>
          </p:cNvPr>
          <p:cNvCxnSpPr>
            <a:cxnSpLocks/>
          </p:cNvCxnSpPr>
          <p:nvPr/>
        </p:nvCxnSpPr>
        <p:spPr>
          <a:xfrm flipV="1">
            <a:off x="6067010" y="2286082"/>
            <a:ext cx="2118889" cy="813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68366D76-81A5-0F8A-DEAE-C13F0976B6D3}"/>
              </a:ext>
            </a:extLst>
          </p:cNvPr>
          <p:cNvSpPr/>
          <p:nvPr/>
        </p:nvSpPr>
        <p:spPr>
          <a:xfrm>
            <a:off x="5772376" y="2765681"/>
            <a:ext cx="597919" cy="597919"/>
          </a:xfrm>
          <a:prstGeom prst="arc">
            <a:avLst>
              <a:gd name="adj1" fmla="val 10851537"/>
              <a:gd name="adj2" fmla="val 20242802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A88D9-7D7F-AC3E-DCAB-ABEDC8DFCBC2}"/>
              </a:ext>
            </a:extLst>
          </p:cNvPr>
          <p:cNvSpPr txBox="1"/>
          <p:nvPr/>
        </p:nvSpPr>
        <p:spPr>
          <a:xfrm>
            <a:off x="5609664" y="2431362"/>
            <a:ext cx="20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θ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9" name="Callout: Line 48">
            <a:extLst>
              <a:ext uri="{FF2B5EF4-FFF2-40B4-BE49-F238E27FC236}">
                <a16:creationId xmlns:a16="http://schemas.microsoft.com/office/drawing/2014/main" id="{FAFEBCBD-DBE6-B781-C99E-7EA16ED86086}"/>
              </a:ext>
            </a:extLst>
          </p:cNvPr>
          <p:cNvSpPr/>
          <p:nvPr/>
        </p:nvSpPr>
        <p:spPr>
          <a:xfrm>
            <a:off x="3423840" y="2384611"/>
            <a:ext cx="1096125" cy="365760"/>
          </a:xfrm>
          <a:prstGeom prst="borderCallout1">
            <a:avLst>
              <a:gd name="adj1" fmla="val 54167"/>
              <a:gd name="adj2" fmla="val 100540"/>
              <a:gd name="adj3" fmla="val 112499"/>
              <a:gd name="adj4" fmla="val 168478"/>
            </a:avLst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300193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Schoenwetter</dc:creator>
  <cp:lastModifiedBy>Luke Schoenwetter</cp:lastModifiedBy>
  <cp:revision>7</cp:revision>
  <dcterms:created xsi:type="dcterms:W3CDTF">2023-09-06T19:47:44Z</dcterms:created>
  <dcterms:modified xsi:type="dcterms:W3CDTF">2023-09-08T18:41:36Z</dcterms:modified>
</cp:coreProperties>
</file>