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9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6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3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3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7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6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3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1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6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4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9713D-B5FD-4B25-9D4A-32F2747F996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3355-A738-48F3-A6A1-31669F3E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4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E0641AF2-9CA0-E483-4C72-4C1B65BC3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4635648" cy="3077554"/>
          </a:xfrm>
          <a:prstGeom prst="rect">
            <a:avLst/>
          </a:prstGeom>
        </p:spPr>
      </p:pic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DD6F4E5A-7871-222D-F5BD-44E26525827D}"/>
              </a:ext>
            </a:extLst>
          </p:cNvPr>
          <p:cNvSpPr/>
          <p:nvPr/>
        </p:nvSpPr>
        <p:spPr>
          <a:xfrm rot="2666790">
            <a:off x="3303180" y="670304"/>
            <a:ext cx="4594180" cy="4311355"/>
          </a:xfrm>
          <a:prstGeom prst="lightningBol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A52F0A-CB03-0417-D112-F5CD5794047D}"/>
              </a:ext>
            </a:extLst>
          </p:cNvPr>
          <p:cNvSpPr txBox="1"/>
          <p:nvPr/>
        </p:nvSpPr>
        <p:spPr>
          <a:xfrm>
            <a:off x="6670128" y="12084278"/>
            <a:ext cx="187872" cy="107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" dirty="0"/>
              <a:t>.</a:t>
            </a:r>
            <a:endParaRPr lang="en-US" sz="450" dirty="0"/>
          </a:p>
        </p:txBody>
      </p:sp>
    </p:spTree>
    <p:extLst>
      <p:ext uri="{BB962C8B-B14F-4D97-AF65-F5344CB8AC3E}">
        <p14:creationId xmlns:p14="http://schemas.microsoft.com/office/powerpoint/2010/main" val="210782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Schoenwetter</dc:creator>
  <cp:lastModifiedBy>Luke Schoenwetter</cp:lastModifiedBy>
  <cp:revision>10</cp:revision>
  <dcterms:created xsi:type="dcterms:W3CDTF">2023-08-18T19:42:23Z</dcterms:created>
  <dcterms:modified xsi:type="dcterms:W3CDTF">2023-08-19T00:58:12Z</dcterms:modified>
</cp:coreProperties>
</file>