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9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7D2E-F770-05B4-692B-4738C13C0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1562-5886-411B-02A2-3530976CE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8" indent="0" algn="ctr">
              <a:buNone/>
              <a:defRPr sz="2000"/>
            </a:lvl2pPr>
            <a:lvl3pPr marL="914435" indent="0" algn="ctr">
              <a:buNone/>
              <a:defRPr sz="1801"/>
            </a:lvl3pPr>
            <a:lvl4pPr marL="1371651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5" indent="0" algn="ctr">
              <a:buNone/>
              <a:defRPr sz="1600"/>
            </a:lvl6pPr>
            <a:lvl7pPr marL="2743302" indent="0" algn="ctr">
              <a:buNone/>
              <a:defRPr sz="1600"/>
            </a:lvl7pPr>
            <a:lvl8pPr marL="3200520" indent="0" algn="ctr">
              <a:buNone/>
              <a:defRPr sz="1600"/>
            </a:lvl8pPr>
            <a:lvl9pPr marL="36577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5B5D-015C-B689-CC36-5F252914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81C-09B9-6765-525B-665C12B5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BCE-77F9-9589-30AF-39D35815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4830-D7CB-C745-251F-5EB5EF55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4172-1944-7AEE-3FE7-113239FA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2184-C425-D541-3677-E52AA630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1DA0-B77C-911E-A193-CBB1A803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ABEC2-7723-54B9-58FF-6FE291A9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31D1A-7534-A416-BCFF-F8B973DE0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2E771-84E1-ED47-DF35-32D8EF192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9EE1-F398-3050-3FE8-89441940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C199-7DDA-C911-CBFA-C231A4A6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E2D1-05B7-685B-A77A-FAB4ADBF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15D5-9535-F34E-90B3-09359E25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72DB-584D-0144-1CB6-8CB7CEAD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3266-66E4-BBFA-9D90-8E0DB8A7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FF02-44A9-9764-D51B-C7671622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DEC3-6EF9-4F21-6E6A-05FA6B80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8CC8-CBCA-C377-E0EC-68C33E71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3B64-EB95-6536-9E62-C246642A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74CF-94B0-8F81-C6AE-EE066628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C4F0-FF77-B0F6-F625-CB950569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A4F8-E33B-7E39-4F9F-C31164D8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0B7A-9918-A7A2-87AF-D6623835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5E7F-6678-C8FE-7AFC-A5BA6DC4C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9240B-A7FE-3685-B12B-EAB57488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2D5A-9757-EEAD-1DF7-FB442C7E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8E7B1-DE46-DA9F-935A-DB309C8E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21CDA-E9FB-4B8D-D09B-433706D2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F31F-352C-528A-63E8-3858DCF2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E09D-2955-A7F5-C067-C9BA318E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3A001-19BE-39A0-4545-B3A41049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F4CA3-348C-236F-F65A-582C902BB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11B73-59B7-2700-51E6-2FDF60E7B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C2822-77E2-D202-BB56-4A14F82E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63B11-8AFC-F999-9116-614CBDA5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DFC3E-AB16-36CB-68E0-FBD61713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2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D9E1-8065-034F-42CA-06C14FA3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7B6EA-BD28-4C2E-7627-8059A1B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454E-C67E-362A-2E8D-036075E9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EB05A-1D00-DECD-955D-DBE61164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1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49DB7-A837-B48E-5319-2E6B7B5B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4CE28-4DA2-3D90-86BB-59C81A2B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E6E65-D774-7C47-3BE6-4A6ABE06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9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1DD6-CD5D-A881-05D3-D692151F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73C4-EF98-0635-8E1F-B5B1A82F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75151-D42B-452D-3DAB-21A86499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95967-5256-E67C-708D-34FB0855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CD078-8C77-CB22-797C-32FE2C2D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2FE10-5380-D39B-5EAD-820F9911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4B2F-95AB-5869-ED64-0C70B133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D78FB-D321-DC79-D997-694845855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5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2" indent="0">
              <a:buNone/>
              <a:defRPr sz="2000"/>
            </a:lvl7pPr>
            <a:lvl8pPr marL="3200520" indent="0">
              <a:buNone/>
              <a:defRPr sz="2000"/>
            </a:lvl8pPr>
            <a:lvl9pPr marL="36577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16F5F-A26F-1FF9-F2BF-34A27CBCA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32D6-672F-FFC7-8169-25918F39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E6194-5852-E2FA-FD61-5690218B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11A5F-A296-4E02-BEFA-2382BCD9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1344F-1EDF-0781-C46D-76194235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0B70-962C-19A0-BB8B-562A57A8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CD54-F7CB-BAFA-6079-3553113A7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A7E3-6CEA-8570-5989-809D5BFA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0240-AC65-C6A5-E494-51BE4A157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4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3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5EF3514-739D-5FA1-21C1-C7F8B05B43F3}"/>
              </a:ext>
            </a:extLst>
          </p:cNvPr>
          <p:cNvSpPr/>
          <p:nvPr/>
        </p:nvSpPr>
        <p:spPr>
          <a:xfrm>
            <a:off x="3988399" y="3973798"/>
            <a:ext cx="1945147" cy="84603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5F0A-848E-754B-4380-E3B3BA1A834F}"/>
              </a:ext>
            </a:extLst>
          </p:cNvPr>
          <p:cNvSpPr/>
          <p:nvPr/>
        </p:nvSpPr>
        <p:spPr>
          <a:xfrm>
            <a:off x="4960971" y="3973797"/>
            <a:ext cx="595266" cy="846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29035-737D-1EE5-A068-D8E2EA48F859}"/>
              </a:ext>
            </a:extLst>
          </p:cNvPr>
          <p:cNvSpPr/>
          <p:nvPr/>
        </p:nvSpPr>
        <p:spPr>
          <a:xfrm>
            <a:off x="5508913" y="4298535"/>
            <a:ext cx="1584425" cy="52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6A47550-8676-6F09-AEF2-13055DC86071}"/>
              </a:ext>
            </a:extLst>
          </p:cNvPr>
          <p:cNvSpPr/>
          <p:nvPr/>
        </p:nvSpPr>
        <p:spPr>
          <a:xfrm>
            <a:off x="4572822" y="3973797"/>
            <a:ext cx="1945147" cy="84603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C1C72D-8081-EE0E-8A8D-49D1720F3505}"/>
              </a:ext>
            </a:extLst>
          </p:cNvPr>
          <p:cNvSpPr/>
          <p:nvPr/>
        </p:nvSpPr>
        <p:spPr>
          <a:xfrm>
            <a:off x="6513280" y="4298536"/>
            <a:ext cx="1160114" cy="521291"/>
          </a:xfrm>
          <a:prstGeom prst="triangle">
            <a:avLst>
              <a:gd name="adj" fmla="val 504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DB4EF3D3-8B3C-4B38-B8A9-F4FCE41145A0}"/>
              </a:ext>
            </a:extLst>
          </p:cNvPr>
          <p:cNvSpPr/>
          <p:nvPr/>
        </p:nvSpPr>
        <p:spPr>
          <a:xfrm>
            <a:off x="4811781" y="3640512"/>
            <a:ext cx="1467218" cy="658025"/>
          </a:xfrm>
          <a:prstGeom prst="trapezoid">
            <a:avLst>
              <a:gd name="adj" fmla="val 431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DC6C05CE-AA04-C2E8-125D-EA93B7DEB030}"/>
              </a:ext>
            </a:extLst>
          </p:cNvPr>
          <p:cNvSpPr/>
          <p:nvPr/>
        </p:nvSpPr>
        <p:spPr>
          <a:xfrm>
            <a:off x="3547405" y="4362632"/>
            <a:ext cx="562222" cy="235004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56CD44-8A78-22BB-14BD-BF8A4084A6B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70100" y="4438477"/>
            <a:ext cx="406683" cy="41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536AE937-63E8-2B9E-C1CF-D10CC9E4B363}"/>
              </a:ext>
            </a:extLst>
          </p:cNvPr>
          <p:cNvSpPr/>
          <p:nvPr/>
        </p:nvSpPr>
        <p:spPr>
          <a:xfrm>
            <a:off x="7765159" y="4597638"/>
            <a:ext cx="562222" cy="235004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EFC91E-FB57-2001-1529-3C86996EE712}"/>
              </a:ext>
            </a:extLst>
          </p:cNvPr>
          <p:cNvCxnSpPr>
            <a:cxnSpLocks/>
          </p:cNvCxnSpPr>
          <p:nvPr/>
        </p:nvCxnSpPr>
        <p:spPr>
          <a:xfrm flipH="1">
            <a:off x="8267423" y="4682024"/>
            <a:ext cx="406683" cy="208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3B10B6F-6F2F-DA39-A36F-0EC962F2BEB7}"/>
              </a:ext>
            </a:extLst>
          </p:cNvPr>
          <p:cNvSpPr/>
          <p:nvPr/>
        </p:nvSpPr>
        <p:spPr>
          <a:xfrm rot="18988050">
            <a:off x="4544056" y="3136307"/>
            <a:ext cx="2025353" cy="2068082"/>
          </a:xfrm>
          <a:prstGeom prst="arc">
            <a:avLst>
              <a:gd name="adj1" fmla="val 16200000"/>
              <a:gd name="adj2" fmla="val 21569627"/>
            </a:avLst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59C134D-34EE-A586-FB68-1C505F1642BD}"/>
              </a:ext>
            </a:extLst>
          </p:cNvPr>
          <p:cNvSpPr/>
          <p:nvPr/>
        </p:nvSpPr>
        <p:spPr>
          <a:xfrm rot="19059588">
            <a:off x="3779724" y="2471992"/>
            <a:ext cx="3438848" cy="3285877"/>
          </a:xfrm>
          <a:prstGeom prst="arc">
            <a:avLst>
              <a:gd name="adj1" fmla="val 16258609"/>
              <a:gd name="adj2" fmla="val 21578076"/>
            </a:avLst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ADD5C03-FD47-2C10-9680-53458F1EB9B2}"/>
              </a:ext>
            </a:extLst>
          </p:cNvPr>
          <p:cNvSpPr/>
          <p:nvPr/>
        </p:nvSpPr>
        <p:spPr>
          <a:xfrm rot="19090921">
            <a:off x="3135366" y="1799243"/>
            <a:ext cx="4681132" cy="4472901"/>
          </a:xfrm>
          <a:prstGeom prst="arc">
            <a:avLst>
              <a:gd name="adj1" fmla="val 16244073"/>
              <a:gd name="adj2" fmla="val 27692"/>
            </a:avLst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92C33-4653-6CFA-5ADC-F8DAC33BF8EA}"/>
              </a:ext>
            </a:extLst>
          </p:cNvPr>
          <p:cNvSpPr/>
          <p:nvPr/>
        </p:nvSpPr>
        <p:spPr>
          <a:xfrm>
            <a:off x="3828517" y="4819831"/>
            <a:ext cx="4341262" cy="9469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DC6F38-FAD2-1F3E-BBB7-E749ED9FFF0D}"/>
              </a:ext>
            </a:extLst>
          </p:cNvPr>
          <p:cNvSpPr/>
          <p:nvPr/>
        </p:nvSpPr>
        <p:spPr>
          <a:xfrm flipV="1">
            <a:off x="2858221" y="4597636"/>
            <a:ext cx="1945147" cy="1169131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CCA5BBB-C881-4CAD-142C-FF5ED1AF4316}"/>
              </a:ext>
            </a:extLst>
          </p:cNvPr>
          <p:cNvSpPr/>
          <p:nvPr/>
        </p:nvSpPr>
        <p:spPr>
          <a:xfrm flipV="1">
            <a:off x="7527021" y="4819831"/>
            <a:ext cx="1306396" cy="94693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9B5F29-82D3-EE12-8F20-F879D7D8BB28}"/>
              </a:ext>
            </a:extLst>
          </p:cNvPr>
          <p:cNvCxnSpPr>
            <a:cxnSpLocks/>
          </p:cNvCxnSpPr>
          <p:nvPr/>
        </p:nvCxnSpPr>
        <p:spPr>
          <a:xfrm flipH="1">
            <a:off x="4279349" y="1177590"/>
            <a:ext cx="2682649" cy="2682649"/>
          </a:xfrm>
          <a:prstGeom prst="line">
            <a:avLst/>
          </a:prstGeom>
          <a:ln w="317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72D0378-D1AD-0780-AFBF-6A5221BE8BC4}"/>
              </a:ext>
            </a:extLst>
          </p:cNvPr>
          <p:cNvSpPr/>
          <p:nvPr/>
        </p:nvSpPr>
        <p:spPr>
          <a:xfrm>
            <a:off x="3547405" y="497466"/>
            <a:ext cx="4152894" cy="3989076"/>
          </a:xfrm>
          <a:prstGeom prst="ellipse">
            <a:avLst/>
          </a:prstGeom>
          <a:noFill/>
          <a:ln w="317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06413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5EF3514-739D-5FA1-21C1-C7F8B05B43F3}"/>
              </a:ext>
            </a:extLst>
          </p:cNvPr>
          <p:cNvSpPr/>
          <p:nvPr/>
        </p:nvSpPr>
        <p:spPr>
          <a:xfrm>
            <a:off x="3988399" y="3973798"/>
            <a:ext cx="1945147" cy="84603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5F0A-848E-754B-4380-E3B3BA1A834F}"/>
              </a:ext>
            </a:extLst>
          </p:cNvPr>
          <p:cNvSpPr/>
          <p:nvPr/>
        </p:nvSpPr>
        <p:spPr>
          <a:xfrm>
            <a:off x="4960971" y="3973797"/>
            <a:ext cx="595266" cy="846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29035-737D-1EE5-A068-D8E2EA48F859}"/>
              </a:ext>
            </a:extLst>
          </p:cNvPr>
          <p:cNvSpPr/>
          <p:nvPr/>
        </p:nvSpPr>
        <p:spPr>
          <a:xfrm>
            <a:off x="5508913" y="4298535"/>
            <a:ext cx="1584425" cy="52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6A47550-8676-6F09-AEF2-13055DC86071}"/>
              </a:ext>
            </a:extLst>
          </p:cNvPr>
          <p:cNvSpPr/>
          <p:nvPr/>
        </p:nvSpPr>
        <p:spPr>
          <a:xfrm>
            <a:off x="4572822" y="3973797"/>
            <a:ext cx="1945147" cy="84603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C1C72D-8081-EE0E-8A8D-49D1720F3505}"/>
              </a:ext>
            </a:extLst>
          </p:cNvPr>
          <p:cNvSpPr/>
          <p:nvPr/>
        </p:nvSpPr>
        <p:spPr>
          <a:xfrm>
            <a:off x="6513280" y="4298536"/>
            <a:ext cx="1160114" cy="521291"/>
          </a:xfrm>
          <a:prstGeom prst="triangle">
            <a:avLst>
              <a:gd name="adj" fmla="val 504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DB4EF3D3-8B3C-4B38-B8A9-F4FCE41145A0}"/>
              </a:ext>
            </a:extLst>
          </p:cNvPr>
          <p:cNvSpPr/>
          <p:nvPr/>
        </p:nvSpPr>
        <p:spPr>
          <a:xfrm>
            <a:off x="4811781" y="3640512"/>
            <a:ext cx="1467218" cy="658025"/>
          </a:xfrm>
          <a:prstGeom prst="trapezoid">
            <a:avLst>
              <a:gd name="adj" fmla="val 431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DC6C05CE-AA04-C2E8-125D-EA93B7DEB030}"/>
              </a:ext>
            </a:extLst>
          </p:cNvPr>
          <p:cNvSpPr/>
          <p:nvPr/>
        </p:nvSpPr>
        <p:spPr>
          <a:xfrm>
            <a:off x="3547405" y="4362632"/>
            <a:ext cx="562222" cy="235004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56CD44-8A78-22BB-14BD-BF8A4084A6B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70100" y="4438477"/>
            <a:ext cx="406683" cy="41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536AE937-63E8-2B9E-C1CF-D10CC9E4B363}"/>
              </a:ext>
            </a:extLst>
          </p:cNvPr>
          <p:cNvSpPr/>
          <p:nvPr/>
        </p:nvSpPr>
        <p:spPr>
          <a:xfrm>
            <a:off x="7765159" y="4597638"/>
            <a:ext cx="562222" cy="235004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EFC91E-FB57-2001-1529-3C86996EE712}"/>
              </a:ext>
            </a:extLst>
          </p:cNvPr>
          <p:cNvCxnSpPr>
            <a:cxnSpLocks/>
          </p:cNvCxnSpPr>
          <p:nvPr/>
        </p:nvCxnSpPr>
        <p:spPr>
          <a:xfrm flipH="1">
            <a:off x="8267423" y="4682024"/>
            <a:ext cx="406683" cy="208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3B10B6F-6F2F-DA39-A36F-0EC962F2BEB7}"/>
              </a:ext>
            </a:extLst>
          </p:cNvPr>
          <p:cNvSpPr/>
          <p:nvPr/>
        </p:nvSpPr>
        <p:spPr>
          <a:xfrm rot="18988050">
            <a:off x="4544056" y="3136307"/>
            <a:ext cx="2025353" cy="2068082"/>
          </a:xfrm>
          <a:prstGeom prst="arc">
            <a:avLst>
              <a:gd name="adj1" fmla="val 16200000"/>
              <a:gd name="adj2" fmla="val 21569627"/>
            </a:avLst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59C134D-34EE-A586-FB68-1C505F1642BD}"/>
              </a:ext>
            </a:extLst>
          </p:cNvPr>
          <p:cNvSpPr/>
          <p:nvPr/>
        </p:nvSpPr>
        <p:spPr>
          <a:xfrm rot="19059588">
            <a:off x="3779724" y="2471992"/>
            <a:ext cx="3438848" cy="3285877"/>
          </a:xfrm>
          <a:prstGeom prst="arc">
            <a:avLst>
              <a:gd name="adj1" fmla="val 16258609"/>
              <a:gd name="adj2" fmla="val 21578076"/>
            </a:avLst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ADD5C03-FD47-2C10-9680-53458F1EB9B2}"/>
              </a:ext>
            </a:extLst>
          </p:cNvPr>
          <p:cNvSpPr/>
          <p:nvPr/>
        </p:nvSpPr>
        <p:spPr>
          <a:xfrm rot="19090921">
            <a:off x="3135366" y="1799243"/>
            <a:ext cx="4681132" cy="4472901"/>
          </a:xfrm>
          <a:prstGeom prst="arc">
            <a:avLst>
              <a:gd name="adj1" fmla="val 16244073"/>
              <a:gd name="adj2" fmla="val 27692"/>
            </a:avLst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6B712-32E6-E529-C09E-2317278F109F}"/>
              </a:ext>
            </a:extLst>
          </p:cNvPr>
          <p:cNvSpPr/>
          <p:nvPr/>
        </p:nvSpPr>
        <p:spPr>
          <a:xfrm>
            <a:off x="3828517" y="4819831"/>
            <a:ext cx="4341262" cy="9469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36E491-1AD6-E871-EFB2-C58203A91BC7}"/>
              </a:ext>
            </a:extLst>
          </p:cNvPr>
          <p:cNvSpPr/>
          <p:nvPr/>
        </p:nvSpPr>
        <p:spPr>
          <a:xfrm flipV="1">
            <a:off x="2858221" y="4597636"/>
            <a:ext cx="1945147" cy="1169131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8780D72-297B-3D74-B48C-4288CAC275CC}"/>
              </a:ext>
            </a:extLst>
          </p:cNvPr>
          <p:cNvSpPr/>
          <p:nvPr/>
        </p:nvSpPr>
        <p:spPr>
          <a:xfrm flipV="1">
            <a:off x="7527021" y="4819831"/>
            <a:ext cx="1306396" cy="94693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F2E2ED-BEE1-9D08-FC4D-6A00DDAE213B}"/>
              </a:ext>
            </a:extLst>
          </p:cNvPr>
          <p:cNvSpPr/>
          <p:nvPr/>
        </p:nvSpPr>
        <p:spPr>
          <a:xfrm>
            <a:off x="3547405" y="497466"/>
            <a:ext cx="4152894" cy="3989076"/>
          </a:xfrm>
          <a:prstGeom prst="ellipse">
            <a:avLst/>
          </a:prstGeom>
          <a:noFill/>
          <a:ln w="317500">
            <a:solidFill>
              <a:srgbClr val="FEE9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39481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5EF3514-739D-5FA1-21C1-C7F8B05B43F3}"/>
              </a:ext>
            </a:extLst>
          </p:cNvPr>
          <p:cNvSpPr/>
          <p:nvPr/>
        </p:nvSpPr>
        <p:spPr>
          <a:xfrm>
            <a:off x="3988399" y="3973798"/>
            <a:ext cx="1945147" cy="84603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5F0A-848E-754B-4380-E3B3BA1A834F}"/>
              </a:ext>
            </a:extLst>
          </p:cNvPr>
          <p:cNvSpPr/>
          <p:nvPr/>
        </p:nvSpPr>
        <p:spPr>
          <a:xfrm>
            <a:off x="4960971" y="3973797"/>
            <a:ext cx="595266" cy="846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29035-737D-1EE5-A068-D8E2EA48F859}"/>
              </a:ext>
            </a:extLst>
          </p:cNvPr>
          <p:cNvSpPr/>
          <p:nvPr/>
        </p:nvSpPr>
        <p:spPr>
          <a:xfrm>
            <a:off x="5508913" y="4298535"/>
            <a:ext cx="1584425" cy="52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6A47550-8676-6F09-AEF2-13055DC86071}"/>
              </a:ext>
            </a:extLst>
          </p:cNvPr>
          <p:cNvSpPr/>
          <p:nvPr/>
        </p:nvSpPr>
        <p:spPr>
          <a:xfrm>
            <a:off x="4572822" y="3973797"/>
            <a:ext cx="1945147" cy="84603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C1C72D-8081-EE0E-8A8D-49D1720F3505}"/>
              </a:ext>
            </a:extLst>
          </p:cNvPr>
          <p:cNvSpPr/>
          <p:nvPr/>
        </p:nvSpPr>
        <p:spPr>
          <a:xfrm>
            <a:off x="6513280" y="4298536"/>
            <a:ext cx="1160114" cy="521291"/>
          </a:xfrm>
          <a:prstGeom prst="triangle">
            <a:avLst>
              <a:gd name="adj" fmla="val 504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DB4EF3D3-8B3C-4B38-B8A9-F4FCE41145A0}"/>
              </a:ext>
            </a:extLst>
          </p:cNvPr>
          <p:cNvSpPr/>
          <p:nvPr/>
        </p:nvSpPr>
        <p:spPr>
          <a:xfrm>
            <a:off x="4811781" y="3640512"/>
            <a:ext cx="1467218" cy="658025"/>
          </a:xfrm>
          <a:prstGeom prst="trapezoid">
            <a:avLst>
              <a:gd name="adj" fmla="val 431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DC6C05CE-AA04-C2E8-125D-EA93B7DEB030}"/>
              </a:ext>
            </a:extLst>
          </p:cNvPr>
          <p:cNvSpPr/>
          <p:nvPr/>
        </p:nvSpPr>
        <p:spPr>
          <a:xfrm>
            <a:off x="3547405" y="4362632"/>
            <a:ext cx="562222" cy="235004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56CD44-8A78-22BB-14BD-BF8A4084A6B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70100" y="4438477"/>
            <a:ext cx="406683" cy="41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536AE937-63E8-2B9E-C1CF-D10CC9E4B363}"/>
              </a:ext>
            </a:extLst>
          </p:cNvPr>
          <p:cNvSpPr/>
          <p:nvPr/>
        </p:nvSpPr>
        <p:spPr>
          <a:xfrm>
            <a:off x="7765159" y="4597638"/>
            <a:ext cx="562222" cy="235004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EFC91E-FB57-2001-1529-3C86996EE712}"/>
              </a:ext>
            </a:extLst>
          </p:cNvPr>
          <p:cNvCxnSpPr>
            <a:cxnSpLocks/>
          </p:cNvCxnSpPr>
          <p:nvPr/>
        </p:nvCxnSpPr>
        <p:spPr>
          <a:xfrm flipH="1">
            <a:off x="8267423" y="4682024"/>
            <a:ext cx="406683" cy="208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3B10B6F-6F2F-DA39-A36F-0EC962F2BEB7}"/>
              </a:ext>
            </a:extLst>
          </p:cNvPr>
          <p:cNvSpPr/>
          <p:nvPr/>
        </p:nvSpPr>
        <p:spPr>
          <a:xfrm rot="18988050">
            <a:off x="4544056" y="3136307"/>
            <a:ext cx="2025353" cy="2068082"/>
          </a:xfrm>
          <a:prstGeom prst="arc">
            <a:avLst>
              <a:gd name="adj1" fmla="val 16200000"/>
              <a:gd name="adj2" fmla="val 21569627"/>
            </a:avLst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59C134D-34EE-A586-FB68-1C505F1642BD}"/>
              </a:ext>
            </a:extLst>
          </p:cNvPr>
          <p:cNvSpPr/>
          <p:nvPr/>
        </p:nvSpPr>
        <p:spPr>
          <a:xfrm rot="19059588">
            <a:off x="3779724" y="2471992"/>
            <a:ext cx="3438848" cy="3285877"/>
          </a:xfrm>
          <a:prstGeom prst="arc">
            <a:avLst>
              <a:gd name="adj1" fmla="val 16258609"/>
              <a:gd name="adj2" fmla="val 21578076"/>
            </a:avLst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ADD5C03-FD47-2C10-9680-53458F1EB9B2}"/>
              </a:ext>
            </a:extLst>
          </p:cNvPr>
          <p:cNvSpPr/>
          <p:nvPr/>
        </p:nvSpPr>
        <p:spPr>
          <a:xfrm rot="19090921">
            <a:off x="3135366" y="1799243"/>
            <a:ext cx="4681132" cy="4472901"/>
          </a:xfrm>
          <a:prstGeom prst="arc">
            <a:avLst>
              <a:gd name="adj1" fmla="val 16244073"/>
              <a:gd name="adj2" fmla="val 27692"/>
            </a:avLst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7E265-8075-1FF0-9C92-E2DECB63CCA4}"/>
              </a:ext>
            </a:extLst>
          </p:cNvPr>
          <p:cNvSpPr/>
          <p:nvPr/>
        </p:nvSpPr>
        <p:spPr>
          <a:xfrm>
            <a:off x="3828517" y="4819831"/>
            <a:ext cx="4341262" cy="9469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810CFC7-5579-8E3C-C28C-D5318F5F8E45}"/>
              </a:ext>
            </a:extLst>
          </p:cNvPr>
          <p:cNvSpPr/>
          <p:nvPr/>
        </p:nvSpPr>
        <p:spPr>
          <a:xfrm flipV="1">
            <a:off x="2858221" y="4597636"/>
            <a:ext cx="1945147" cy="1169131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55B36AC-7131-0637-3A7B-8E4693141063}"/>
              </a:ext>
            </a:extLst>
          </p:cNvPr>
          <p:cNvSpPr/>
          <p:nvPr/>
        </p:nvSpPr>
        <p:spPr>
          <a:xfrm flipV="1">
            <a:off x="7527021" y="4819831"/>
            <a:ext cx="1306396" cy="94693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CB4A28-69A9-3B60-950F-C53E5ED8E174}"/>
              </a:ext>
            </a:extLst>
          </p:cNvPr>
          <p:cNvSpPr/>
          <p:nvPr/>
        </p:nvSpPr>
        <p:spPr>
          <a:xfrm>
            <a:off x="3547405" y="497466"/>
            <a:ext cx="4152894" cy="3989076"/>
          </a:xfrm>
          <a:prstGeom prst="ellipse">
            <a:avLst/>
          </a:prstGeom>
          <a:noFill/>
          <a:ln w="317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41278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5EF3514-739D-5FA1-21C1-C7F8B05B43F3}"/>
              </a:ext>
            </a:extLst>
          </p:cNvPr>
          <p:cNvSpPr/>
          <p:nvPr/>
        </p:nvSpPr>
        <p:spPr>
          <a:xfrm>
            <a:off x="3988399" y="3973798"/>
            <a:ext cx="1945147" cy="84603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5F0A-848E-754B-4380-E3B3BA1A834F}"/>
              </a:ext>
            </a:extLst>
          </p:cNvPr>
          <p:cNvSpPr/>
          <p:nvPr/>
        </p:nvSpPr>
        <p:spPr>
          <a:xfrm>
            <a:off x="4960971" y="3973797"/>
            <a:ext cx="595266" cy="846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29035-737D-1EE5-A068-D8E2EA48F859}"/>
              </a:ext>
            </a:extLst>
          </p:cNvPr>
          <p:cNvSpPr/>
          <p:nvPr/>
        </p:nvSpPr>
        <p:spPr>
          <a:xfrm>
            <a:off x="5508913" y="4298535"/>
            <a:ext cx="1584425" cy="5212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6A47550-8676-6F09-AEF2-13055DC86071}"/>
              </a:ext>
            </a:extLst>
          </p:cNvPr>
          <p:cNvSpPr/>
          <p:nvPr/>
        </p:nvSpPr>
        <p:spPr>
          <a:xfrm>
            <a:off x="4572822" y="3973797"/>
            <a:ext cx="1945147" cy="84603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C1C72D-8081-EE0E-8A8D-49D1720F3505}"/>
              </a:ext>
            </a:extLst>
          </p:cNvPr>
          <p:cNvSpPr/>
          <p:nvPr/>
        </p:nvSpPr>
        <p:spPr>
          <a:xfrm>
            <a:off x="6513280" y="4298536"/>
            <a:ext cx="1160114" cy="521291"/>
          </a:xfrm>
          <a:prstGeom prst="triangle">
            <a:avLst>
              <a:gd name="adj" fmla="val 504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DB4EF3D3-8B3C-4B38-B8A9-F4FCE41145A0}"/>
              </a:ext>
            </a:extLst>
          </p:cNvPr>
          <p:cNvSpPr/>
          <p:nvPr/>
        </p:nvSpPr>
        <p:spPr>
          <a:xfrm>
            <a:off x="4811781" y="3640512"/>
            <a:ext cx="1467218" cy="658025"/>
          </a:xfrm>
          <a:prstGeom prst="trapezoid">
            <a:avLst>
              <a:gd name="adj" fmla="val 4318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DC6C05CE-AA04-C2E8-125D-EA93B7DEB030}"/>
              </a:ext>
            </a:extLst>
          </p:cNvPr>
          <p:cNvSpPr/>
          <p:nvPr/>
        </p:nvSpPr>
        <p:spPr>
          <a:xfrm>
            <a:off x="3547405" y="4362632"/>
            <a:ext cx="562222" cy="235004"/>
          </a:xfrm>
          <a:prstGeom prst="trapezoi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56CD44-8A78-22BB-14BD-BF8A4084A6B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70100" y="4438477"/>
            <a:ext cx="406683" cy="41662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536AE937-63E8-2B9E-C1CF-D10CC9E4B363}"/>
              </a:ext>
            </a:extLst>
          </p:cNvPr>
          <p:cNvSpPr/>
          <p:nvPr/>
        </p:nvSpPr>
        <p:spPr>
          <a:xfrm>
            <a:off x="7765159" y="4597638"/>
            <a:ext cx="562222" cy="235004"/>
          </a:xfrm>
          <a:prstGeom prst="trapezoi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EFC91E-FB57-2001-1529-3C86996EE712}"/>
              </a:ext>
            </a:extLst>
          </p:cNvPr>
          <p:cNvCxnSpPr>
            <a:cxnSpLocks/>
          </p:cNvCxnSpPr>
          <p:nvPr/>
        </p:nvCxnSpPr>
        <p:spPr>
          <a:xfrm flipH="1">
            <a:off x="8267423" y="4682024"/>
            <a:ext cx="406683" cy="20828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3B10B6F-6F2F-DA39-A36F-0EC962F2BEB7}"/>
              </a:ext>
            </a:extLst>
          </p:cNvPr>
          <p:cNvSpPr/>
          <p:nvPr/>
        </p:nvSpPr>
        <p:spPr>
          <a:xfrm rot="18988050">
            <a:off x="4544056" y="3136307"/>
            <a:ext cx="2025353" cy="2068082"/>
          </a:xfrm>
          <a:prstGeom prst="arc">
            <a:avLst>
              <a:gd name="adj1" fmla="val 16200000"/>
              <a:gd name="adj2" fmla="val 21569627"/>
            </a:avLst>
          </a:prstGeom>
          <a:noFill/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59C134D-34EE-A586-FB68-1C505F1642BD}"/>
              </a:ext>
            </a:extLst>
          </p:cNvPr>
          <p:cNvSpPr/>
          <p:nvPr/>
        </p:nvSpPr>
        <p:spPr>
          <a:xfrm rot="19059588">
            <a:off x="3779724" y="2471992"/>
            <a:ext cx="3438848" cy="3285877"/>
          </a:xfrm>
          <a:prstGeom prst="arc">
            <a:avLst>
              <a:gd name="adj1" fmla="val 16258609"/>
              <a:gd name="adj2" fmla="val 21578076"/>
            </a:avLst>
          </a:prstGeom>
          <a:noFill/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ADD5C03-FD47-2C10-9680-53458F1EB9B2}"/>
              </a:ext>
            </a:extLst>
          </p:cNvPr>
          <p:cNvSpPr/>
          <p:nvPr/>
        </p:nvSpPr>
        <p:spPr>
          <a:xfrm rot="19090921">
            <a:off x="3135366" y="1799243"/>
            <a:ext cx="4681132" cy="4472901"/>
          </a:xfrm>
          <a:prstGeom prst="arc">
            <a:avLst>
              <a:gd name="adj1" fmla="val 16244073"/>
              <a:gd name="adj2" fmla="val 27692"/>
            </a:avLst>
          </a:prstGeom>
          <a:noFill/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2547ED-4D58-A8C6-9371-00F48B2D89CC}"/>
              </a:ext>
            </a:extLst>
          </p:cNvPr>
          <p:cNvCxnSpPr>
            <a:cxnSpLocks/>
          </p:cNvCxnSpPr>
          <p:nvPr/>
        </p:nvCxnSpPr>
        <p:spPr>
          <a:xfrm flipH="1">
            <a:off x="4279349" y="1177590"/>
            <a:ext cx="2682649" cy="2682649"/>
          </a:xfrm>
          <a:prstGeom prst="line">
            <a:avLst/>
          </a:prstGeom>
          <a:ln w="317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12E12C-52D9-C2C0-EACB-AFDB673855B6}"/>
              </a:ext>
            </a:extLst>
          </p:cNvPr>
          <p:cNvSpPr/>
          <p:nvPr/>
        </p:nvSpPr>
        <p:spPr>
          <a:xfrm>
            <a:off x="3828517" y="4819831"/>
            <a:ext cx="4341262" cy="9469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4334DF-3B27-F3A0-F0EB-E1C44D5F7EB8}"/>
              </a:ext>
            </a:extLst>
          </p:cNvPr>
          <p:cNvSpPr/>
          <p:nvPr/>
        </p:nvSpPr>
        <p:spPr>
          <a:xfrm flipV="1">
            <a:off x="2858221" y="4597636"/>
            <a:ext cx="1945147" cy="1169131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3FD77CD-9314-9A55-4368-CAE8F739CBB2}"/>
              </a:ext>
            </a:extLst>
          </p:cNvPr>
          <p:cNvSpPr/>
          <p:nvPr/>
        </p:nvSpPr>
        <p:spPr>
          <a:xfrm flipV="1">
            <a:off x="7527021" y="4819831"/>
            <a:ext cx="1306396" cy="9469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EF3F45-53E5-2A2D-571C-4CE1E613B48C}"/>
              </a:ext>
            </a:extLst>
          </p:cNvPr>
          <p:cNvSpPr/>
          <p:nvPr/>
        </p:nvSpPr>
        <p:spPr>
          <a:xfrm>
            <a:off x="3547405" y="497466"/>
            <a:ext cx="4152894" cy="3989076"/>
          </a:xfrm>
          <a:prstGeom prst="ellipse">
            <a:avLst/>
          </a:prstGeom>
          <a:noFill/>
          <a:ln w="317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917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5EF3514-739D-5FA1-21C1-C7F8B05B43F3}"/>
              </a:ext>
            </a:extLst>
          </p:cNvPr>
          <p:cNvSpPr/>
          <p:nvPr/>
        </p:nvSpPr>
        <p:spPr>
          <a:xfrm>
            <a:off x="3988399" y="3973798"/>
            <a:ext cx="1945147" cy="84603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5F0A-848E-754B-4380-E3B3BA1A834F}"/>
              </a:ext>
            </a:extLst>
          </p:cNvPr>
          <p:cNvSpPr/>
          <p:nvPr/>
        </p:nvSpPr>
        <p:spPr>
          <a:xfrm>
            <a:off x="4960971" y="3973797"/>
            <a:ext cx="595266" cy="846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29035-737D-1EE5-A068-D8E2EA48F859}"/>
              </a:ext>
            </a:extLst>
          </p:cNvPr>
          <p:cNvSpPr/>
          <p:nvPr/>
        </p:nvSpPr>
        <p:spPr>
          <a:xfrm>
            <a:off x="5508913" y="4298535"/>
            <a:ext cx="1584425" cy="5212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6A47550-8676-6F09-AEF2-13055DC86071}"/>
              </a:ext>
            </a:extLst>
          </p:cNvPr>
          <p:cNvSpPr/>
          <p:nvPr/>
        </p:nvSpPr>
        <p:spPr>
          <a:xfrm>
            <a:off x="4572822" y="3973797"/>
            <a:ext cx="1945147" cy="84603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C1C72D-8081-EE0E-8A8D-49D1720F3505}"/>
              </a:ext>
            </a:extLst>
          </p:cNvPr>
          <p:cNvSpPr/>
          <p:nvPr/>
        </p:nvSpPr>
        <p:spPr>
          <a:xfrm>
            <a:off x="6513280" y="4298536"/>
            <a:ext cx="1160114" cy="521291"/>
          </a:xfrm>
          <a:prstGeom prst="triangle">
            <a:avLst>
              <a:gd name="adj" fmla="val 504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DB4EF3D3-8B3C-4B38-B8A9-F4FCE41145A0}"/>
              </a:ext>
            </a:extLst>
          </p:cNvPr>
          <p:cNvSpPr/>
          <p:nvPr/>
        </p:nvSpPr>
        <p:spPr>
          <a:xfrm>
            <a:off x="4811781" y="3640512"/>
            <a:ext cx="1467218" cy="658025"/>
          </a:xfrm>
          <a:prstGeom prst="trapezoid">
            <a:avLst>
              <a:gd name="adj" fmla="val 4318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DC6C05CE-AA04-C2E8-125D-EA93B7DEB030}"/>
              </a:ext>
            </a:extLst>
          </p:cNvPr>
          <p:cNvSpPr/>
          <p:nvPr/>
        </p:nvSpPr>
        <p:spPr>
          <a:xfrm>
            <a:off x="3547405" y="4362632"/>
            <a:ext cx="562222" cy="235004"/>
          </a:xfrm>
          <a:prstGeom prst="trapezoi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56CD44-8A78-22BB-14BD-BF8A4084A6B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70100" y="4438477"/>
            <a:ext cx="406683" cy="41662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536AE937-63E8-2B9E-C1CF-D10CC9E4B363}"/>
              </a:ext>
            </a:extLst>
          </p:cNvPr>
          <p:cNvSpPr/>
          <p:nvPr/>
        </p:nvSpPr>
        <p:spPr>
          <a:xfrm>
            <a:off x="7765159" y="4597638"/>
            <a:ext cx="562222" cy="235004"/>
          </a:xfrm>
          <a:prstGeom prst="trapezoi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EFC91E-FB57-2001-1529-3C86996EE712}"/>
              </a:ext>
            </a:extLst>
          </p:cNvPr>
          <p:cNvCxnSpPr>
            <a:cxnSpLocks/>
          </p:cNvCxnSpPr>
          <p:nvPr/>
        </p:nvCxnSpPr>
        <p:spPr>
          <a:xfrm flipH="1">
            <a:off x="8267423" y="4682024"/>
            <a:ext cx="406683" cy="20828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3B10B6F-6F2F-DA39-A36F-0EC962F2BEB7}"/>
              </a:ext>
            </a:extLst>
          </p:cNvPr>
          <p:cNvSpPr/>
          <p:nvPr/>
        </p:nvSpPr>
        <p:spPr>
          <a:xfrm rot="18988050">
            <a:off x="4544056" y="3136307"/>
            <a:ext cx="2025353" cy="2068082"/>
          </a:xfrm>
          <a:prstGeom prst="arc">
            <a:avLst>
              <a:gd name="adj1" fmla="val 16200000"/>
              <a:gd name="adj2" fmla="val 21569627"/>
            </a:avLst>
          </a:prstGeom>
          <a:noFill/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59C134D-34EE-A586-FB68-1C505F1642BD}"/>
              </a:ext>
            </a:extLst>
          </p:cNvPr>
          <p:cNvSpPr/>
          <p:nvPr/>
        </p:nvSpPr>
        <p:spPr>
          <a:xfrm rot="19059588">
            <a:off x="3779724" y="2471992"/>
            <a:ext cx="3438848" cy="3285877"/>
          </a:xfrm>
          <a:prstGeom prst="arc">
            <a:avLst>
              <a:gd name="adj1" fmla="val 16258609"/>
              <a:gd name="adj2" fmla="val 21578076"/>
            </a:avLst>
          </a:prstGeom>
          <a:noFill/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ADD5C03-FD47-2C10-9680-53458F1EB9B2}"/>
              </a:ext>
            </a:extLst>
          </p:cNvPr>
          <p:cNvSpPr/>
          <p:nvPr/>
        </p:nvSpPr>
        <p:spPr>
          <a:xfrm rot="19090921">
            <a:off x="3135366" y="1799243"/>
            <a:ext cx="4681132" cy="4472901"/>
          </a:xfrm>
          <a:prstGeom prst="arc">
            <a:avLst>
              <a:gd name="adj1" fmla="val 16244073"/>
              <a:gd name="adj2" fmla="val 27692"/>
            </a:avLst>
          </a:prstGeom>
          <a:noFill/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2149C-7609-5E14-0BAE-737AC915D728}"/>
              </a:ext>
            </a:extLst>
          </p:cNvPr>
          <p:cNvSpPr/>
          <p:nvPr/>
        </p:nvSpPr>
        <p:spPr>
          <a:xfrm>
            <a:off x="3828517" y="4819831"/>
            <a:ext cx="4341262" cy="9469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0FE169B-7BDC-F7F9-78D2-A5F95AA9E36D}"/>
              </a:ext>
            </a:extLst>
          </p:cNvPr>
          <p:cNvSpPr/>
          <p:nvPr/>
        </p:nvSpPr>
        <p:spPr>
          <a:xfrm flipV="1">
            <a:off x="2858221" y="4597636"/>
            <a:ext cx="1945147" cy="1169131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F0A757D-20A5-83AE-02B7-C05BF19A6F6A}"/>
              </a:ext>
            </a:extLst>
          </p:cNvPr>
          <p:cNvSpPr/>
          <p:nvPr/>
        </p:nvSpPr>
        <p:spPr>
          <a:xfrm flipV="1">
            <a:off x="7527021" y="4819831"/>
            <a:ext cx="1306396" cy="9469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4EB0B9-9052-31F0-E9F1-D385496A7BE2}"/>
              </a:ext>
            </a:extLst>
          </p:cNvPr>
          <p:cNvSpPr/>
          <p:nvPr/>
        </p:nvSpPr>
        <p:spPr>
          <a:xfrm>
            <a:off x="3547405" y="497466"/>
            <a:ext cx="4152894" cy="3989076"/>
          </a:xfrm>
          <a:prstGeom prst="ellipse">
            <a:avLst/>
          </a:prstGeom>
          <a:noFill/>
          <a:ln w="317500">
            <a:solidFill>
              <a:srgbClr val="FEE9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32151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A3B09-CE80-1600-C39F-185D42774589}"/>
              </a:ext>
            </a:extLst>
          </p:cNvPr>
          <p:cNvSpPr/>
          <p:nvPr/>
        </p:nvSpPr>
        <p:spPr>
          <a:xfrm>
            <a:off x="3828517" y="4819831"/>
            <a:ext cx="4341262" cy="9469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C0A1289-B3F1-3BD9-8DB0-2AAC0DBF84C4}"/>
              </a:ext>
            </a:extLst>
          </p:cNvPr>
          <p:cNvSpPr/>
          <p:nvPr/>
        </p:nvSpPr>
        <p:spPr>
          <a:xfrm flipV="1">
            <a:off x="2858221" y="4597636"/>
            <a:ext cx="1945147" cy="1169131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30130D3-10B8-422C-2A71-1B4B98DC1012}"/>
              </a:ext>
            </a:extLst>
          </p:cNvPr>
          <p:cNvSpPr/>
          <p:nvPr/>
        </p:nvSpPr>
        <p:spPr>
          <a:xfrm flipV="1">
            <a:off x="7527021" y="4819831"/>
            <a:ext cx="1306396" cy="9469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5EF3514-739D-5FA1-21C1-C7F8B05B43F3}"/>
              </a:ext>
            </a:extLst>
          </p:cNvPr>
          <p:cNvSpPr/>
          <p:nvPr/>
        </p:nvSpPr>
        <p:spPr>
          <a:xfrm>
            <a:off x="3988399" y="3973798"/>
            <a:ext cx="1945147" cy="84603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5F0A-848E-754B-4380-E3B3BA1A834F}"/>
              </a:ext>
            </a:extLst>
          </p:cNvPr>
          <p:cNvSpPr/>
          <p:nvPr/>
        </p:nvSpPr>
        <p:spPr>
          <a:xfrm>
            <a:off x="4960971" y="3973797"/>
            <a:ext cx="595266" cy="846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29035-737D-1EE5-A068-D8E2EA48F859}"/>
              </a:ext>
            </a:extLst>
          </p:cNvPr>
          <p:cNvSpPr/>
          <p:nvPr/>
        </p:nvSpPr>
        <p:spPr>
          <a:xfrm>
            <a:off x="5508913" y="4298535"/>
            <a:ext cx="1584425" cy="5212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6A47550-8676-6F09-AEF2-13055DC86071}"/>
              </a:ext>
            </a:extLst>
          </p:cNvPr>
          <p:cNvSpPr/>
          <p:nvPr/>
        </p:nvSpPr>
        <p:spPr>
          <a:xfrm>
            <a:off x="4572822" y="3973797"/>
            <a:ext cx="1945147" cy="84603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C1C72D-8081-EE0E-8A8D-49D1720F3505}"/>
              </a:ext>
            </a:extLst>
          </p:cNvPr>
          <p:cNvSpPr/>
          <p:nvPr/>
        </p:nvSpPr>
        <p:spPr>
          <a:xfrm>
            <a:off x="6513280" y="4298536"/>
            <a:ext cx="1160114" cy="521291"/>
          </a:xfrm>
          <a:prstGeom prst="triangle">
            <a:avLst>
              <a:gd name="adj" fmla="val 504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DB4EF3D3-8B3C-4B38-B8A9-F4FCE41145A0}"/>
              </a:ext>
            </a:extLst>
          </p:cNvPr>
          <p:cNvSpPr/>
          <p:nvPr/>
        </p:nvSpPr>
        <p:spPr>
          <a:xfrm>
            <a:off x="4811781" y="3640512"/>
            <a:ext cx="1467218" cy="658025"/>
          </a:xfrm>
          <a:prstGeom prst="trapezoid">
            <a:avLst>
              <a:gd name="adj" fmla="val 4318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DC6C05CE-AA04-C2E8-125D-EA93B7DEB030}"/>
              </a:ext>
            </a:extLst>
          </p:cNvPr>
          <p:cNvSpPr/>
          <p:nvPr/>
        </p:nvSpPr>
        <p:spPr>
          <a:xfrm>
            <a:off x="3547405" y="4362632"/>
            <a:ext cx="562222" cy="235004"/>
          </a:xfrm>
          <a:prstGeom prst="trapezoi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56CD44-8A78-22BB-14BD-BF8A4084A6B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70100" y="4438477"/>
            <a:ext cx="406683" cy="41662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536AE937-63E8-2B9E-C1CF-D10CC9E4B363}"/>
              </a:ext>
            </a:extLst>
          </p:cNvPr>
          <p:cNvSpPr/>
          <p:nvPr/>
        </p:nvSpPr>
        <p:spPr>
          <a:xfrm>
            <a:off x="7765159" y="4597638"/>
            <a:ext cx="562222" cy="235004"/>
          </a:xfrm>
          <a:prstGeom prst="trapezoi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EFC91E-FB57-2001-1529-3C86996EE712}"/>
              </a:ext>
            </a:extLst>
          </p:cNvPr>
          <p:cNvCxnSpPr>
            <a:cxnSpLocks/>
          </p:cNvCxnSpPr>
          <p:nvPr/>
        </p:nvCxnSpPr>
        <p:spPr>
          <a:xfrm flipH="1">
            <a:off x="8267423" y="4682024"/>
            <a:ext cx="406683" cy="20828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3B10B6F-6F2F-DA39-A36F-0EC962F2BEB7}"/>
              </a:ext>
            </a:extLst>
          </p:cNvPr>
          <p:cNvSpPr/>
          <p:nvPr/>
        </p:nvSpPr>
        <p:spPr>
          <a:xfrm rot="18988050">
            <a:off x="4544056" y="3136307"/>
            <a:ext cx="2025353" cy="2068082"/>
          </a:xfrm>
          <a:prstGeom prst="arc">
            <a:avLst>
              <a:gd name="adj1" fmla="val 16200000"/>
              <a:gd name="adj2" fmla="val 21569627"/>
            </a:avLst>
          </a:prstGeom>
          <a:noFill/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59C134D-34EE-A586-FB68-1C505F1642BD}"/>
              </a:ext>
            </a:extLst>
          </p:cNvPr>
          <p:cNvSpPr/>
          <p:nvPr/>
        </p:nvSpPr>
        <p:spPr>
          <a:xfrm rot="19059588">
            <a:off x="3779724" y="2471992"/>
            <a:ext cx="3438848" cy="3285877"/>
          </a:xfrm>
          <a:prstGeom prst="arc">
            <a:avLst>
              <a:gd name="adj1" fmla="val 16258609"/>
              <a:gd name="adj2" fmla="val 21578076"/>
            </a:avLst>
          </a:prstGeom>
          <a:noFill/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ADD5C03-FD47-2C10-9680-53458F1EB9B2}"/>
              </a:ext>
            </a:extLst>
          </p:cNvPr>
          <p:cNvSpPr/>
          <p:nvPr/>
        </p:nvSpPr>
        <p:spPr>
          <a:xfrm rot="19090921">
            <a:off x="3135366" y="1799243"/>
            <a:ext cx="4681132" cy="4472901"/>
          </a:xfrm>
          <a:prstGeom prst="arc">
            <a:avLst>
              <a:gd name="adj1" fmla="val 16244073"/>
              <a:gd name="adj2" fmla="val 27692"/>
            </a:avLst>
          </a:prstGeom>
          <a:noFill/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979149-80AA-3278-A304-0A0A78F27364}"/>
              </a:ext>
            </a:extLst>
          </p:cNvPr>
          <p:cNvSpPr/>
          <p:nvPr/>
        </p:nvSpPr>
        <p:spPr>
          <a:xfrm>
            <a:off x="3547405" y="497466"/>
            <a:ext cx="4152894" cy="3989076"/>
          </a:xfrm>
          <a:prstGeom prst="ellipse">
            <a:avLst/>
          </a:prstGeom>
          <a:noFill/>
          <a:ln w="317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10782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13F2B-A3A8-5889-A920-D2778D63C1BA}"/>
              </a:ext>
            </a:extLst>
          </p:cNvPr>
          <p:cNvSpPr txBox="1"/>
          <p:nvPr/>
        </p:nvSpPr>
        <p:spPr>
          <a:xfrm>
            <a:off x="11949626" y="6488668"/>
            <a:ext cx="187872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dirty="0"/>
              <a:t>.</a:t>
            </a:r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23810-B3DC-C82A-5841-08EDBAFD0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088253" cy="462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0B992-7809-65AC-579D-23DADE2F4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088254" cy="4620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98A7E-F328-C58F-D1A0-701C7A25940D}"/>
              </a:ext>
            </a:extLst>
          </p:cNvPr>
          <p:cNvSpPr txBox="1"/>
          <p:nvPr/>
        </p:nvSpPr>
        <p:spPr>
          <a:xfrm>
            <a:off x="11949626" y="6488668"/>
            <a:ext cx="187872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dirty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437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hip with a green circle around it&#10;&#10;Description automatically generated">
            <a:extLst>
              <a:ext uri="{FF2B5EF4-FFF2-40B4-BE49-F238E27FC236}">
                <a16:creationId xmlns:a16="http://schemas.microsoft.com/office/drawing/2014/main" id="{D935AFEF-BCF7-3FBB-9C87-15953A826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88254" cy="4620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70F5B1-EF7D-7E5B-785E-64B0F7C73439}"/>
              </a:ext>
            </a:extLst>
          </p:cNvPr>
          <p:cNvSpPr txBox="1"/>
          <p:nvPr/>
        </p:nvSpPr>
        <p:spPr>
          <a:xfrm>
            <a:off x="11949626" y="6488668"/>
            <a:ext cx="187872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dirty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3076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3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Schoenwetter</dc:creator>
  <cp:lastModifiedBy>Luke Schoenwetter</cp:lastModifiedBy>
  <cp:revision>7</cp:revision>
  <dcterms:created xsi:type="dcterms:W3CDTF">2023-08-18T19:42:23Z</dcterms:created>
  <dcterms:modified xsi:type="dcterms:W3CDTF">2023-08-19T00:10:14Z</dcterms:modified>
</cp:coreProperties>
</file>