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13F2B-A3A8-5889-A920-D2778D63C1BA}"/>
              </a:ext>
            </a:extLst>
          </p:cNvPr>
          <p:cNvSpPr txBox="1"/>
          <p:nvPr/>
        </p:nvSpPr>
        <p:spPr>
          <a:xfrm>
            <a:off x="6670128" y="1208427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23810-B3DC-C82A-5841-08EDBAFD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2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0B992-7809-65AC-579D-23DADE2F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228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5BAC1-1629-0325-8D2A-AC1F948D056A}"/>
              </a:ext>
            </a:extLst>
          </p:cNvPr>
          <p:cNvSpPr txBox="1"/>
          <p:nvPr/>
        </p:nvSpPr>
        <p:spPr>
          <a:xfrm>
            <a:off x="6670128" y="1208427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450" dirty="0"/>
          </a:p>
        </p:txBody>
      </p:sp>
    </p:spTree>
    <p:extLst>
      <p:ext uri="{BB962C8B-B14F-4D97-AF65-F5344CB8AC3E}">
        <p14:creationId xmlns:p14="http://schemas.microsoft.com/office/powerpoint/2010/main" val="14943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ip with a green circle around it&#10;&#10;Description automatically generated">
            <a:extLst>
              <a:ext uri="{FF2B5EF4-FFF2-40B4-BE49-F238E27FC236}">
                <a16:creationId xmlns:a16="http://schemas.microsoft.com/office/drawing/2014/main" id="{D935AFEF-BCF7-3FBB-9C87-15953A82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228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C194F-3243-22EB-E4B9-A062362E3875}"/>
              </a:ext>
            </a:extLst>
          </p:cNvPr>
          <p:cNvSpPr txBox="1"/>
          <p:nvPr/>
        </p:nvSpPr>
        <p:spPr>
          <a:xfrm>
            <a:off x="6670128" y="1208427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450" dirty="0"/>
          </a:p>
        </p:txBody>
      </p:sp>
    </p:spTree>
    <p:extLst>
      <p:ext uri="{BB962C8B-B14F-4D97-AF65-F5344CB8AC3E}">
        <p14:creationId xmlns:p14="http://schemas.microsoft.com/office/powerpoint/2010/main" val="25307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Schoenwetter</dc:creator>
  <cp:lastModifiedBy>Luke Schoenwetter</cp:lastModifiedBy>
  <cp:revision>8</cp:revision>
  <dcterms:created xsi:type="dcterms:W3CDTF">2023-08-18T19:42:23Z</dcterms:created>
  <dcterms:modified xsi:type="dcterms:W3CDTF">2023-08-19T00:28:51Z</dcterms:modified>
</cp:coreProperties>
</file>