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7" r:id="rId3"/>
    <p:sldId id="268" r:id="rId4"/>
    <p:sldId id="269" r:id="rId5"/>
    <p:sldId id="270" r:id="rId6"/>
    <p:sldId id="272" r:id="rId7"/>
    <p:sldId id="277" r:id="rId8"/>
    <p:sldId id="275" r:id="rId9"/>
    <p:sldId id="273" r:id="rId10"/>
    <p:sldId id="274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2253" autoAdjust="0"/>
  </p:normalViewPr>
  <p:slideViewPr>
    <p:cSldViewPr snapToGrid="0">
      <p:cViewPr varScale="1">
        <p:scale>
          <a:sx n="92" d="100"/>
          <a:sy n="92" d="100"/>
        </p:scale>
        <p:origin x="86" y="11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DC756-37EE-4B27-96B6-F5ECF0B4E4E4}" type="doc">
      <dgm:prSet loTypeId="urn:microsoft.com/office/officeart/2005/8/layout/chevron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8A3F974E-1682-4BC9-AAC8-F9134C5288E5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E3E3CD8C-DB31-43DA-9DE4-BF0B0CB40DBC}" type="parTrans" cxnId="{A3DC0BFB-D031-4AAE-AA3F-3D15C9BB7CBC}">
      <dgm:prSet/>
      <dgm:spPr/>
      <dgm:t>
        <a:bodyPr/>
        <a:lstStyle/>
        <a:p>
          <a:endParaRPr lang="zh-CN" altLang="en-US"/>
        </a:p>
      </dgm:t>
    </dgm:pt>
    <dgm:pt modelId="{E2FE4C71-D2D3-4440-9694-C36C8FF22262}" type="sibTrans" cxnId="{A3DC0BFB-D031-4AAE-AA3F-3D15C9BB7CBC}">
      <dgm:prSet/>
      <dgm:spPr/>
      <dgm:t>
        <a:bodyPr/>
        <a:lstStyle/>
        <a:p>
          <a:endParaRPr lang="zh-CN" altLang="en-US"/>
        </a:p>
      </dgm:t>
    </dgm:pt>
    <dgm:pt modelId="{629FA086-5CD2-4EBF-BFA0-E8404F7623F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设计架构</a:t>
          </a:r>
          <a:endParaRPr lang="zh-CN" altLang="en-US" dirty="0">
            <a:solidFill>
              <a:schemeClr val="bg1"/>
            </a:solidFill>
          </a:endParaRPr>
        </a:p>
      </dgm:t>
    </dgm:pt>
    <dgm:pt modelId="{A7B95566-44E7-42C3-A880-350885964E27}" type="parTrans" cxnId="{6F8A1FE7-FB5F-4341-84EE-FA4CAFB60C82}">
      <dgm:prSet/>
      <dgm:spPr/>
      <dgm:t>
        <a:bodyPr/>
        <a:lstStyle/>
        <a:p>
          <a:endParaRPr lang="zh-CN" altLang="en-US"/>
        </a:p>
      </dgm:t>
    </dgm:pt>
    <dgm:pt modelId="{35B27A98-C6AC-4BA3-A665-AC4E0045570D}" type="sibTrans" cxnId="{6F8A1FE7-FB5F-4341-84EE-FA4CAFB60C82}">
      <dgm:prSet/>
      <dgm:spPr/>
      <dgm:t>
        <a:bodyPr/>
        <a:lstStyle/>
        <a:p>
          <a:endParaRPr lang="zh-CN" altLang="en-US"/>
        </a:p>
      </dgm:t>
    </dgm:pt>
    <dgm:pt modelId="{9E4733C5-8D62-4A27-9E12-6863272C77F4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40734CC-A509-437B-A7DA-0FD2F783CFBA}" type="parTrans" cxnId="{ECA4A6ED-FAAF-4776-85B5-DB6DF3F42E1D}">
      <dgm:prSet/>
      <dgm:spPr/>
      <dgm:t>
        <a:bodyPr/>
        <a:lstStyle/>
        <a:p>
          <a:endParaRPr lang="zh-CN" altLang="en-US"/>
        </a:p>
      </dgm:t>
    </dgm:pt>
    <dgm:pt modelId="{6FD61CC2-5C29-43B6-96ED-2ADEBD01794C}" type="sibTrans" cxnId="{ECA4A6ED-FAAF-4776-85B5-DB6DF3F42E1D}">
      <dgm:prSet/>
      <dgm:spPr/>
      <dgm:t>
        <a:bodyPr/>
        <a:lstStyle/>
        <a:p>
          <a:endParaRPr lang="zh-CN" altLang="en-US"/>
        </a:p>
      </dgm:t>
    </dgm:pt>
    <dgm:pt modelId="{CF3E2CD6-3E15-45AD-BE37-BD5C3C9D769F}">
      <dgm:prSet phldrT="[文本]"/>
      <dgm:spPr/>
      <dgm:t>
        <a:bodyPr/>
        <a:lstStyle/>
        <a:p>
          <a:r>
            <a:rPr lang="zh-CN" altLang="en-US" dirty="0" smtClean="0"/>
            <a:t>命令支持</a:t>
          </a:r>
          <a:endParaRPr lang="zh-CN" altLang="en-US" dirty="0"/>
        </a:p>
      </dgm:t>
    </dgm:pt>
    <dgm:pt modelId="{0C7DA5ED-7F14-4692-AEB7-A1E864408DA4}" type="parTrans" cxnId="{E47795DE-E29F-4101-A68C-7F6C40CC276C}">
      <dgm:prSet/>
      <dgm:spPr/>
      <dgm:t>
        <a:bodyPr/>
        <a:lstStyle/>
        <a:p>
          <a:endParaRPr lang="zh-CN" altLang="en-US"/>
        </a:p>
      </dgm:t>
    </dgm:pt>
    <dgm:pt modelId="{10013724-F33D-417A-B2E6-5826CE3D33D5}" type="sibTrans" cxnId="{E47795DE-E29F-4101-A68C-7F6C40CC276C}">
      <dgm:prSet/>
      <dgm:spPr/>
      <dgm:t>
        <a:bodyPr/>
        <a:lstStyle/>
        <a:p>
          <a:endParaRPr lang="zh-CN" altLang="en-US"/>
        </a:p>
      </dgm:t>
    </dgm:pt>
    <dgm:pt modelId="{F6CAC7B0-EE85-499C-B83A-C0177D50EBBA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3A19D562-15C8-46B5-83DE-2547A299BD54}" type="parTrans" cxnId="{329BA02D-15DF-47F1-B8EB-E32DCAA69B87}">
      <dgm:prSet/>
      <dgm:spPr/>
      <dgm:t>
        <a:bodyPr/>
        <a:lstStyle/>
        <a:p>
          <a:endParaRPr lang="zh-CN" altLang="en-US"/>
        </a:p>
      </dgm:t>
    </dgm:pt>
    <dgm:pt modelId="{E56D1E21-B092-4A4F-9345-93F98C7321D9}" type="sibTrans" cxnId="{329BA02D-15DF-47F1-B8EB-E32DCAA69B87}">
      <dgm:prSet/>
      <dgm:spPr/>
      <dgm:t>
        <a:bodyPr/>
        <a:lstStyle/>
        <a:p>
          <a:endParaRPr lang="zh-CN" altLang="en-US"/>
        </a:p>
      </dgm:t>
    </dgm:pt>
    <dgm:pt modelId="{E14A8C62-4995-4A4E-BFEC-0E26A5C6ECF1}">
      <dgm:prSet phldrT="[文本]"/>
      <dgm:spPr/>
      <dgm:t>
        <a:bodyPr/>
        <a:lstStyle/>
        <a:p>
          <a:r>
            <a:rPr lang="en-US" altLang="zh-CN" dirty="0" smtClean="0"/>
            <a:t>Demo</a:t>
          </a:r>
          <a:r>
            <a:rPr lang="zh-CN" altLang="en-US" dirty="0" smtClean="0"/>
            <a:t>演示</a:t>
          </a:r>
          <a:endParaRPr lang="zh-CN" altLang="en-US" dirty="0"/>
        </a:p>
      </dgm:t>
    </dgm:pt>
    <dgm:pt modelId="{B3424164-7424-4AEA-9D3C-373C1F9FA77B}" type="parTrans" cxnId="{6A312191-60D5-4C08-B310-821988CF62CE}">
      <dgm:prSet/>
      <dgm:spPr/>
      <dgm:t>
        <a:bodyPr/>
        <a:lstStyle/>
        <a:p>
          <a:endParaRPr lang="zh-CN" altLang="en-US"/>
        </a:p>
      </dgm:t>
    </dgm:pt>
    <dgm:pt modelId="{A8B137F4-D2AB-4C59-BE90-015D699CFB5B}" type="sibTrans" cxnId="{6A312191-60D5-4C08-B310-821988CF62CE}">
      <dgm:prSet/>
      <dgm:spPr/>
      <dgm:t>
        <a:bodyPr/>
        <a:lstStyle/>
        <a:p>
          <a:endParaRPr lang="zh-CN" altLang="en-US"/>
        </a:p>
      </dgm:t>
    </dgm:pt>
    <dgm:pt modelId="{8529410E-36B4-4756-8DBB-917490B2273C}" type="pres">
      <dgm:prSet presAssocID="{EECDC756-37EE-4B27-96B6-F5ECF0B4E4E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C770C3-5738-4B70-B11A-BC9575C0205B}" type="pres">
      <dgm:prSet presAssocID="{8A3F974E-1682-4BC9-AAC8-F9134C5288E5}" presName="composite" presStyleCnt="0"/>
      <dgm:spPr/>
    </dgm:pt>
    <dgm:pt modelId="{E0C032CC-90C2-43D7-8EEC-C4CD58442384}" type="pres">
      <dgm:prSet presAssocID="{8A3F974E-1682-4BC9-AAC8-F9134C5288E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94111-94FC-4F68-8C47-3B8B46B28EBE}" type="pres">
      <dgm:prSet presAssocID="{8A3F974E-1682-4BC9-AAC8-F9134C5288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E463F-6E4D-4ABC-B8BF-2DC375B3132C}" type="pres">
      <dgm:prSet presAssocID="{E2FE4C71-D2D3-4440-9694-C36C8FF22262}" presName="sp" presStyleCnt="0"/>
      <dgm:spPr/>
    </dgm:pt>
    <dgm:pt modelId="{1B017FE8-EE73-42D3-94C8-9A7A093A9575}" type="pres">
      <dgm:prSet presAssocID="{9E4733C5-8D62-4A27-9E12-6863272C77F4}" presName="composite" presStyleCnt="0"/>
      <dgm:spPr/>
    </dgm:pt>
    <dgm:pt modelId="{C20B2E41-192D-4909-B4EC-E34F50B7AA7B}" type="pres">
      <dgm:prSet presAssocID="{9E4733C5-8D62-4A27-9E12-6863272C77F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20E06-7D38-452B-8243-E3F6543C3B90}" type="pres">
      <dgm:prSet presAssocID="{9E4733C5-8D62-4A27-9E12-6863272C77F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AE2D05-D807-44CD-8ABF-2A2E1C3E759B}" type="pres">
      <dgm:prSet presAssocID="{6FD61CC2-5C29-43B6-96ED-2ADEBD01794C}" presName="sp" presStyleCnt="0"/>
      <dgm:spPr/>
    </dgm:pt>
    <dgm:pt modelId="{377851B5-89F0-44BE-874C-A8D06F1F5C7B}" type="pres">
      <dgm:prSet presAssocID="{F6CAC7B0-EE85-499C-B83A-C0177D50EBBA}" presName="composite" presStyleCnt="0"/>
      <dgm:spPr/>
    </dgm:pt>
    <dgm:pt modelId="{6FDC0915-163A-47A9-9CA2-171FC092218A}" type="pres">
      <dgm:prSet presAssocID="{F6CAC7B0-EE85-499C-B83A-C0177D50EBB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FAA71-EE95-4ED9-9145-4A02A4073582}" type="pres">
      <dgm:prSet presAssocID="{F6CAC7B0-EE85-499C-B83A-C0177D50EBB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8A1FE7-FB5F-4341-84EE-FA4CAFB60C82}" srcId="{8A3F974E-1682-4BC9-AAC8-F9134C5288E5}" destId="{629FA086-5CD2-4EBF-BFA0-E8404F7623FF}" srcOrd="0" destOrd="0" parTransId="{A7B95566-44E7-42C3-A880-350885964E27}" sibTransId="{35B27A98-C6AC-4BA3-A665-AC4E0045570D}"/>
    <dgm:cxn modelId="{ECA4A6ED-FAAF-4776-85B5-DB6DF3F42E1D}" srcId="{EECDC756-37EE-4B27-96B6-F5ECF0B4E4E4}" destId="{9E4733C5-8D62-4A27-9E12-6863272C77F4}" srcOrd="1" destOrd="0" parTransId="{540734CC-A509-437B-A7DA-0FD2F783CFBA}" sibTransId="{6FD61CC2-5C29-43B6-96ED-2ADEBD01794C}"/>
    <dgm:cxn modelId="{E80D4916-EB86-4AB8-B156-080A4C5CE587}" type="presOf" srcId="{EECDC756-37EE-4B27-96B6-F5ECF0B4E4E4}" destId="{8529410E-36B4-4756-8DBB-917490B2273C}" srcOrd="0" destOrd="0" presId="urn:microsoft.com/office/officeart/2005/8/layout/chevron2"/>
    <dgm:cxn modelId="{2EEDD0C5-D486-45EB-B551-9CE1732D907E}" type="presOf" srcId="{9E4733C5-8D62-4A27-9E12-6863272C77F4}" destId="{C20B2E41-192D-4909-B4EC-E34F50B7AA7B}" srcOrd="0" destOrd="0" presId="urn:microsoft.com/office/officeart/2005/8/layout/chevron2"/>
    <dgm:cxn modelId="{A3DC0BFB-D031-4AAE-AA3F-3D15C9BB7CBC}" srcId="{EECDC756-37EE-4B27-96B6-F5ECF0B4E4E4}" destId="{8A3F974E-1682-4BC9-AAC8-F9134C5288E5}" srcOrd="0" destOrd="0" parTransId="{E3E3CD8C-DB31-43DA-9DE4-BF0B0CB40DBC}" sibTransId="{E2FE4C71-D2D3-4440-9694-C36C8FF22262}"/>
    <dgm:cxn modelId="{EF64AC1C-1310-4879-9EC2-A17C4981CC9A}" type="presOf" srcId="{CF3E2CD6-3E15-45AD-BE37-BD5C3C9D769F}" destId="{C2020E06-7D38-452B-8243-E3F6543C3B90}" srcOrd="0" destOrd="0" presId="urn:microsoft.com/office/officeart/2005/8/layout/chevron2"/>
    <dgm:cxn modelId="{91163755-C5B9-478F-8297-4F0ED8845C56}" type="presOf" srcId="{E14A8C62-4995-4A4E-BFEC-0E26A5C6ECF1}" destId="{9CAFAA71-EE95-4ED9-9145-4A02A4073582}" srcOrd="0" destOrd="0" presId="urn:microsoft.com/office/officeart/2005/8/layout/chevron2"/>
    <dgm:cxn modelId="{9FF5BE08-10DA-48FD-B473-7095C05A3590}" type="presOf" srcId="{8A3F974E-1682-4BC9-AAC8-F9134C5288E5}" destId="{E0C032CC-90C2-43D7-8EEC-C4CD58442384}" srcOrd="0" destOrd="0" presId="urn:microsoft.com/office/officeart/2005/8/layout/chevron2"/>
    <dgm:cxn modelId="{4BBC7871-5065-4D8F-8A53-F773E057D08F}" type="presOf" srcId="{F6CAC7B0-EE85-499C-B83A-C0177D50EBBA}" destId="{6FDC0915-163A-47A9-9CA2-171FC092218A}" srcOrd="0" destOrd="0" presId="urn:microsoft.com/office/officeart/2005/8/layout/chevron2"/>
    <dgm:cxn modelId="{6A312191-60D5-4C08-B310-821988CF62CE}" srcId="{F6CAC7B0-EE85-499C-B83A-C0177D50EBBA}" destId="{E14A8C62-4995-4A4E-BFEC-0E26A5C6ECF1}" srcOrd="0" destOrd="0" parTransId="{B3424164-7424-4AEA-9D3C-373C1F9FA77B}" sibTransId="{A8B137F4-D2AB-4C59-BE90-015D699CFB5B}"/>
    <dgm:cxn modelId="{329BA02D-15DF-47F1-B8EB-E32DCAA69B87}" srcId="{EECDC756-37EE-4B27-96B6-F5ECF0B4E4E4}" destId="{F6CAC7B0-EE85-499C-B83A-C0177D50EBBA}" srcOrd="2" destOrd="0" parTransId="{3A19D562-15C8-46B5-83DE-2547A299BD54}" sibTransId="{E56D1E21-B092-4A4F-9345-93F98C7321D9}"/>
    <dgm:cxn modelId="{952666A1-4DFF-482F-A4BA-0BDF09C5DDE9}" type="presOf" srcId="{629FA086-5CD2-4EBF-BFA0-E8404F7623FF}" destId="{44594111-94FC-4F68-8C47-3B8B46B28EBE}" srcOrd="0" destOrd="0" presId="urn:microsoft.com/office/officeart/2005/8/layout/chevron2"/>
    <dgm:cxn modelId="{E47795DE-E29F-4101-A68C-7F6C40CC276C}" srcId="{9E4733C5-8D62-4A27-9E12-6863272C77F4}" destId="{CF3E2CD6-3E15-45AD-BE37-BD5C3C9D769F}" srcOrd="0" destOrd="0" parTransId="{0C7DA5ED-7F14-4692-AEB7-A1E864408DA4}" sibTransId="{10013724-F33D-417A-B2E6-5826CE3D33D5}"/>
    <dgm:cxn modelId="{996E8346-401A-4512-A5CC-B37CA883D90A}" type="presParOf" srcId="{8529410E-36B4-4756-8DBB-917490B2273C}" destId="{82C770C3-5738-4B70-B11A-BC9575C0205B}" srcOrd="0" destOrd="0" presId="urn:microsoft.com/office/officeart/2005/8/layout/chevron2"/>
    <dgm:cxn modelId="{1CCBA9E9-6C67-4AA3-A8CA-D1D71ABCE567}" type="presParOf" srcId="{82C770C3-5738-4B70-B11A-BC9575C0205B}" destId="{E0C032CC-90C2-43D7-8EEC-C4CD58442384}" srcOrd="0" destOrd="0" presId="urn:microsoft.com/office/officeart/2005/8/layout/chevron2"/>
    <dgm:cxn modelId="{273847B0-42C9-4B60-9636-587103C90FE5}" type="presParOf" srcId="{82C770C3-5738-4B70-B11A-BC9575C0205B}" destId="{44594111-94FC-4F68-8C47-3B8B46B28EBE}" srcOrd="1" destOrd="0" presId="urn:microsoft.com/office/officeart/2005/8/layout/chevron2"/>
    <dgm:cxn modelId="{D0A6BE5D-C373-452E-B3C7-AB1ECB7363A3}" type="presParOf" srcId="{8529410E-36B4-4756-8DBB-917490B2273C}" destId="{C66E463F-6E4D-4ABC-B8BF-2DC375B3132C}" srcOrd="1" destOrd="0" presId="urn:microsoft.com/office/officeart/2005/8/layout/chevron2"/>
    <dgm:cxn modelId="{C61D1C3A-1932-44B5-B6CA-C819579E6614}" type="presParOf" srcId="{8529410E-36B4-4756-8DBB-917490B2273C}" destId="{1B017FE8-EE73-42D3-94C8-9A7A093A9575}" srcOrd="2" destOrd="0" presId="urn:microsoft.com/office/officeart/2005/8/layout/chevron2"/>
    <dgm:cxn modelId="{1638D268-3025-4FD7-8B89-4C4032220AD6}" type="presParOf" srcId="{1B017FE8-EE73-42D3-94C8-9A7A093A9575}" destId="{C20B2E41-192D-4909-B4EC-E34F50B7AA7B}" srcOrd="0" destOrd="0" presId="urn:microsoft.com/office/officeart/2005/8/layout/chevron2"/>
    <dgm:cxn modelId="{0C4ADABD-1763-4846-9502-CD2818683B5D}" type="presParOf" srcId="{1B017FE8-EE73-42D3-94C8-9A7A093A9575}" destId="{C2020E06-7D38-452B-8243-E3F6543C3B90}" srcOrd="1" destOrd="0" presId="urn:microsoft.com/office/officeart/2005/8/layout/chevron2"/>
    <dgm:cxn modelId="{B26E5751-B58F-492C-8313-1F8B5D79653D}" type="presParOf" srcId="{8529410E-36B4-4756-8DBB-917490B2273C}" destId="{C2AE2D05-D807-44CD-8ABF-2A2E1C3E759B}" srcOrd="3" destOrd="0" presId="urn:microsoft.com/office/officeart/2005/8/layout/chevron2"/>
    <dgm:cxn modelId="{FB25CFA8-409A-4F65-8EE3-31DB49FA6F75}" type="presParOf" srcId="{8529410E-36B4-4756-8DBB-917490B2273C}" destId="{377851B5-89F0-44BE-874C-A8D06F1F5C7B}" srcOrd="4" destOrd="0" presId="urn:microsoft.com/office/officeart/2005/8/layout/chevron2"/>
    <dgm:cxn modelId="{014F47B2-9D52-4D10-B038-139E5B2142AA}" type="presParOf" srcId="{377851B5-89F0-44BE-874C-A8D06F1F5C7B}" destId="{6FDC0915-163A-47A9-9CA2-171FC092218A}" srcOrd="0" destOrd="0" presId="urn:microsoft.com/office/officeart/2005/8/layout/chevron2"/>
    <dgm:cxn modelId="{97893BC6-28EB-422A-A76E-8592F1E90C9E}" type="presParOf" srcId="{377851B5-89F0-44BE-874C-A8D06F1F5C7B}" destId="{9CAFAA71-EE95-4ED9-9145-4A02A40735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AA6392-A404-4F4E-B0EF-68B0B0680F92}" type="doc">
      <dgm:prSet loTypeId="urn:microsoft.com/office/officeart/2005/8/layout/vProcess5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D51FDA31-366F-4DE9-8127-55E7F22FC952}">
      <dgm:prSet phldrT="[文本]"/>
      <dgm:spPr/>
      <dgm:t>
        <a:bodyPr/>
        <a:lstStyle/>
        <a:p>
          <a:r>
            <a:rPr lang="zh-CN" altLang="en-US" dirty="0" smtClean="0"/>
            <a:t>语义树生成</a:t>
          </a:r>
          <a:endParaRPr lang="zh-CN" altLang="en-US" dirty="0"/>
        </a:p>
      </dgm:t>
    </dgm:pt>
    <dgm:pt modelId="{0FFBFD87-DCAC-49C2-A819-E3E67C125169}" type="parTrans" cxnId="{AFB07C21-CC1B-4D06-86FB-E721B3A9182F}">
      <dgm:prSet/>
      <dgm:spPr/>
      <dgm:t>
        <a:bodyPr/>
        <a:lstStyle/>
        <a:p>
          <a:endParaRPr lang="zh-CN" altLang="en-US"/>
        </a:p>
      </dgm:t>
    </dgm:pt>
    <dgm:pt modelId="{8BF93815-96EF-4B91-9711-EC02CEB4C916}" type="sibTrans" cxnId="{AFB07C21-CC1B-4D06-86FB-E721B3A9182F}">
      <dgm:prSet/>
      <dgm:spPr/>
      <dgm:t>
        <a:bodyPr/>
        <a:lstStyle/>
        <a:p>
          <a:endParaRPr lang="zh-CN" altLang="en-US"/>
        </a:p>
      </dgm:t>
    </dgm:pt>
    <dgm:pt modelId="{C0F8E1D1-82EB-45BE-82C6-690211354185}">
      <dgm:prSet phldrT="[文本]"/>
      <dgm:spPr/>
      <dgm:t>
        <a:bodyPr/>
        <a:lstStyle/>
        <a:p>
          <a:r>
            <a:rPr lang="zh-CN" altLang="en-US" dirty="0" smtClean="0"/>
            <a:t>语义树分析</a:t>
          </a:r>
          <a:endParaRPr lang="zh-CN" altLang="en-US" dirty="0"/>
        </a:p>
      </dgm:t>
    </dgm:pt>
    <dgm:pt modelId="{9BB8861A-F1AE-4D85-96E6-B272C716CD34}" type="parTrans" cxnId="{2D9563D3-BCBA-4A01-93BA-57B94CE4E6FD}">
      <dgm:prSet/>
      <dgm:spPr/>
      <dgm:t>
        <a:bodyPr/>
        <a:lstStyle/>
        <a:p>
          <a:endParaRPr lang="zh-CN" altLang="en-US"/>
        </a:p>
      </dgm:t>
    </dgm:pt>
    <dgm:pt modelId="{E037204D-5F83-4ADA-8E29-2A0F9BB9753F}" type="sibTrans" cxnId="{2D9563D3-BCBA-4A01-93BA-57B94CE4E6FD}">
      <dgm:prSet/>
      <dgm:spPr/>
      <dgm:t>
        <a:bodyPr/>
        <a:lstStyle/>
        <a:p>
          <a:endParaRPr lang="zh-CN" altLang="en-US"/>
        </a:p>
      </dgm:t>
    </dgm:pt>
    <dgm:pt modelId="{548FAFD6-F808-42CE-85A2-E13AA6C1DD33}">
      <dgm:prSet phldrT="[文本]"/>
      <dgm:spPr/>
      <dgm:t>
        <a:bodyPr/>
        <a:lstStyle/>
        <a:p>
          <a:r>
            <a:rPr lang="zh-CN" altLang="en-US" dirty="0" smtClean="0"/>
            <a:t>功能接口</a:t>
          </a:r>
          <a:endParaRPr lang="zh-CN" altLang="en-US" dirty="0"/>
        </a:p>
      </dgm:t>
    </dgm:pt>
    <dgm:pt modelId="{D1D3A808-451F-42F7-9E49-3443DBB3200B}" type="parTrans" cxnId="{D574087C-1EFB-4E5B-AC81-2D4489870656}">
      <dgm:prSet/>
      <dgm:spPr/>
      <dgm:t>
        <a:bodyPr/>
        <a:lstStyle/>
        <a:p>
          <a:endParaRPr lang="zh-CN" altLang="en-US"/>
        </a:p>
      </dgm:t>
    </dgm:pt>
    <dgm:pt modelId="{EC18372E-94C3-45E4-A519-D00EC339E0E1}" type="sibTrans" cxnId="{D574087C-1EFB-4E5B-AC81-2D4489870656}">
      <dgm:prSet/>
      <dgm:spPr/>
      <dgm:t>
        <a:bodyPr/>
        <a:lstStyle/>
        <a:p>
          <a:endParaRPr lang="zh-CN" altLang="en-US"/>
        </a:p>
      </dgm:t>
    </dgm:pt>
    <dgm:pt modelId="{68DEB5A4-7854-4F1C-BB16-1C1A6D325449}">
      <dgm:prSet phldrT="[文本]"/>
      <dgm:spPr/>
      <dgm:t>
        <a:bodyPr/>
        <a:lstStyle/>
        <a:p>
          <a:r>
            <a:rPr lang="zh-CN" altLang="en-US" dirty="0" smtClean="0"/>
            <a:t>原子化功能实现（原子表级操作）</a:t>
          </a:r>
          <a:endParaRPr lang="zh-CN" altLang="en-US" dirty="0"/>
        </a:p>
      </dgm:t>
    </dgm:pt>
    <dgm:pt modelId="{D05C5C6D-5C81-4E68-92DD-0090934BC6C1}" type="parTrans" cxnId="{8445D507-86A4-4EC7-A106-04435900AF3B}">
      <dgm:prSet/>
      <dgm:spPr/>
      <dgm:t>
        <a:bodyPr/>
        <a:lstStyle/>
        <a:p>
          <a:endParaRPr lang="zh-CN" altLang="en-US"/>
        </a:p>
      </dgm:t>
    </dgm:pt>
    <dgm:pt modelId="{468B1EC0-3A30-4B04-9959-A2C28F1B44E9}" type="sibTrans" cxnId="{8445D507-86A4-4EC7-A106-04435900AF3B}">
      <dgm:prSet/>
      <dgm:spPr/>
      <dgm:t>
        <a:bodyPr/>
        <a:lstStyle/>
        <a:p>
          <a:endParaRPr lang="zh-CN" altLang="en-US"/>
        </a:p>
      </dgm:t>
    </dgm:pt>
    <dgm:pt modelId="{5749B47C-68DD-47D9-A9F5-DC4D9364CC36}" type="pres">
      <dgm:prSet presAssocID="{77AA6392-A404-4F4E-B0EF-68B0B0680F9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C0DF78-859B-4607-AFD8-F96E73C0DB43}" type="pres">
      <dgm:prSet presAssocID="{77AA6392-A404-4F4E-B0EF-68B0B0680F92}" presName="dummyMaxCanvas" presStyleCnt="0">
        <dgm:presLayoutVars/>
      </dgm:prSet>
      <dgm:spPr/>
    </dgm:pt>
    <dgm:pt modelId="{CEC1F812-75BD-4729-9FF3-B629BD1A8D8B}" type="pres">
      <dgm:prSet presAssocID="{77AA6392-A404-4F4E-B0EF-68B0B0680F9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DD8B56-4E71-47E5-9CE7-90F7629957DA}" type="pres">
      <dgm:prSet presAssocID="{77AA6392-A404-4F4E-B0EF-68B0B0680F9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025348-296E-473E-9040-5374D9E63F6F}" type="pres">
      <dgm:prSet presAssocID="{77AA6392-A404-4F4E-B0EF-68B0B0680F9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61914-9054-428D-9B60-B29C5140B908}" type="pres">
      <dgm:prSet presAssocID="{77AA6392-A404-4F4E-B0EF-68B0B0680F9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44E155-BD09-4648-B699-8545386FB603}" type="pres">
      <dgm:prSet presAssocID="{77AA6392-A404-4F4E-B0EF-68B0B0680F9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0275EB-A8AF-4C23-97E2-4796D79009D2}" type="pres">
      <dgm:prSet presAssocID="{77AA6392-A404-4F4E-B0EF-68B0B0680F9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DF23A-B9C6-4224-84EA-D8E8EBE65226}" type="pres">
      <dgm:prSet presAssocID="{77AA6392-A404-4F4E-B0EF-68B0B0680F9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919A2-7F22-43BE-9AF9-7414CE7DCAAA}" type="pres">
      <dgm:prSet presAssocID="{77AA6392-A404-4F4E-B0EF-68B0B0680F9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77B6B-5AF3-4F35-97DF-161168DA27E7}" type="pres">
      <dgm:prSet presAssocID="{77AA6392-A404-4F4E-B0EF-68B0B0680F9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262222-718B-4BFB-9BC5-FD6357058099}" type="pres">
      <dgm:prSet presAssocID="{77AA6392-A404-4F4E-B0EF-68B0B0680F9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02D9C1-8931-4A27-BC5D-BF518B243F78}" type="pres">
      <dgm:prSet presAssocID="{77AA6392-A404-4F4E-B0EF-68B0B0680F9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ADDDAD-95FB-4330-B7CD-4F8B78D4D71C}" type="presOf" srcId="{D51FDA31-366F-4DE9-8127-55E7F22FC952}" destId="{65DD8B56-4E71-47E5-9CE7-90F7629957DA}" srcOrd="0" destOrd="0" presId="urn:microsoft.com/office/officeart/2005/8/layout/vProcess5"/>
    <dgm:cxn modelId="{082271B5-ABA8-48A1-92D1-F28349410B88}" type="presOf" srcId="{8BF93815-96EF-4B91-9711-EC02CEB4C916}" destId="{770275EB-A8AF-4C23-97E2-4796D79009D2}" srcOrd="0" destOrd="0" presId="urn:microsoft.com/office/officeart/2005/8/layout/vProcess5"/>
    <dgm:cxn modelId="{1BD315C2-F777-4FED-BE4B-502AF93F1E30}" type="presOf" srcId="{548FAFD6-F808-42CE-85A2-E13AA6C1DD33}" destId="{F96919A2-7F22-43BE-9AF9-7414CE7DCAAA}" srcOrd="1" destOrd="0" presId="urn:microsoft.com/office/officeart/2005/8/layout/vProcess5"/>
    <dgm:cxn modelId="{102A9D5E-0911-47B8-99E6-5ACE992CAC5F}" type="presOf" srcId="{77AA6392-A404-4F4E-B0EF-68B0B0680F92}" destId="{5749B47C-68DD-47D9-A9F5-DC4D9364CC36}" srcOrd="0" destOrd="0" presId="urn:microsoft.com/office/officeart/2005/8/layout/vProcess5"/>
    <dgm:cxn modelId="{EC38F086-DE92-44A5-AB66-17D559098EFF}" type="presOf" srcId="{68DEB5A4-7854-4F1C-BB16-1C1A6D325449}" destId="{BD861914-9054-428D-9B60-B29C5140B908}" srcOrd="0" destOrd="0" presId="urn:microsoft.com/office/officeart/2005/8/layout/vProcess5"/>
    <dgm:cxn modelId="{1E275E10-5975-4A99-BAF2-C9A7D8837884}" type="presOf" srcId="{C0F8E1D1-82EB-45BE-82C6-690211354185}" destId="{9B262222-718B-4BFB-9BC5-FD6357058099}" srcOrd="1" destOrd="0" presId="urn:microsoft.com/office/officeart/2005/8/layout/vProcess5"/>
    <dgm:cxn modelId="{CF112D40-5889-46D6-AA9E-6E9E4AAB8B22}" type="presOf" srcId="{EC18372E-94C3-45E4-A519-D00EC339E0E1}" destId="{5B44E155-BD09-4648-B699-8545386FB603}" srcOrd="0" destOrd="0" presId="urn:microsoft.com/office/officeart/2005/8/layout/vProcess5"/>
    <dgm:cxn modelId="{6862C0C4-7F15-4FE4-B6CB-320A4ED116CD}" type="presOf" srcId="{548FAFD6-F808-42CE-85A2-E13AA6C1DD33}" destId="{CEC1F812-75BD-4729-9FF3-B629BD1A8D8B}" srcOrd="0" destOrd="0" presId="urn:microsoft.com/office/officeart/2005/8/layout/vProcess5"/>
    <dgm:cxn modelId="{AFB07C21-CC1B-4D06-86FB-E721B3A9182F}" srcId="{77AA6392-A404-4F4E-B0EF-68B0B0680F92}" destId="{D51FDA31-366F-4DE9-8127-55E7F22FC952}" srcOrd="1" destOrd="0" parTransId="{0FFBFD87-DCAC-49C2-A819-E3E67C125169}" sibTransId="{8BF93815-96EF-4B91-9711-EC02CEB4C916}"/>
    <dgm:cxn modelId="{D574087C-1EFB-4E5B-AC81-2D4489870656}" srcId="{77AA6392-A404-4F4E-B0EF-68B0B0680F92}" destId="{548FAFD6-F808-42CE-85A2-E13AA6C1DD33}" srcOrd="0" destOrd="0" parTransId="{D1D3A808-451F-42F7-9E49-3443DBB3200B}" sibTransId="{EC18372E-94C3-45E4-A519-D00EC339E0E1}"/>
    <dgm:cxn modelId="{CEE00136-7A4C-4E58-935B-5BB39E0E82A8}" type="presOf" srcId="{E037204D-5F83-4ADA-8E29-2A0F9BB9753F}" destId="{5D0DF23A-B9C6-4224-84EA-D8E8EBE65226}" srcOrd="0" destOrd="0" presId="urn:microsoft.com/office/officeart/2005/8/layout/vProcess5"/>
    <dgm:cxn modelId="{3248A89D-CBB5-4720-8CF4-0FB378492DD2}" type="presOf" srcId="{68DEB5A4-7854-4F1C-BB16-1C1A6D325449}" destId="{6802D9C1-8931-4A27-BC5D-BF518B243F78}" srcOrd="1" destOrd="0" presId="urn:microsoft.com/office/officeart/2005/8/layout/vProcess5"/>
    <dgm:cxn modelId="{4C1DDB9F-75C1-4E82-8309-3795553AE558}" type="presOf" srcId="{C0F8E1D1-82EB-45BE-82C6-690211354185}" destId="{02025348-296E-473E-9040-5374D9E63F6F}" srcOrd="0" destOrd="0" presId="urn:microsoft.com/office/officeart/2005/8/layout/vProcess5"/>
    <dgm:cxn modelId="{8445D507-86A4-4EC7-A106-04435900AF3B}" srcId="{77AA6392-A404-4F4E-B0EF-68B0B0680F92}" destId="{68DEB5A4-7854-4F1C-BB16-1C1A6D325449}" srcOrd="3" destOrd="0" parTransId="{D05C5C6D-5C81-4E68-92DD-0090934BC6C1}" sibTransId="{468B1EC0-3A30-4B04-9959-A2C28F1B44E9}"/>
    <dgm:cxn modelId="{92397C38-692C-4AAB-8F35-09015F3A6418}" type="presOf" srcId="{D51FDA31-366F-4DE9-8127-55E7F22FC952}" destId="{B1677B6B-5AF3-4F35-97DF-161168DA27E7}" srcOrd="1" destOrd="0" presId="urn:microsoft.com/office/officeart/2005/8/layout/vProcess5"/>
    <dgm:cxn modelId="{2D9563D3-BCBA-4A01-93BA-57B94CE4E6FD}" srcId="{77AA6392-A404-4F4E-B0EF-68B0B0680F92}" destId="{C0F8E1D1-82EB-45BE-82C6-690211354185}" srcOrd="2" destOrd="0" parTransId="{9BB8861A-F1AE-4D85-96E6-B272C716CD34}" sibTransId="{E037204D-5F83-4ADA-8E29-2A0F9BB9753F}"/>
    <dgm:cxn modelId="{C41716DE-CE1C-4DC2-8B3B-C2742706F692}" type="presParOf" srcId="{5749B47C-68DD-47D9-A9F5-DC4D9364CC36}" destId="{A4C0DF78-859B-4607-AFD8-F96E73C0DB43}" srcOrd="0" destOrd="0" presId="urn:microsoft.com/office/officeart/2005/8/layout/vProcess5"/>
    <dgm:cxn modelId="{4C1376D7-2CD3-47A8-AF5F-2DB66B042FA1}" type="presParOf" srcId="{5749B47C-68DD-47D9-A9F5-DC4D9364CC36}" destId="{CEC1F812-75BD-4729-9FF3-B629BD1A8D8B}" srcOrd="1" destOrd="0" presId="urn:microsoft.com/office/officeart/2005/8/layout/vProcess5"/>
    <dgm:cxn modelId="{0CFD49DC-1C71-4C56-A9DC-B9FB3083C6DE}" type="presParOf" srcId="{5749B47C-68DD-47D9-A9F5-DC4D9364CC36}" destId="{65DD8B56-4E71-47E5-9CE7-90F7629957DA}" srcOrd="2" destOrd="0" presId="urn:microsoft.com/office/officeart/2005/8/layout/vProcess5"/>
    <dgm:cxn modelId="{C2729CFB-385F-4B41-BB71-10050EE477AF}" type="presParOf" srcId="{5749B47C-68DD-47D9-A9F5-DC4D9364CC36}" destId="{02025348-296E-473E-9040-5374D9E63F6F}" srcOrd="3" destOrd="0" presId="urn:microsoft.com/office/officeart/2005/8/layout/vProcess5"/>
    <dgm:cxn modelId="{FEA4F4FB-B599-403A-9A37-8B220DE82907}" type="presParOf" srcId="{5749B47C-68DD-47D9-A9F5-DC4D9364CC36}" destId="{BD861914-9054-428D-9B60-B29C5140B908}" srcOrd="4" destOrd="0" presId="urn:microsoft.com/office/officeart/2005/8/layout/vProcess5"/>
    <dgm:cxn modelId="{5A6F224F-F178-4A6C-B83B-349163608447}" type="presParOf" srcId="{5749B47C-68DD-47D9-A9F5-DC4D9364CC36}" destId="{5B44E155-BD09-4648-B699-8545386FB603}" srcOrd="5" destOrd="0" presId="urn:microsoft.com/office/officeart/2005/8/layout/vProcess5"/>
    <dgm:cxn modelId="{048F34A3-370E-4D68-A91D-3023ACE2B63A}" type="presParOf" srcId="{5749B47C-68DD-47D9-A9F5-DC4D9364CC36}" destId="{770275EB-A8AF-4C23-97E2-4796D79009D2}" srcOrd="6" destOrd="0" presId="urn:microsoft.com/office/officeart/2005/8/layout/vProcess5"/>
    <dgm:cxn modelId="{9D616410-3541-43CE-8733-13E108C2B3B3}" type="presParOf" srcId="{5749B47C-68DD-47D9-A9F5-DC4D9364CC36}" destId="{5D0DF23A-B9C6-4224-84EA-D8E8EBE65226}" srcOrd="7" destOrd="0" presId="urn:microsoft.com/office/officeart/2005/8/layout/vProcess5"/>
    <dgm:cxn modelId="{219EDF0A-5FBF-4D66-8666-ADB90132C088}" type="presParOf" srcId="{5749B47C-68DD-47D9-A9F5-DC4D9364CC36}" destId="{F96919A2-7F22-43BE-9AF9-7414CE7DCAAA}" srcOrd="8" destOrd="0" presId="urn:microsoft.com/office/officeart/2005/8/layout/vProcess5"/>
    <dgm:cxn modelId="{3041DF4D-78C2-48B6-9D5D-A58AF5000403}" type="presParOf" srcId="{5749B47C-68DD-47D9-A9F5-DC4D9364CC36}" destId="{B1677B6B-5AF3-4F35-97DF-161168DA27E7}" srcOrd="9" destOrd="0" presId="urn:microsoft.com/office/officeart/2005/8/layout/vProcess5"/>
    <dgm:cxn modelId="{462FE209-B73C-46AD-9262-78485C690C58}" type="presParOf" srcId="{5749B47C-68DD-47D9-A9F5-DC4D9364CC36}" destId="{9B262222-718B-4BFB-9BC5-FD6357058099}" srcOrd="10" destOrd="0" presId="urn:microsoft.com/office/officeart/2005/8/layout/vProcess5"/>
    <dgm:cxn modelId="{A755A44D-41ED-4D10-95D5-090B78ABBCE6}" type="presParOf" srcId="{5749B47C-68DD-47D9-A9F5-DC4D9364CC36}" destId="{6802D9C1-8931-4A27-BC5D-BF518B243F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ACF3F-497E-4365-8555-3A85365E2C1B}" type="doc">
      <dgm:prSet loTypeId="urn:microsoft.com/office/officeart/2005/8/layout/vList5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3C963ED7-D63A-495E-A60C-7F83BB518A88}">
      <dgm:prSet phldrT="[文本]"/>
      <dgm:spPr/>
      <dgm:t>
        <a:bodyPr/>
        <a:lstStyle/>
        <a:p>
          <a:r>
            <a:rPr lang="en-US" altLang="zh-CN" dirty="0" smtClean="0"/>
            <a:t>Create/Insert</a:t>
          </a:r>
          <a:endParaRPr lang="zh-CN" altLang="en-US" dirty="0"/>
        </a:p>
      </dgm:t>
    </dgm:pt>
    <dgm:pt modelId="{CDBD60BD-B5BE-44B0-8251-329FA1D8EDB5}" type="parTrans" cxnId="{098A1D3C-F9A2-4B20-8C67-C58ACB285DF7}">
      <dgm:prSet/>
      <dgm:spPr/>
      <dgm:t>
        <a:bodyPr/>
        <a:lstStyle/>
        <a:p>
          <a:endParaRPr lang="zh-CN" altLang="en-US"/>
        </a:p>
      </dgm:t>
    </dgm:pt>
    <dgm:pt modelId="{714A91F6-F5B2-4A18-A71B-E6B5DCFD86B4}" type="sibTrans" cxnId="{098A1D3C-F9A2-4B20-8C67-C58ACB285DF7}">
      <dgm:prSet/>
      <dgm:spPr/>
      <dgm:t>
        <a:bodyPr/>
        <a:lstStyle/>
        <a:p>
          <a:endParaRPr lang="zh-CN" altLang="en-US"/>
        </a:p>
      </dgm:t>
    </dgm:pt>
    <dgm:pt modelId="{050AAA42-A2EA-47F2-BFD3-6071D155255E}">
      <dgm:prSet phldrT="[文本]"/>
      <dgm:spPr/>
      <dgm:t>
        <a:bodyPr/>
        <a:lstStyle/>
        <a:p>
          <a:r>
            <a:rPr lang="en-US" altLang="zh-CN" dirty="0" err="1" smtClean="0"/>
            <a:t>addCol</a:t>
          </a:r>
          <a:endParaRPr lang="zh-CN" altLang="en-US" dirty="0"/>
        </a:p>
      </dgm:t>
    </dgm:pt>
    <dgm:pt modelId="{8EC0C624-6117-4314-8E1F-B0EE56185CA1}" type="parTrans" cxnId="{4726A47A-BDD2-4A56-9AF0-6B8039243108}">
      <dgm:prSet/>
      <dgm:spPr/>
      <dgm:t>
        <a:bodyPr/>
        <a:lstStyle/>
        <a:p>
          <a:endParaRPr lang="zh-CN" altLang="en-US"/>
        </a:p>
      </dgm:t>
    </dgm:pt>
    <dgm:pt modelId="{439F3EDA-98EA-4739-97E1-B52648189415}" type="sibTrans" cxnId="{4726A47A-BDD2-4A56-9AF0-6B8039243108}">
      <dgm:prSet/>
      <dgm:spPr/>
      <dgm:t>
        <a:bodyPr/>
        <a:lstStyle/>
        <a:p>
          <a:endParaRPr lang="zh-CN" altLang="en-US"/>
        </a:p>
      </dgm:t>
    </dgm:pt>
    <dgm:pt modelId="{1F2AB794-8A23-4F84-8246-B4050E1A0471}">
      <dgm:prSet phldrT="[文本]"/>
      <dgm:spPr/>
      <dgm:t>
        <a:bodyPr/>
        <a:lstStyle/>
        <a:p>
          <a:r>
            <a:rPr lang="en-US" altLang="zh-CN" dirty="0" err="1" smtClean="0"/>
            <a:t>addRowByNames</a:t>
          </a:r>
          <a:endParaRPr lang="zh-CN" altLang="en-US" dirty="0"/>
        </a:p>
      </dgm:t>
    </dgm:pt>
    <dgm:pt modelId="{B31C866E-1335-4174-8552-0D86A80386BC}" type="parTrans" cxnId="{C41A523F-4EA6-456A-9D5F-8B17E4DE34F5}">
      <dgm:prSet/>
      <dgm:spPr/>
      <dgm:t>
        <a:bodyPr/>
        <a:lstStyle/>
        <a:p>
          <a:endParaRPr lang="zh-CN" altLang="en-US"/>
        </a:p>
      </dgm:t>
    </dgm:pt>
    <dgm:pt modelId="{D47F71BD-222D-4668-83FD-FFFBEFE62C02}" type="sibTrans" cxnId="{C41A523F-4EA6-456A-9D5F-8B17E4DE34F5}">
      <dgm:prSet/>
      <dgm:spPr/>
      <dgm:t>
        <a:bodyPr/>
        <a:lstStyle/>
        <a:p>
          <a:endParaRPr lang="zh-CN" altLang="en-US"/>
        </a:p>
      </dgm:t>
    </dgm:pt>
    <dgm:pt modelId="{3D1EC218-422B-4FF1-8938-80BF3978C3D8}">
      <dgm:prSet phldrT="[文本]"/>
      <dgm:spPr/>
      <dgm:t>
        <a:bodyPr/>
        <a:lstStyle/>
        <a:p>
          <a:r>
            <a:rPr lang="en-US" altLang="zh-CN" dirty="0" smtClean="0"/>
            <a:t>Update</a:t>
          </a:r>
          <a:endParaRPr lang="zh-CN" altLang="en-US" dirty="0"/>
        </a:p>
      </dgm:t>
    </dgm:pt>
    <dgm:pt modelId="{2E20B6EA-3969-4048-ABAA-66DF9A89A041}" type="parTrans" cxnId="{DD1A47D1-A5FE-44BB-9AF7-488825B98A79}">
      <dgm:prSet/>
      <dgm:spPr/>
      <dgm:t>
        <a:bodyPr/>
        <a:lstStyle/>
        <a:p>
          <a:endParaRPr lang="zh-CN" altLang="en-US"/>
        </a:p>
      </dgm:t>
    </dgm:pt>
    <dgm:pt modelId="{DC8838A9-A896-4939-9675-A84052749CE9}" type="sibTrans" cxnId="{DD1A47D1-A5FE-44BB-9AF7-488825B98A79}">
      <dgm:prSet/>
      <dgm:spPr/>
      <dgm:t>
        <a:bodyPr/>
        <a:lstStyle/>
        <a:p>
          <a:endParaRPr lang="zh-CN" altLang="en-US"/>
        </a:p>
      </dgm:t>
    </dgm:pt>
    <dgm:pt modelId="{3018AD02-3D8A-4A5F-931C-D8B2FCEAB24B}">
      <dgm:prSet phldrT="[文本]"/>
      <dgm:spPr/>
      <dgm:t>
        <a:bodyPr/>
        <a:lstStyle/>
        <a:p>
          <a:r>
            <a:rPr lang="en-US" altLang="zh-CN" dirty="0" err="1" smtClean="0"/>
            <a:t>conditionRow</a:t>
          </a:r>
          <a:endParaRPr lang="zh-CN" altLang="en-US" dirty="0"/>
        </a:p>
      </dgm:t>
    </dgm:pt>
    <dgm:pt modelId="{D67CDAB1-1AEC-45F7-904C-0DD3B27C8698}" type="parTrans" cxnId="{71E49DE0-FF95-4A7D-8D42-EE7F11EFAAB9}">
      <dgm:prSet/>
      <dgm:spPr/>
      <dgm:t>
        <a:bodyPr/>
        <a:lstStyle/>
        <a:p>
          <a:endParaRPr lang="zh-CN" altLang="en-US"/>
        </a:p>
      </dgm:t>
    </dgm:pt>
    <dgm:pt modelId="{B22A951A-A87A-4754-959B-FF6316CDA9D4}" type="sibTrans" cxnId="{71E49DE0-FF95-4A7D-8D42-EE7F11EFAAB9}">
      <dgm:prSet/>
      <dgm:spPr/>
      <dgm:t>
        <a:bodyPr/>
        <a:lstStyle/>
        <a:p>
          <a:endParaRPr lang="zh-CN" altLang="en-US"/>
        </a:p>
      </dgm:t>
    </dgm:pt>
    <dgm:pt modelId="{A475D4F6-B2CA-4D04-B517-A80FD112E9FA}">
      <dgm:prSet phldrT="[文本]"/>
      <dgm:spPr/>
      <dgm:t>
        <a:bodyPr/>
        <a:lstStyle/>
        <a:p>
          <a:r>
            <a:rPr lang="en-US" altLang="zh-CN" dirty="0" err="1" smtClean="0"/>
            <a:t>updRowByNoVector</a:t>
          </a:r>
          <a:endParaRPr lang="zh-CN" altLang="en-US" dirty="0"/>
        </a:p>
      </dgm:t>
    </dgm:pt>
    <dgm:pt modelId="{99DDDC03-98DA-4BA0-91D8-DCFE55270FD1}" type="parTrans" cxnId="{273769B2-4CB1-4FFA-95BF-D023F484E122}">
      <dgm:prSet/>
      <dgm:spPr/>
      <dgm:t>
        <a:bodyPr/>
        <a:lstStyle/>
        <a:p>
          <a:endParaRPr lang="zh-CN" altLang="en-US"/>
        </a:p>
      </dgm:t>
    </dgm:pt>
    <dgm:pt modelId="{55D4023B-2BDE-4645-8D72-BBE147D9B248}" type="sibTrans" cxnId="{273769B2-4CB1-4FFA-95BF-D023F484E122}">
      <dgm:prSet/>
      <dgm:spPr/>
      <dgm:t>
        <a:bodyPr/>
        <a:lstStyle/>
        <a:p>
          <a:endParaRPr lang="zh-CN" altLang="en-US"/>
        </a:p>
      </dgm:t>
    </dgm:pt>
    <dgm:pt modelId="{DDAD1DCA-2B3F-4B19-AA40-2896A3622457}">
      <dgm:prSet phldrT="[文本]"/>
      <dgm:spPr/>
      <dgm:t>
        <a:bodyPr/>
        <a:lstStyle/>
        <a:p>
          <a:r>
            <a:rPr lang="en-US" altLang="zh-CN" dirty="0" smtClean="0"/>
            <a:t>Delete</a:t>
          </a:r>
          <a:endParaRPr lang="zh-CN" altLang="en-US" dirty="0"/>
        </a:p>
      </dgm:t>
    </dgm:pt>
    <dgm:pt modelId="{0C69E0D0-E9B1-44E0-96DE-C272E29182FC}" type="parTrans" cxnId="{32E74E1B-2AAD-4AC3-9A64-3D62F16A6367}">
      <dgm:prSet/>
      <dgm:spPr/>
      <dgm:t>
        <a:bodyPr/>
        <a:lstStyle/>
        <a:p>
          <a:endParaRPr lang="zh-CN" altLang="en-US"/>
        </a:p>
      </dgm:t>
    </dgm:pt>
    <dgm:pt modelId="{68FA3C89-376C-4AA8-A067-8DB243FA8B48}" type="sibTrans" cxnId="{32E74E1B-2AAD-4AC3-9A64-3D62F16A6367}">
      <dgm:prSet/>
      <dgm:spPr/>
      <dgm:t>
        <a:bodyPr/>
        <a:lstStyle/>
        <a:p>
          <a:endParaRPr lang="zh-CN" altLang="en-US"/>
        </a:p>
      </dgm:t>
    </dgm:pt>
    <dgm:pt modelId="{9A1B86CD-0194-4D98-B7DC-448A17DA9A1B}">
      <dgm:prSet phldrT="[文本]"/>
      <dgm:spPr/>
      <dgm:t>
        <a:bodyPr/>
        <a:lstStyle/>
        <a:p>
          <a:r>
            <a:rPr lang="en-US" altLang="zh-CN" dirty="0" err="1" smtClean="0"/>
            <a:t>conditionRow</a:t>
          </a:r>
          <a:endParaRPr lang="zh-CN" altLang="en-US" dirty="0"/>
        </a:p>
      </dgm:t>
    </dgm:pt>
    <dgm:pt modelId="{312F4A31-9E5D-4D04-B1FB-5CE3DAE0A868}" type="parTrans" cxnId="{E30C2D5E-B44C-4F6F-8DD3-5004549B637A}">
      <dgm:prSet/>
      <dgm:spPr/>
      <dgm:t>
        <a:bodyPr/>
        <a:lstStyle/>
        <a:p>
          <a:endParaRPr lang="zh-CN" altLang="en-US"/>
        </a:p>
      </dgm:t>
    </dgm:pt>
    <dgm:pt modelId="{DE5B977E-3675-4C21-A2E3-314B89A607B8}" type="sibTrans" cxnId="{E30C2D5E-B44C-4F6F-8DD3-5004549B637A}">
      <dgm:prSet/>
      <dgm:spPr/>
      <dgm:t>
        <a:bodyPr/>
        <a:lstStyle/>
        <a:p>
          <a:endParaRPr lang="zh-CN" altLang="en-US"/>
        </a:p>
      </dgm:t>
    </dgm:pt>
    <dgm:pt modelId="{2F751CAF-41B9-4375-A483-8ED9B6F5E641}">
      <dgm:prSet phldrT="[文本]"/>
      <dgm:spPr/>
      <dgm:t>
        <a:bodyPr/>
        <a:lstStyle/>
        <a:p>
          <a:r>
            <a:rPr lang="en-US" altLang="zh-CN" dirty="0" err="1" smtClean="0"/>
            <a:t>delRowByNoVector</a:t>
          </a:r>
          <a:endParaRPr lang="zh-CN" altLang="en-US" dirty="0"/>
        </a:p>
      </dgm:t>
    </dgm:pt>
    <dgm:pt modelId="{3159B459-2AA2-45ED-9B54-12FE058E3D8C}" type="parTrans" cxnId="{17AFCA0B-5E97-413D-8BE6-8CABDB64EEB5}">
      <dgm:prSet/>
      <dgm:spPr/>
      <dgm:t>
        <a:bodyPr/>
        <a:lstStyle/>
        <a:p>
          <a:endParaRPr lang="zh-CN" altLang="en-US"/>
        </a:p>
      </dgm:t>
    </dgm:pt>
    <dgm:pt modelId="{2B6D2552-2CA4-4291-B255-AC04B4C4FFC6}" type="sibTrans" cxnId="{17AFCA0B-5E97-413D-8BE6-8CABDB64EEB5}">
      <dgm:prSet/>
      <dgm:spPr/>
      <dgm:t>
        <a:bodyPr/>
        <a:lstStyle/>
        <a:p>
          <a:endParaRPr lang="zh-CN" altLang="en-US"/>
        </a:p>
      </dgm:t>
    </dgm:pt>
    <dgm:pt modelId="{C9066E97-F921-41C9-B99F-A89ED3764614}">
      <dgm:prSet phldrT="[文本]"/>
      <dgm:spPr/>
      <dgm:t>
        <a:bodyPr/>
        <a:lstStyle/>
        <a:p>
          <a:r>
            <a:rPr lang="en-US" altLang="zh-CN" dirty="0" err="1" smtClean="0"/>
            <a:t>conditionRow</a:t>
          </a:r>
          <a:endParaRPr lang="zh-CN" altLang="en-US" dirty="0"/>
        </a:p>
      </dgm:t>
    </dgm:pt>
    <dgm:pt modelId="{4072EEDC-A028-4DCF-A7FD-0A31C107F1DB}" type="parTrans" cxnId="{458173BF-217D-4770-9131-06BB0949259D}">
      <dgm:prSet/>
      <dgm:spPr/>
      <dgm:t>
        <a:bodyPr/>
        <a:lstStyle/>
        <a:p>
          <a:endParaRPr lang="zh-CN" altLang="en-US"/>
        </a:p>
      </dgm:t>
    </dgm:pt>
    <dgm:pt modelId="{741CEAA2-3DA0-4C15-93B3-6B596D815BD5}" type="sibTrans" cxnId="{458173BF-217D-4770-9131-06BB0949259D}">
      <dgm:prSet/>
      <dgm:spPr/>
      <dgm:t>
        <a:bodyPr/>
        <a:lstStyle/>
        <a:p>
          <a:endParaRPr lang="zh-CN" altLang="en-US"/>
        </a:p>
      </dgm:t>
    </dgm:pt>
    <dgm:pt modelId="{6C621695-2266-4411-BCF6-2377093D6544}">
      <dgm:prSet phldrT="[文本]"/>
      <dgm:spPr/>
      <dgm:t>
        <a:bodyPr/>
        <a:lstStyle/>
        <a:p>
          <a:r>
            <a:rPr lang="en-US" altLang="zh-CN" dirty="0" smtClean="0"/>
            <a:t>Select</a:t>
          </a:r>
          <a:endParaRPr lang="zh-CN" altLang="en-US" dirty="0"/>
        </a:p>
      </dgm:t>
    </dgm:pt>
    <dgm:pt modelId="{6DD3B5D7-A37B-47E7-90C0-1C63FBC4EE78}" type="parTrans" cxnId="{73B0FB52-60D2-443D-9FCC-9B396CDA98D8}">
      <dgm:prSet/>
      <dgm:spPr/>
      <dgm:t>
        <a:bodyPr/>
        <a:lstStyle/>
        <a:p>
          <a:endParaRPr lang="zh-CN" altLang="en-US"/>
        </a:p>
      </dgm:t>
    </dgm:pt>
    <dgm:pt modelId="{C0C8C665-7DD1-4F55-852A-65572169C89E}" type="sibTrans" cxnId="{73B0FB52-60D2-443D-9FCC-9B396CDA98D8}">
      <dgm:prSet/>
      <dgm:spPr/>
      <dgm:t>
        <a:bodyPr/>
        <a:lstStyle/>
        <a:p>
          <a:endParaRPr lang="zh-CN" altLang="en-US"/>
        </a:p>
      </dgm:t>
    </dgm:pt>
    <dgm:pt modelId="{D38A9366-19DF-4431-BCAF-91BDDBD4BDEF}">
      <dgm:prSet phldrT="[文本]"/>
      <dgm:spPr/>
      <dgm:t>
        <a:bodyPr/>
        <a:lstStyle/>
        <a:p>
          <a:r>
            <a:rPr lang="en-US" altLang="zh-CN" dirty="0" err="1" smtClean="0"/>
            <a:t>conditionTable</a:t>
          </a:r>
          <a:endParaRPr lang="zh-CN" altLang="en-US" dirty="0"/>
        </a:p>
      </dgm:t>
    </dgm:pt>
    <dgm:pt modelId="{A66AD1DA-AE34-4CD1-ACAA-B4D4E9154B9C}" type="parTrans" cxnId="{C1CD0956-D37D-4214-9038-FC70F4AC98A5}">
      <dgm:prSet/>
      <dgm:spPr/>
      <dgm:t>
        <a:bodyPr/>
        <a:lstStyle/>
        <a:p>
          <a:endParaRPr lang="zh-CN" altLang="en-US"/>
        </a:p>
      </dgm:t>
    </dgm:pt>
    <dgm:pt modelId="{9E8E7879-BC3A-4B3B-B2C5-392CB8E8557B}" type="sibTrans" cxnId="{C1CD0956-D37D-4214-9038-FC70F4AC98A5}">
      <dgm:prSet/>
      <dgm:spPr/>
      <dgm:t>
        <a:bodyPr/>
        <a:lstStyle/>
        <a:p>
          <a:endParaRPr lang="zh-CN" altLang="en-US"/>
        </a:p>
      </dgm:t>
    </dgm:pt>
    <dgm:pt modelId="{487DB5ED-1120-4F7D-8335-F414A1A75A72}" type="pres">
      <dgm:prSet presAssocID="{2F7ACF3F-497E-4365-8555-3A85365E2C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9B341E-3CE1-4226-ABC5-38BAE621E914}" type="pres">
      <dgm:prSet presAssocID="{3C963ED7-D63A-495E-A60C-7F83BB518A88}" presName="linNode" presStyleCnt="0"/>
      <dgm:spPr/>
    </dgm:pt>
    <dgm:pt modelId="{5BD54638-AE04-4B82-9F08-42515DE7D476}" type="pres">
      <dgm:prSet presAssocID="{3C963ED7-D63A-495E-A60C-7F83BB518A88}" presName="parentText" presStyleLbl="node1" presStyleIdx="0" presStyleCnt="4" custScaleX="4668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8FD4E0-4E38-45B1-B7D9-1E901ADB3631}" type="pres">
      <dgm:prSet presAssocID="{3C963ED7-D63A-495E-A60C-7F83BB518A88}" presName="descendantText" presStyleLbl="alignAccFollowNode1" presStyleIdx="0" presStyleCnt="4" custScaleX="129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8C0CE-2F88-4D05-AF7F-ED99EA16900D}" type="pres">
      <dgm:prSet presAssocID="{714A91F6-F5B2-4A18-A71B-E6B5DCFD86B4}" presName="sp" presStyleCnt="0"/>
      <dgm:spPr/>
    </dgm:pt>
    <dgm:pt modelId="{ABB2510F-D665-4230-A821-673BD10A3504}" type="pres">
      <dgm:prSet presAssocID="{3D1EC218-422B-4FF1-8938-80BF3978C3D8}" presName="linNode" presStyleCnt="0"/>
      <dgm:spPr/>
    </dgm:pt>
    <dgm:pt modelId="{13115DA4-47BD-4540-A368-120D5B00267D}" type="pres">
      <dgm:prSet presAssocID="{3D1EC218-422B-4FF1-8938-80BF3978C3D8}" presName="parentText" presStyleLbl="node1" presStyleIdx="1" presStyleCnt="4" custScaleX="4659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122B7-4397-45DE-BB55-2C26AFF07352}" type="pres">
      <dgm:prSet presAssocID="{3D1EC218-422B-4FF1-8938-80BF3978C3D8}" presName="descendantText" presStyleLbl="alignAccFollowNode1" presStyleIdx="1" presStyleCnt="4" custScaleX="132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288CFA-8D69-4B12-AF7E-8AA300D9DA09}" type="pres">
      <dgm:prSet presAssocID="{DC8838A9-A896-4939-9675-A84052749CE9}" presName="sp" presStyleCnt="0"/>
      <dgm:spPr/>
    </dgm:pt>
    <dgm:pt modelId="{79602372-1A39-491F-BF44-BDEEDF482D5E}" type="pres">
      <dgm:prSet presAssocID="{DDAD1DCA-2B3F-4B19-AA40-2896A3622457}" presName="linNode" presStyleCnt="0"/>
      <dgm:spPr/>
    </dgm:pt>
    <dgm:pt modelId="{A394403A-ABB3-4F9B-BEBB-AAB70D489245}" type="pres">
      <dgm:prSet presAssocID="{DDAD1DCA-2B3F-4B19-AA40-2896A3622457}" presName="parentText" presStyleLbl="node1" presStyleIdx="2" presStyleCnt="4" custScaleX="4668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31AC5-C56F-4F3E-8642-604D1D33DBB4}" type="pres">
      <dgm:prSet presAssocID="{DDAD1DCA-2B3F-4B19-AA40-2896A3622457}" presName="descendantText" presStyleLbl="alignAccFollowNode1" presStyleIdx="2" presStyleCnt="4" custScaleX="1340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837A27-C8AD-4514-A388-3FBB9934C614}" type="pres">
      <dgm:prSet presAssocID="{68FA3C89-376C-4AA8-A067-8DB243FA8B48}" presName="sp" presStyleCnt="0"/>
      <dgm:spPr/>
    </dgm:pt>
    <dgm:pt modelId="{58DB6869-204A-453E-AE60-AF31C8F0E325}" type="pres">
      <dgm:prSet presAssocID="{6C621695-2266-4411-BCF6-2377093D6544}" presName="linNode" presStyleCnt="0"/>
      <dgm:spPr/>
    </dgm:pt>
    <dgm:pt modelId="{D7E94C09-7D38-47B6-B51D-F1424538D491}" type="pres">
      <dgm:prSet presAssocID="{6C621695-2266-4411-BCF6-2377093D6544}" presName="parentText" presStyleLbl="node1" presStyleIdx="3" presStyleCnt="4" custScaleX="10157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ACB2F5-8087-4916-936E-FEFFE9AA7265}" type="pres">
      <dgm:prSet presAssocID="{6C621695-2266-4411-BCF6-2377093D6544}" presName="descendantText" presStyleLbl="alignAccFollowNode1" presStyleIdx="3" presStyleCnt="4" custScaleX="2874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E49DE0-FF95-4A7D-8D42-EE7F11EFAAB9}" srcId="{3D1EC218-422B-4FF1-8938-80BF3978C3D8}" destId="{3018AD02-3D8A-4A5F-931C-D8B2FCEAB24B}" srcOrd="0" destOrd="0" parTransId="{D67CDAB1-1AEC-45F7-904C-0DD3B27C8698}" sibTransId="{B22A951A-A87A-4754-959B-FF6316CDA9D4}"/>
    <dgm:cxn modelId="{51527178-2579-4272-AD30-6DE75C5E44D2}" type="presOf" srcId="{050AAA42-A2EA-47F2-BFD3-6071D155255E}" destId="{518FD4E0-4E38-45B1-B7D9-1E901ADB3631}" srcOrd="0" destOrd="0" presId="urn:microsoft.com/office/officeart/2005/8/layout/vList5"/>
    <dgm:cxn modelId="{273769B2-4CB1-4FFA-95BF-D023F484E122}" srcId="{3D1EC218-422B-4FF1-8938-80BF3978C3D8}" destId="{A475D4F6-B2CA-4D04-B517-A80FD112E9FA}" srcOrd="1" destOrd="0" parTransId="{99DDDC03-98DA-4BA0-91D8-DCFE55270FD1}" sibTransId="{55D4023B-2BDE-4645-8D72-BBE147D9B248}"/>
    <dgm:cxn modelId="{32E74E1B-2AAD-4AC3-9A64-3D62F16A6367}" srcId="{2F7ACF3F-497E-4365-8555-3A85365E2C1B}" destId="{DDAD1DCA-2B3F-4B19-AA40-2896A3622457}" srcOrd="2" destOrd="0" parTransId="{0C69E0D0-E9B1-44E0-96DE-C272E29182FC}" sibTransId="{68FA3C89-376C-4AA8-A067-8DB243FA8B48}"/>
    <dgm:cxn modelId="{098A1D3C-F9A2-4B20-8C67-C58ACB285DF7}" srcId="{2F7ACF3F-497E-4365-8555-3A85365E2C1B}" destId="{3C963ED7-D63A-495E-A60C-7F83BB518A88}" srcOrd="0" destOrd="0" parTransId="{CDBD60BD-B5BE-44B0-8251-329FA1D8EDB5}" sibTransId="{714A91F6-F5B2-4A18-A71B-E6B5DCFD86B4}"/>
    <dgm:cxn modelId="{E7CD4997-49EA-46C3-A045-B97C2094EB0C}" type="presOf" srcId="{2F7ACF3F-497E-4365-8555-3A85365E2C1B}" destId="{487DB5ED-1120-4F7D-8335-F414A1A75A72}" srcOrd="0" destOrd="0" presId="urn:microsoft.com/office/officeart/2005/8/layout/vList5"/>
    <dgm:cxn modelId="{73B0FB52-60D2-443D-9FCC-9B396CDA98D8}" srcId="{2F7ACF3F-497E-4365-8555-3A85365E2C1B}" destId="{6C621695-2266-4411-BCF6-2377093D6544}" srcOrd="3" destOrd="0" parTransId="{6DD3B5D7-A37B-47E7-90C0-1C63FBC4EE78}" sibTransId="{C0C8C665-7DD1-4F55-852A-65572169C89E}"/>
    <dgm:cxn modelId="{458173BF-217D-4770-9131-06BB0949259D}" srcId="{6C621695-2266-4411-BCF6-2377093D6544}" destId="{C9066E97-F921-41C9-B99F-A89ED3764614}" srcOrd="0" destOrd="0" parTransId="{4072EEDC-A028-4DCF-A7FD-0A31C107F1DB}" sibTransId="{741CEAA2-3DA0-4C15-93B3-6B596D815BD5}"/>
    <dgm:cxn modelId="{C16ACDFC-B6B2-4342-8377-226FA4A390FF}" type="presOf" srcId="{3D1EC218-422B-4FF1-8938-80BF3978C3D8}" destId="{13115DA4-47BD-4540-A368-120D5B00267D}" srcOrd="0" destOrd="0" presId="urn:microsoft.com/office/officeart/2005/8/layout/vList5"/>
    <dgm:cxn modelId="{D612C9FD-4A79-44ED-A26C-19B7AE9285D2}" type="presOf" srcId="{DDAD1DCA-2B3F-4B19-AA40-2896A3622457}" destId="{A394403A-ABB3-4F9B-BEBB-AAB70D489245}" srcOrd="0" destOrd="0" presId="urn:microsoft.com/office/officeart/2005/8/layout/vList5"/>
    <dgm:cxn modelId="{3363E7E9-1E01-4B9A-A7A6-A0C7B0E9F215}" type="presOf" srcId="{A475D4F6-B2CA-4D04-B517-A80FD112E9FA}" destId="{DA6122B7-4397-45DE-BB55-2C26AFF07352}" srcOrd="0" destOrd="1" presId="urn:microsoft.com/office/officeart/2005/8/layout/vList5"/>
    <dgm:cxn modelId="{912AA7B7-BA5B-48C0-8314-3C23D11E4981}" type="presOf" srcId="{2F751CAF-41B9-4375-A483-8ED9B6F5E641}" destId="{69731AC5-C56F-4F3E-8642-604D1D33DBB4}" srcOrd="0" destOrd="1" presId="urn:microsoft.com/office/officeart/2005/8/layout/vList5"/>
    <dgm:cxn modelId="{A69C6B78-B499-430B-A86C-60090FDBB4BC}" type="presOf" srcId="{D38A9366-19DF-4431-BCAF-91BDDBD4BDEF}" destId="{2DACB2F5-8087-4916-936E-FEFFE9AA7265}" srcOrd="0" destOrd="1" presId="urn:microsoft.com/office/officeart/2005/8/layout/vList5"/>
    <dgm:cxn modelId="{D9E9CCC8-E7D9-4789-91B3-E11602DDC505}" type="presOf" srcId="{6C621695-2266-4411-BCF6-2377093D6544}" destId="{D7E94C09-7D38-47B6-B51D-F1424538D491}" srcOrd="0" destOrd="0" presId="urn:microsoft.com/office/officeart/2005/8/layout/vList5"/>
    <dgm:cxn modelId="{22033501-5667-4F7E-95F5-DAF9A19FE362}" type="presOf" srcId="{3C963ED7-D63A-495E-A60C-7F83BB518A88}" destId="{5BD54638-AE04-4B82-9F08-42515DE7D476}" srcOrd="0" destOrd="0" presId="urn:microsoft.com/office/officeart/2005/8/layout/vList5"/>
    <dgm:cxn modelId="{4726A47A-BDD2-4A56-9AF0-6B8039243108}" srcId="{3C963ED7-D63A-495E-A60C-7F83BB518A88}" destId="{050AAA42-A2EA-47F2-BFD3-6071D155255E}" srcOrd="0" destOrd="0" parTransId="{8EC0C624-6117-4314-8E1F-B0EE56185CA1}" sibTransId="{439F3EDA-98EA-4739-97E1-B52648189415}"/>
    <dgm:cxn modelId="{C41A523F-4EA6-456A-9D5F-8B17E4DE34F5}" srcId="{3C963ED7-D63A-495E-A60C-7F83BB518A88}" destId="{1F2AB794-8A23-4F84-8246-B4050E1A0471}" srcOrd="1" destOrd="0" parTransId="{B31C866E-1335-4174-8552-0D86A80386BC}" sibTransId="{D47F71BD-222D-4668-83FD-FFFBEFE62C02}"/>
    <dgm:cxn modelId="{C1CD0956-D37D-4214-9038-FC70F4AC98A5}" srcId="{6C621695-2266-4411-BCF6-2377093D6544}" destId="{D38A9366-19DF-4431-BCAF-91BDDBD4BDEF}" srcOrd="1" destOrd="0" parTransId="{A66AD1DA-AE34-4CD1-ACAA-B4D4E9154B9C}" sibTransId="{9E8E7879-BC3A-4B3B-B2C5-392CB8E8557B}"/>
    <dgm:cxn modelId="{128F5980-098B-4AB9-A8DA-B33905B73442}" type="presOf" srcId="{9A1B86CD-0194-4D98-B7DC-448A17DA9A1B}" destId="{69731AC5-C56F-4F3E-8642-604D1D33DBB4}" srcOrd="0" destOrd="0" presId="urn:microsoft.com/office/officeart/2005/8/layout/vList5"/>
    <dgm:cxn modelId="{B03103DE-5F4C-44D8-A05D-AB1F907108C3}" type="presOf" srcId="{1F2AB794-8A23-4F84-8246-B4050E1A0471}" destId="{518FD4E0-4E38-45B1-B7D9-1E901ADB3631}" srcOrd="0" destOrd="1" presId="urn:microsoft.com/office/officeart/2005/8/layout/vList5"/>
    <dgm:cxn modelId="{17AFCA0B-5E97-413D-8BE6-8CABDB64EEB5}" srcId="{DDAD1DCA-2B3F-4B19-AA40-2896A3622457}" destId="{2F751CAF-41B9-4375-A483-8ED9B6F5E641}" srcOrd="1" destOrd="0" parTransId="{3159B459-2AA2-45ED-9B54-12FE058E3D8C}" sibTransId="{2B6D2552-2CA4-4291-B255-AC04B4C4FFC6}"/>
    <dgm:cxn modelId="{DD1A47D1-A5FE-44BB-9AF7-488825B98A79}" srcId="{2F7ACF3F-497E-4365-8555-3A85365E2C1B}" destId="{3D1EC218-422B-4FF1-8938-80BF3978C3D8}" srcOrd="1" destOrd="0" parTransId="{2E20B6EA-3969-4048-ABAA-66DF9A89A041}" sibTransId="{DC8838A9-A896-4939-9675-A84052749CE9}"/>
    <dgm:cxn modelId="{5F86A19B-C8DD-4E37-8403-3178A801F553}" type="presOf" srcId="{C9066E97-F921-41C9-B99F-A89ED3764614}" destId="{2DACB2F5-8087-4916-936E-FEFFE9AA7265}" srcOrd="0" destOrd="0" presId="urn:microsoft.com/office/officeart/2005/8/layout/vList5"/>
    <dgm:cxn modelId="{03677DF6-30E0-43CB-B597-A6B890693CFA}" type="presOf" srcId="{3018AD02-3D8A-4A5F-931C-D8B2FCEAB24B}" destId="{DA6122B7-4397-45DE-BB55-2C26AFF07352}" srcOrd="0" destOrd="0" presId="urn:microsoft.com/office/officeart/2005/8/layout/vList5"/>
    <dgm:cxn modelId="{E30C2D5E-B44C-4F6F-8DD3-5004549B637A}" srcId="{DDAD1DCA-2B3F-4B19-AA40-2896A3622457}" destId="{9A1B86CD-0194-4D98-B7DC-448A17DA9A1B}" srcOrd="0" destOrd="0" parTransId="{312F4A31-9E5D-4D04-B1FB-5CE3DAE0A868}" sibTransId="{DE5B977E-3675-4C21-A2E3-314B89A607B8}"/>
    <dgm:cxn modelId="{DEF775D4-1DD6-493C-8A57-91D1C4BDB05C}" type="presParOf" srcId="{487DB5ED-1120-4F7D-8335-F414A1A75A72}" destId="{069B341E-3CE1-4226-ABC5-38BAE621E914}" srcOrd="0" destOrd="0" presId="urn:microsoft.com/office/officeart/2005/8/layout/vList5"/>
    <dgm:cxn modelId="{32963512-0D36-4AAE-A84D-B6969CFC9ADE}" type="presParOf" srcId="{069B341E-3CE1-4226-ABC5-38BAE621E914}" destId="{5BD54638-AE04-4B82-9F08-42515DE7D476}" srcOrd="0" destOrd="0" presId="urn:microsoft.com/office/officeart/2005/8/layout/vList5"/>
    <dgm:cxn modelId="{5F5F97B6-0A36-44CC-AF3F-07741AF6E303}" type="presParOf" srcId="{069B341E-3CE1-4226-ABC5-38BAE621E914}" destId="{518FD4E0-4E38-45B1-B7D9-1E901ADB3631}" srcOrd="1" destOrd="0" presId="urn:microsoft.com/office/officeart/2005/8/layout/vList5"/>
    <dgm:cxn modelId="{7568DDA1-C766-49D7-BE9F-38ABEA34AFFE}" type="presParOf" srcId="{487DB5ED-1120-4F7D-8335-F414A1A75A72}" destId="{91D8C0CE-2F88-4D05-AF7F-ED99EA16900D}" srcOrd="1" destOrd="0" presId="urn:microsoft.com/office/officeart/2005/8/layout/vList5"/>
    <dgm:cxn modelId="{B507D349-ED65-47CA-87D3-6DAC08EFE0F0}" type="presParOf" srcId="{487DB5ED-1120-4F7D-8335-F414A1A75A72}" destId="{ABB2510F-D665-4230-A821-673BD10A3504}" srcOrd="2" destOrd="0" presId="urn:microsoft.com/office/officeart/2005/8/layout/vList5"/>
    <dgm:cxn modelId="{A24DD690-8F31-417F-A18E-E38026023B60}" type="presParOf" srcId="{ABB2510F-D665-4230-A821-673BD10A3504}" destId="{13115DA4-47BD-4540-A368-120D5B00267D}" srcOrd="0" destOrd="0" presId="urn:microsoft.com/office/officeart/2005/8/layout/vList5"/>
    <dgm:cxn modelId="{DF2962BE-080F-46D3-8071-ACD1354A33BA}" type="presParOf" srcId="{ABB2510F-D665-4230-A821-673BD10A3504}" destId="{DA6122B7-4397-45DE-BB55-2C26AFF07352}" srcOrd="1" destOrd="0" presId="urn:microsoft.com/office/officeart/2005/8/layout/vList5"/>
    <dgm:cxn modelId="{F43EE784-1EF7-42C0-A988-83542E516EB4}" type="presParOf" srcId="{487DB5ED-1120-4F7D-8335-F414A1A75A72}" destId="{B4288CFA-8D69-4B12-AF7E-8AA300D9DA09}" srcOrd="3" destOrd="0" presId="urn:microsoft.com/office/officeart/2005/8/layout/vList5"/>
    <dgm:cxn modelId="{25F22BAC-13C6-4D2F-88B4-F679189E5492}" type="presParOf" srcId="{487DB5ED-1120-4F7D-8335-F414A1A75A72}" destId="{79602372-1A39-491F-BF44-BDEEDF482D5E}" srcOrd="4" destOrd="0" presId="urn:microsoft.com/office/officeart/2005/8/layout/vList5"/>
    <dgm:cxn modelId="{30EBA946-F0E1-409D-8C9B-2EBAD581F4F3}" type="presParOf" srcId="{79602372-1A39-491F-BF44-BDEEDF482D5E}" destId="{A394403A-ABB3-4F9B-BEBB-AAB70D489245}" srcOrd="0" destOrd="0" presId="urn:microsoft.com/office/officeart/2005/8/layout/vList5"/>
    <dgm:cxn modelId="{46EEE576-C577-4655-B7D2-6359A788E48F}" type="presParOf" srcId="{79602372-1A39-491F-BF44-BDEEDF482D5E}" destId="{69731AC5-C56F-4F3E-8642-604D1D33DBB4}" srcOrd="1" destOrd="0" presId="urn:microsoft.com/office/officeart/2005/8/layout/vList5"/>
    <dgm:cxn modelId="{E5B2DCBD-189E-4D69-ABA7-3C0FD41686FF}" type="presParOf" srcId="{487DB5ED-1120-4F7D-8335-F414A1A75A72}" destId="{19837A27-C8AD-4514-A388-3FBB9934C614}" srcOrd="5" destOrd="0" presId="urn:microsoft.com/office/officeart/2005/8/layout/vList5"/>
    <dgm:cxn modelId="{18A812F2-E3DE-4173-B5A6-9A4F5143F0E3}" type="presParOf" srcId="{487DB5ED-1120-4F7D-8335-F414A1A75A72}" destId="{58DB6869-204A-453E-AE60-AF31C8F0E325}" srcOrd="6" destOrd="0" presId="urn:microsoft.com/office/officeart/2005/8/layout/vList5"/>
    <dgm:cxn modelId="{A5599A53-D436-4338-A85C-1E3FB9B4EA98}" type="presParOf" srcId="{58DB6869-204A-453E-AE60-AF31C8F0E325}" destId="{D7E94C09-7D38-47B6-B51D-F1424538D491}" srcOrd="0" destOrd="0" presId="urn:microsoft.com/office/officeart/2005/8/layout/vList5"/>
    <dgm:cxn modelId="{F59585CB-DC65-441C-97DF-4D5617EFFC02}" type="presParOf" srcId="{58DB6869-204A-453E-AE60-AF31C8F0E325}" destId="{2DACB2F5-8087-4916-936E-FEFFE9AA7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0779BB-B0E8-4251-90D9-C3661CDCFD63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EDC0487E-A53F-4598-8B64-0EA4F35CB052}">
      <dgm:prSet phldrT="[文本]"/>
      <dgm:spPr/>
      <dgm:t>
        <a:bodyPr/>
        <a:lstStyle/>
        <a:p>
          <a:r>
            <a:rPr lang="en-US" altLang="en-US" dirty="0" err="1" smtClean="0"/>
            <a:t>int</a:t>
          </a:r>
          <a:r>
            <a:rPr lang="en-US" altLang="en-US" dirty="0" smtClean="0"/>
            <a:t> </a:t>
          </a:r>
          <a:r>
            <a:rPr lang="en-US" altLang="en-US" dirty="0" err="1" smtClean="0"/>
            <a:t>createTable</a:t>
          </a:r>
          <a:r>
            <a:rPr lang="en-US" altLang="en-US" dirty="0" smtClean="0"/>
            <a:t>( </a:t>
          </a:r>
          <a:r>
            <a:rPr lang="en-US" altLang="en-US" dirty="0" err="1" smtClean="0"/>
            <a:t>const</a:t>
          </a:r>
          <a:r>
            <a:rPr lang="en-US" altLang="en-US" dirty="0" smtClean="0"/>
            <a:t> char *</a:t>
          </a:r>
          <a:r>
            <a:rPr lang="en-US" altLang="en-US" dirty="0" err="1" smtClean="0"/>
            <a:t>tableName</a:t>
          </a:r>
          <a:r>
            <a:rPr lang="en-US" altLang="en-US" dirty="0" smtClean="0"/>
            <a:t> );</a:t>
          </a:r>
          <a:endParaRPr lang="zh-CN" altLang="en-US" dirty="0"/>
        </a:p>
      </dgm:t>
    </dgm:pt>
    <dgm:pt modelId="{8AA6B8DE-E906-40C0-A778-A5387F689FDD}" type="parTrans" cxnId="{990DCF72-841F-4116-AD31-71E4CDFA0E96}">
      <dgm:prSet/>
      <dgm:spPr/>
      <dgm:t>
        <a:bodyPr/>
        <a:lstStyle/>
        <a:p>
          <a:endParaRPr lang="zh-CN" altLang="en-US"/>
        </a:p>
      </dgm:t>
    </dgm:pt>
    <dgm:pt modelId="{10C7332C-4F39-4B43-9DA1-3BDCEDF415D2}" type="sibTrans" cxnId="{990DCF72-841F-4116-AD31-71E4CDFA0E96}">
      <dgm:prSet/>
      <dgm:spPr/>
      <dgm:t>
        <a:bodyPr/>
        <a:lstStyle/>
        <a:p>
          <a:endParaRPr lang="zh-CN" altLang="en-US"/>
        </a:p>
      </dgm:t>
    </dgm:pt>
    <dgm:pt modelId="{E08A7097-B8AC-481E-9716-A750E3AEC2B0}">
      <dgm:prSet/>
      <dgm:spPr/>
      <dgm:t>
        <a:bodyPr/>
        <a:lstStyle/>
        <a:p>
          <a:r>
            <a:rPr lang="en-US" altLang="en-US" smtClean="0"/>
            <a:t>int getColNames( const char *tableName, vector&lt;string&gt; &amp;vecCol );</a:t>
          </a:r>
          <a:endParaRPr lang="zh-CN" altLang="en-US"/>
        </a:p>
      </dgm:t>
    </dgm:pt>
    <dgm:pt modelId="{BAC462E5-CF0C-41F7-B287-714763F360EF}" type="parTrans" cxnId="{9A144115-E175-4ECF-8D8E-F7E8922E498C}">
      <dgm:prSet/>
      <dgm:spPr/>
      <dgm:t>
        <a:bodyPr/>
        <a:lstStyle/>
        <a:p>
          <a:endParaRPr lang="zh-CN" altLang="en-US"/>
        </a:p>
      </dgm:t>
    </dgm:pt>
    <dgm:pt modelId="{283A0B3D-5E33-4BFB-B2C4-54327DD48179}" type="sibTrans" cxnId="{9A144115-E175-4ECF-8D8E-F7E8922E498C}">
      <dgm:prSet/>
      <dgm:spPr/>
      <dgm:t>
        <a:bodyPr/>
        <a:lstStyle/>
        <a:p>
          <a:endParaRPr lang="zh-CN" altLang="en-US"/>
        </a:p>
      </dgm:t>
    </dgm:pt>
    <dgm:pt modelId="{FB61F441-785F-48B9-978B-071AB5DC229C}">
      <dgm:prSet/>
      <dgm:spPr/>
      <dgm:t>
        <a:bodyPr/>
        <a:lstStyle/>
        <a:p>
          <a:r>
            <a:rPr lang="en-US" altLang="en-US" smtClean="0"/>
            <a:t>int getRows( const char *tablename, vector&lt;int&gt; &amp;vecRow );</a:t>
          </a:r>
          <a:endParaRPr lang="zh-CN" altLang="en-US"/>
        </a:p>
      </dgm:t>
    </dgm:pt>
    <dgm:pt modelId="{958B58DC-3C9F-4F83-9D4C-C9BE3BB5AF7E}" type="parTrans" cxnId="{0AE606FB-2DFA-4720-9BE7-E7F817880022}">
      <dgm:prSet/>
      <dgm:spPr/>
      <dgm:t>
        <a:bodyPr/>
        <a:lstStyle/>
        <a:p>
          <a:endParaRPr lang="zh-CN" altLang="en-US"/>
        </a:p>
      </dgm:t>
    </dgm:pt>
    <dgm:pt modelId="{261CD3D8-A9C8-4BD1-B162-638EE2701855}" type="sibTrans" cxnId="{0AE606FB-2DFA-4720-9BE7-E7F817880022}">
      <dgm:prSet/>
      <dgm:spPr/>
      <dgm:t>
        <a:bodyPr/>
        <a:lstStyle/>
        <a:p>
          <a:endParaRPr lang="zh-CN" altLang="en-US"/>
        </a:p>
      </dgm:t>
    </dgm:pt>
    <dgm:pt modelId="{BBDEA44D-CD75-42EB-BA33-FB097C2854EE}">
      <dgm:prSet/>
      <dgm:spPr/>
      <dgm:t>
        <a:bodyPr/>
        <a:lstStyle/>
        <a:p>
          <a:r>
            <a:rPr lang="en-US" altLang="en-US" smtClean="0"/>
            <a:t>int addCol( const char *tableName, PST pss ); // pss &lt;name, type&gt;</a:t>
          </a:r>
          <a:endParaRPr lang="zh-CN" altLang="en-US"/>
        </a:p>
      </dgm:t>
    </dgm:pt>
    <dgm:pt modelId="{D759F573-03A7-474B-A344-3438FFBB9AC6}" type="parTrans" cxnId="{4BBFE4A1-0AEA-4D48-8A83-8EE4049D37D1}">
      <dgm:prSet/>
      <dgm:spPr/>
      <dgm:t>
        <a:bodyPr/>
        <a:lstStyle/>
        <a:p>
          <a:endParaRPr lang="zh-CN" altLang="en-US"/>
        </a:p>
      </dgm:t>
    </dgm:pt>
    <dgm:pt modelId="{D2BABEED-44DD-498E-9AD4-A8F250EE0ACE}" type="sibTrans" cxnId="{4BBFE4A1-0AEA-4D48-8A83-8EE4049D37D1}">
      <dgm:prSet/>
      <dgm:spPr/>
      <dgm:t>
        <a:bodyPr/>
        <a:lstStyle/>
        <a:p>
          <a:endParaRPr lang="zh-CN" altLang="en-US"/>
        </a:p>
      </dgm:t>
    </dgm:pt>
    <dgm:pt modelId="{03386AE6-4326-49B0-8861-B73381881E60}">
      <dgm:prSet/>
      <dgm:spPr/>
      <dgm:t>
        <a:bodyPr/>
        <a:lstStyle/>
        <a:p>
          <a:r>
            <a:rPr lang="en-US" altLang="en-US" smtClean="0"/>
            <a:t>int addRowByNames( const char *tableName, vector&lt;PSV&gt; vecRow );</a:t>
          </a:r>
          <a:endParaRPr lang="zh-CN" altLang="en-US"/>
        </a:p>
      </dgm:t>
    </dgm:pt>
    <dgm:pt modelId="{600FC3C7-F8A0-439A-B2EF-9379BCDA7926}" type="parTrans" cxnId="{F19941CA-C2EA-466B-B56E-76ECC2FB13C6}">
      <dgm:prSet/>
      <dgm:spPr/>
      <dgm:t>
        <a:bodyPr/>
        <a:lstStyle/>
        <a:p>
          <a:endParaRPr lang="zh-CN" altLang="en-US"/>
        </a:p>
      </dgm:t>
    </dgm:pt>
    <dgm:pt modelId="{725E870B-E83B-4C64-A8E8-A7B3ED609035}" type="sibTrans" cxnId="{F19941CA-C2EA-466B-B56E-76ECC2FB13C6}">
      <dgm:prSet/>
      <dgm:spPr/>
      <dgm:t>
        <a:bodyPr/>
        <a:lstStyle/>
        <a:p>
          <a:endParaRPr lang="zh-CN" altLang="en-US"/>
        </a:p>
      </dgm:t>
    </dgm:pt>
    <dgm:pt modelId="{CD9827AE-59D1-428F-86DD-28DE2516264B}">
      <dgm:prSet/>
      <dgm:spPr/>
      <dgm:t>
        <a:bodyPr/>
        <a:lstStyle/>
        <a:p>
          <a:r>
            <a:rPr lang="en-US" altLang="en-US" dirty="0" err="1" smtClean="0"/>
            <a:t>int</a:t>
          </a:r>
          <a:r>
            <a:rPr lang="en-US" altLang="en-US" dirty="0" smtClean="0"/>
            <a:t> </a:t>
          </a:r>
          <a:r>
            <a:rPr lang="en-US" altLang="en-US" dirty="0" err="1" smtClean="0"/>
            <a:t>conditionRow</a:t>
          </a:r>
          <a:r>
            <a:rPr lang="en-US" altLang="en-US" dirty="0" smtClean="0"/>
            <a:t>( </a:t>
          </a:r>
          <a:r>
            <a:rPr lang="en-US" altLang="en-US" dirty="0" err="1" smtClean="0"/>
            <a:t>const</a:t>
          </a:r>
          <a:r>
            <a:rPr lang="en-US" altLang="en-US" dirty="0" smtClean="0"/>
            <a:t> char *</a:t>
          </a:r>
          <a:r>
            <a:rPr lang="en-US" altLang="en-US" dirty="0" err="1" smtClean="0"/>
            <a:t>tableName</a:t>
          </a:r>
          <a:r>
            <a:rPr lang="en-US" altLang="en-US" dirty="0" smtClean="0"/>
            <a:t>, </a:t>
          </a:r>
          <a:r>
            <a:rPr lang="en-US" altLang="en-US" dirty="0" err="1" smtClean="0"/>
            <a:t>ExpNode</a:t>
          </a:r>
          <a:r>
            <a:rPr lang="en-US" altLang="en-US" dirty="0" smtClean="0"/>
            <a:t> *root, vector&lt;</a:t>
          </a:r>
          <a:r>
            <a:rPr lang="en-US" altLang="en-US" dirty="0" err="1" smtClean="0"/>
            <a:t>int</a:t>
          </a:r>
          <a:r>
            <a:rPr lang="en-US" altLang="en-US" dirty="0" smtClean="0"/>
            <a:t>&gt; &amp;</a:t>
          </a:r>
          <a:r>
            <a:rPr lang="en-US" altLang="en-US" dirty="0" err="1" smtClean="0"/>
            <a:t>vecRet</a:t>
          </a:r>
          <a:r>
            <a:rPr lang="en-US" altLang="en-US" dirty="0" smtClean="0"/>
            <a:t> );</a:t>
          </a:r>
          <a:endParaRPr lang="zh-CN" altLang="en-US" dirty="0"/>
        </a:p>
      </dgm:t>
    </dgm:pt>
    <dgm:pt modelId="{AE424D39-E6D7-48D0-B068-2C807220D076}" type="parTrans" cxnId="{E4022D64-03D3-4AC9-B004-86D0C74C0891}">
      <dgm:prSet/>
      <dgm:spPr/>
      <dgm:t>
        <a:bodyPr/>
        <a:lstStyle/>
        <a:p>
          <a:endParaRPr lang="zh-CN" altLang="en-US"/>
        </a:p>
      </dgm:t>
    </dgm:pt>
    <dgm:pt modelId="{CD946450-6878-4C10-9C41-692355D8E13E}" type="sibTrans" cxnId="{E4022D64-03D3-4AC9-B004-86D0C74C0891}">
      <dgm:prSet/>
      <dgm:spPr/>
      <dgm:t>
        <a:bodyPr/>
        <a:lstStyle/>
        <a:p>
          <a:endParaRPr lang="zh-CN" altLang="en-US"/>
        </a:p>
      </dgm:t>
    </dgm:pt>
    <dgm:pt modelId="{D73E9021-D0F0-4C52-99FA-65470485B050}">
      <dgm:prSet/>
      <dgm:spPr/>
      <dgm:t>
        <a:bodyPr/>
        <a:lstStyle/>
        <a:p>
          <a:r>
            <a:rPr lang="en-US" altLang="en-US" smtClean="0"/>
            <a:t>int conditionCol( const char *tableName, vector&lt;string&gt; vecCol, vector&lt;int&gt; &amp;vecRet );</a:t>
          </a:r>
          <a:endParaRPr lang="zh-CN" altLang="en-US"/>
        </a:p>
      </dgm:t>
    </dgm:pt>
    <dgm:pt modelId="{FDCE9A5E-9AD2-4FDB-A13D-B70053C578B6}" type="parTrans" cxnId="{4A9D780D-2754-4A77-8522-7BF43E22C618}">
      <dgm:prSet/>
      <dgm:spPr/>
      <dgm:t>
        <a:bodyPr/>
        <a:lstStyle/>
        <a:p>
          <a:endParaRPr lang="zh-CN" altLang="en-US"/>
        </a:p>
      </dgm:t>
    </dgm:pt>
    <dgm:pt modelId="{D52A2C7F-E1C6-4483-8CA6-CDA27F35E53B}" type="sibTrans" cxnId="{4A9D780D-2754-4A77-8522-7BF43E22C618}">
      <dgm:prSet/>
      <dgm:spPr/>
      <dgm:t>
        <a:bodyPr/>
        <a:lstStyle/>
        <a:p>
          <a:endParaRPr lang="zh-CN" altLang="en-US"/>
        </a:p>
      </dgm:t>
    </dgm:pt>
    <dgm:pt modelId="{148D83F2-1C78-4003-B9EB-BB3DD59E9D9A}">
      <dgm:prSet/>
      <dgm:spPr/>
      <dgm:t>
        <a:bodyPr/>
        <a:lstStyle/>
        <a:p>
          <a:r>
            <a:rPr lang="en-US" altLang="en-US" dirty="0" err="1" smtClean="0"/>
            <a:t>int</a:t>
          </a:r>
          <a:r>
            <a:rPr lang="en-US" altLang="en-US" dirty="0" smtClean="0"/>
            <a:t> </a:t>
          </a:r>
          <a:r>
            <a:rPr lang="en-US" altLang="en-US" dirty="0" err="1" smtClean="0"/>
            <a:t>conditionTable</a:t>
          </a:r>
          <a:r>
            <a:rPr lang="en-US" altLang="en-US" dirty="0" smtClean="0"/>
            <a:t>( </a:t>
          </a:r>
          <a:r>
            <a:rPr lang="en-US" altLang="en-US" dirty="0" err="1" smtClean="0"/>
            <a:t>const</a:t>
          </a:r>
          <a:r>
            <a:rPr lang="en-US" altLang="en-US" dirty="0" smtClean="0"/>
            <a:t> char *</a:t>
          </a:r>
          <a:r>
            <a:rPr lang="en-US" altLang="en-US" dirty="0" err="1" smtClean="0"/>
            <a:t>tableName</a:t>
          </a:r>
          <a:r>
            <a:rPr lang="en-US" altLang="en-US" dirty="0" smtClean="0"/>
            <a:t>, </a:t>
          </a:r>
          <a:r>
            <a:rPr lang="en-US" altLang="en-US" dirty="0" err="1" smtClean="0"/>
            <a:t>ExpNode</a:t>
          </a:r>
          <a:r>
            <a:rPr lang="en-US" altLang="en-US" dirty="0" smtClean="0"/>
            <a:t> *</a:t>
          </a:r>
          <a:r>
            <a:rPr lang="en-US" altLang="en-US" dirty="0" err="1" smtClean="0"/>
            <a:t>conditionCols</a:t>
          </a:r>
          <a:r>
            <a:rPr lang="en-US" altLang="en-US" dirty="0" smtClean="0"/>
            <a:t>, vector&lt;</a:t>
          </a:r>
          <a:r>
            <a:rPr lang="en-US" altLang="en-US" dirty="0" err="1" smtClean="0"/>
            <a:t>int</a:t>
          </a:r>
          <a:r>
            <a:rPr lang="en-US" altLang="en-US" dirty="0" smtClean="0"/>
            <a:t>&gt; </a:t>
          </a:r>
          <a:r>
            <a:rPr lang="en-US" altLang="en-US" dirty="0" err="1" smtClean="0"/>
            <a:t>vecRow</a:t>
          </a:r>
          <a:r>
            <a:rPr lang="en-US" altLang="en-US" dirty="0" smtClean="0"/>
            <a:t>, Table &amp;</a:t>
          </a:r>
          <a:r>
            <a:rPr lang="en-US" altLang="en-US" dirty="0" err="1" smtClean="0"/>
            <a:t>tableRet</a:t>
          </a:r>
          <a:r>
            <a:rPr lang="en-US" altLang="en-US" dirty="0" smtClean="0"/>
            <a:t> );</a:t>
          </a:r>
          <a:endParaRPr lang="zh-CN" altLang="en-US" dirty="0"/>
        </a:p>
      </dgm:t>
    </dgm:pt>
    <dgm:pt modelId="{E4C8EDFC-8D05-4CC8-B537-B762A691F6F2}" type="parTrans" cxnId="{A908262E-A0A3-4EF7-AA9F-BAFAC6339F51}">
      <dgm:prSet/>
      <dgm:spPr/>
      <dgm:t>
        <a:bodyPr/>
        <a:lstStyle/>
        <a:p>
          <a:endParaRPr lang="zh-CN" altLang="en-US"/>
        </a:p>
      </dgm:t>
    </dgm:pt>
    <dgm:pt modelId="{B647EAC1-EEB1-4C2E-9A00-1ED28F373304}" type="sibTrans" cxnId="{A908262E-A0A3-4EF7-AA9F-BAFAC6339F51}">
      <dgm:prSet/>
      <dgm:spPr/>
      <dgm:t>
        <a:bodyPr/>
        <a:lstStyle/>
        <a:p>
          <a:endParaRPr lang="zh-CN" altLang="en-US"/>
        </a:p>
      </dgm:t>
    </dgm:pt>
    <dgm:pt modelId="{3D9C4005-C327-4803-8985-409173D1C98D}">
      <dgm:prSet/>
      <dgm:spPr/>
      <dgm:t>
        <a:bodyPr/>
        <a:lstStyle/>
        <a:p>
          <a:r>
            <a:rPr lang="en-US" altLang="en-US" dirty="0" err="1" smtClean="0"/>
            <a:t>int</a:t>
          </a:r>
          <a:r>
            <a:rPr lang="en-US" altLang="en-US" dirty="0" smtClean="0"/>
            <a:t> </a:t>
          </a:r>
          <a:r>
            <a:rPr lang="en-US" altLang="en-US" dirty="0" err="1" smtClean="0"/>
            <a:t>delRowByNoVector</a:t>
          </a:r>
          <a:r>
            <a:rPr lang="en-US" altLang="en-US" dirty="0" smtClean="0"/>
            <a:t>( </a:t>
          </a:r>
          <a:r>
            <a:rPr lang="en-US" altLang="en-US" dirty="0" err="1" smtClean="0"/>
            <a:t>const</a:t>
          </a:r>
          <a:r>
            <a:rPr lang="en-US" altLang="en-US" dirty="0" smtClean="0"/>
            <a:t> char *</a:t>
          </a:r>
          <a:r>
            <a:rPr lang="en-US" altLang="en-US" dirty="0" err="1" smtClean="0"/>
            <a:t>tableName</a:t>
          </a:r>
          <a:r>
            <a:rPr lang="en-US" altLang="en-US" dirty="0" smtClean="0"/>
            <a:t>, vector&lt;</a:t>
          </a:r>
          <a:r>
            <a:rPr lang="en-US" altLang="en-US" dirty="0" err="1" smtClean="0"/>
            <a:t>int</a:t>
          </a:r>
          <a:r>
            <a:rPr lang="en-US" altLang="en-US" dirty="0" smtClean="0"/>
            <a:t>&gt; </a:t>
          </a:r>
          <a:r>
            <a:rPr lang="en-US" altLang="en-US" dirty="0" err="1" smtClean="0"/>
            <a:t>vecRow</a:t>
          </a:r>
          <a:r>
            <a:rPr lang="en-US" altLang="en-US" dirty="0" smtClean="0"/>
            <a:t> );</a:t>
          </a:r>
          <a:endParaRPr lang="zh-CN" altLang="en-US" dirty="0"/>
        </a:p>
      </dgm:t>
    </dgm:pt>
    <dgm:pt modelId="{E8F59538-79B9-4AB3-81F3-A98C563D06C2}" type="parTrans" cxnId="{F7CFB19A-1D74-4E3E-A175-10CFE818599C}">
      <dgm:prSet/>
      <dgm:spPr/>
      <dgm:t>
        <a:bodyPr/>
        <a:lstStyle/>
        <a:p>
          <a:endParaRPr lang="zh-CN" altLang="en-US"/>
        </a:p>
      </dgm:t>
    </dgm:pt>
    <dgm:pt modelId="{00A4E829-0F4E-4A46-AB7C-0F4AA653C886}" type="sibTrans" cxnId="{F7CFB19A-1D74-4E3E-A175-10CFE818599C}">
      <dgm:prSet/>
      <dgm:spPr/>
      <dgm:t>
        <a:bodyPr/>
        <a:lstStyle/>
        <a:p>
          <a:endParaRPr lang="zh-CN" altLang="en-US"/>
        </a:p>
      </dgm:t>
    </dgm:pt>
    <dgm:pt modelId="{FA893B8E-3474-425B-861B-1B86971DEE48}">
      <dgm:prSet/>
      <dgm:spPr/>
      <dgm:t>
        <a:bodyPr/>
        <a:lstStyle/>
        <a:p>
          <a:r>
            <a:rPr lang="en-US" altLang="en-US" dirty="0" err="1" smtClean="0"/>
            <a:t>int</a:t>
          </a:r>
          <a:r>
            <a:rPr lang="en-US" altLang="en-US" dirty="0" smtClean="0"/>
            <a:t> </a:t>
          </a:r>
          <a:r>
            <a:rPr lang="en-US" altLang="en-US" dirty="0" err="1" smtClean="0"/>
            <a:t>updRowByNoVector</a:t>
          </a:r>
          <a:r>
            <a:rPr lang="en-US" altLang="en-US" dirty="0" smtClean="0"/>
            <a:t>( </a:t>
          </a:r>
          <a:r>
            <a:rPr lang="en-US" altLang="en-US" dirty="0" err="1" smtClean="0"/>
            <a:t>const</a:t>
          </a:r>
          <a:r>
            <a:rPr lang="en-US" altLang="en-US" dirty="0" smtClean="0"/>
            <a:t> char *</a:t>
          </a:r>
          <a:r>
            <a:rPr lang="en-US" altLang="en-US" dirty="0" err="1" smtClean="0"/>
            <a:t>tableName</a:t>
          </a:r>
          <a:r>
            <a:rPr lang="en-US" altLang="en-US" dirty="0" smtClean="0"/>
            <a:t>, vector&lt;</a:t>
          </a:r>
          <a:r>
            <a:rPr lang="en-US" altLang="en-US" dirty="0" err="1" smtClean="0"/>
            <a:t>int</a:t>
          </a:r>
          <a:r>
            <a:rPr lang="en-US" altLang="en-US" dirty="0" smtClean="0"/>
            <a:t>&gt; </a:t>
          </a:r>
          <a:r>
            <a:rPr lang="en-US" altLang="en-US" dirty="0" err="1" smtClean="0"/>
            <a:t>vecRow</a:t>
          </a:r>
          <a:r>
            <a:rPr lang="en-US" altLang="en-US" dirty="0" smtClean="0"/>
            <a:t>, vector&lt;PSE&gt; </a:t>
          </a:r>
          <a:r>
            <a:rPr lang="en-US" altLang="en-US" dirty="0" err="1" smtClean="0"/>
            <a:t>vecCol</a:t>
          </a:r>
          <a:r>
            <a:rPr lang="en-US" altLang="en-US" dirty="0" smtClean="0"/>
            <a:t> );</a:t>
          </a:r>
          <a:endParaRPr lang="zh-CN" altLang="en-US" dirty="0"/>
        </a:p>
      </dgm:t>
    </dgm:pt>
    <dgm:pt modelId="{8B2832B4-A917-4F72-8F2C-411ADD984345}" type="parTrans" cxnId="{126F92AB-C5A6-453A-AE70-22CEBBCE93FC}">
      <dgm:prSet/>
      <dgm:spPr/>
      <dgm:t>
        <a:bodyPr/>
        <a:lstStyle/>
        <a:p>
          <a:endParaRPr lang="zh-CN" altLang="en-US"/>
        </a:p>
      </dgm:t>
    </dgm:pt>
    <dgm:pt modelId="{F2B4BF20-3DF9-4F78-A3B0-DFA632C71097}" type="sibTrans" cxnId="{126F92AB-C5A6-453A-AE70-22CEBBCE93FC}">
      <dgm:prSet/>
      <dgm:spPr/>
      <dgm:t>
        <a:bodyPr/>
        <a:lstStyle/>
        <a:p>
          <a:endParaRPr lang="zh-CN" altLang="en-US"/>
        </a:p>
      </dgm:t>
    </dgm:pt>
    <dgm:pt modelId="{7CB86847-E332-4BD3-A0CD-8E91B408A2A6}" type="pres">
      <dgm:prSet presAssocID="{090779BB-B0E8-4251-90D9-C3661CDCFD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0D906E-3A34-4025-8B64-0738EACFDD31}" type="pres">
      <dgm:prSet presAssocID="{EDC0487E-A53F-4598-8B64-0EA4F35CB052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676C3-62C6-4143-9C4C-7C7EFBC1EB68}" type="pres">
      <dgm:prSet presAssocID="{10C7332C-4F39-4B43-9DA1-3BDCEDF415D2}" presName="spacer" presStyleCnt="0"/>
      <dgm:spPr/>
    </dgm:pt>
    <dgm:pt modelId="{9E292551-7FA3-4D73-B759-065B38E8AAA5}" type="pres">
      <dgm:prSet presAssocID="{E08A7097-B8AC-481E-9716-A750E3AEC2B0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59991C-7E91-41E6-A39F-F4861EF3785E}" type="pres">
      <dgm:prSet presAssocID="{283A0B3D-5E33-4BFB-B2C4-54327DD48179}" presName="spacer" presStyleCnt="0"/>
      <dgm:spPr/>
    </dgm:pt>
    <dgm:pt modelId="{431D728B-CEB7-4175-BC00-EB854E7B9C8B}" type="pres">
      <dgm:prSet presAssocID="{FB61F441-785F-48B9-978B-071AB5DC229C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E6E22-8632-4476-828E-9CD09862085A}" type="pres">
      <dgm:prSet presAssocID="{261CD3D8-A9C8-4BD1-B162-638EE2701855}" presName="spacer" presStyleCnt="0"/>
      <dgm:spPr/>
    </dgm:pt>
    <dgm:pt modelId="{B7F13362-9DB0-4E51-99C0-730CCE4A7C17}" type="pres">
      <dgm:prSet presAssocID="{BBDEA44D-CD75-42EB-BA33-FB097C2854EE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A5597D-FDD1-4C82-B6DB-083C1E94ECD5}" type="pres">
      <dgm:prSet presAssocID="{D2BABEED-44DD-498E-9AD4-A8F250EE0ACE}" presName="spacer" presStyleCnt="0"/>
      <dgm:spPr/>
    </dgm:pt>
    <dgm:pt modelId="{F3550318-21DC-4488-88C8-53F42FF8D52C}" type="pres">
      <dgm:prSet presAssocID="{03386AE6-4326-49B0-8861-B73381881E60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E09D9C-B173-48D9-8E07-348DA6FBFB7C}" type="pres">
      <dgm:prSet presAssocID="{725E870B-E83B-4C64-A8E8-A7B3ED609035}" presName="spacer" presStyleCnt="0"/>
      <dgm:spPr/>
    </dgm:pt>
    <dgm:pt modelId="{04DF2BAB-219C-4020-BBAC-96EB5988AB56}" type="pres">
      <dgm:prSet presAssocID="{CD9827AE-59D1-428F-86DD-28DE2516264B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53B09-BE1B-4018-882B-4FF64F377870}" type="pres">
      <dgm:prSet presAssocID="{CD946450-6878-4C10-9C41-692355D8E13E}" presName="spacer" presStyleCnt="0"/>
      <dgm:spPr/>
    </dgm:pt>
    <dgm:pt modelId="{23E1D9A2-6DBE-4FB2-B4EF-867C6562ABD4}" type="pres">
      <dgm:prSet presAssocID="{D73E9021-D0F0-4C52-99FA-65470485B050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C49A95-9398-45D0-8BCA-4A9874040B3E}" type="pres">
      <dgm:prSet presAssocID="{D52A2C7F-E1C6-4483-8CA6-CDA27F35E53B}" presName="spacer" presStyleCnt="0"/>
      <dgm:spPr/>
    </dgm:pt>
    <dgm:pt modelId="{063B1246-3895-4F24-8541-78A211F7F92B}" type="pres">
      <dgm:prSet presAssocID="{148D83F2-1C78-4003-B9EB-BB3DD59E9D9A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46F6F1-35FE-4442-82A9-9A9EFA864640}" type="pres">
      <dgm:prSet presAssocID="{B647EAC1-EEB1-4C2E-9A00-1ED28F373304}" presName="spacer" presStyleCnt="0"/>
      <dgm:spPr/>
    </dgm:pt>
    <dgm:pt modelId="{31571D6D-AF56-4E29-B15B-2B6A3F966CFB}" type="pres">
      <dgm:prSet presAssocID="{3D9C4005-C327-4803-8985-409173D1C98D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6C517-0752-4AA2-AF3F-7B18998227BC}" type="pres">
      <dgm:prSet presAssocID="{00A4E829-0F4E-4A46-AB7C-0F4AA653C886}" presName="spacer" presStyleCnt="0"/>
      <dgm:spPr/>
    </dgm:pt>
    <dgm:pt modelId="{29496952-962D-45B1-9410-B1232D6356DF}" type="pres">
      <dgm:prSet presAssocID="{FA893B8E-3474-425B-861B-1B86971DEE48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022D64-03D3-4AC9-B004-86D0C74C0891}" srcId="{090779BB-B0E8-4251-90D9-C3661CDCFD63}" destId="{CD9827AE-59D1-428F-86DD-28DE2516264B}" srcOrd="5" destOrd="0" parTransId="{AE424D39-E6D7-48D0-B068-2C807220D076}" sibTransId="{CD946450-6878-4C10-9C41-692355D8E13E}"/>
    <dgm:cxn modelId="{F19941CA-C2EA-466B-B56E-76ECC2FB13C6}" srcId="{090779BB-B0E8-4251-90D9-C3661CDCFD63}" destId="{03386AE6-4326-49B0-8861-B73381881E60}" srcOrd="4" destOrd="0" parTransId="{600FC3C7-F8A0-439A-B2EF-9379BCDA7926}" sibTransId="{725E870B-E83B-4C64-A8E8-A7B3ED609035}"/>
    <dgm:cxn modelId="{0AE606FB-2DFA-4720-9BE7-E7F817880022}" srcId="{090779BB-B0E8-4251-90D9-C3661CDCFD63}" destId="{FB61F441-785F-48B9-978B-071AB5DC229C}" srcOrd="2" destOrd="0" parTransId="{958B58DC-3C9F-4F83-9D4C-C9BE3BB5AF7E}" sibTransId="{261CD3D8-A9C8-4BD1-B162-638EE2701855}"/>
    <dgm:cxn modelId="{14C1880A-9706-475A-B616-F6A3F920E4F9}" type="presOf" srcId="{03386AE6-4326-49B0-8861-B73381881E60}" destId="{F3550318-21DC-4488-88C8-53F42FF8D52C}" srcOrd="0" destOrd="0" presId="urn:microsoft.com/office/officeart/2005/8/layout/vList2"/>
    <dgm:cxn modelId="{126F92AB-C5A6-453A-AE70-22CEBBCE93FC}" srcId="{090779BB-B0E8-4251-90D9-C3661CDCFD63}" destId="{FA893B8E-3474-425B-861B-1B86971DEE48}" srcOrd="9" destOrd="0" parTransId="{8B2832B4-A917-4F72-8F2C-411ADD984345}" sibTransId="{F2B4BF20-3DF9-4F78-A3B0-DFA632C71097}"/>
    <dgm:cxn modelId="{020D3E95-A5D8-4FD3-88AA-D88C853DE0C1}" type="presOf" srcId="{3D9C4005-C327-4803-8985-409173D1C98D}" destId="{31571D6D-AF56-4E29-B15B-2B6A3F966CFB}" srcOrd="0" destOrd="0" presId="urn:microsoft.com/office/officeart/2005/8/layout/vList2"/>
    <dgm:cxn modelId="{483EE097-8D31-4BC1-B29B-89B1CDA8405D}" type="presOf" srcId="{D73E9021-D0F0-4C52-99FA-65470485B050}" destId="{23E1D9A2-6DBE-4FB2-B4EF-867C6562ABD4}" srcOrd="0" destOrd="0" presId="urn:microsoft.com/office/officeart/2005/8/layout/vList2"/>
    <dgm:cxn modelId="{9CDD9C89-9174-455A-AC99-0CAA6871D6AE}" type="presOf" srcId="{BBDEA44D-CD75-42EB-BA33-FB097C2854EE}" destId="{B7F13362-9DB0-4E51-99C0-730CCE4A7C17}" srcOrd="0" destOrd="0" presId="urn:microsoft.com/office/officeart/2005/8/layout/vList2"/>
    <dgm:cxn modelId="{E260B52E-4E79-451A-AD3D-5E366A683706}" type="presOf" srcId="{E08A7097-B8AC-481E-9716-A750E3AEC2B0}" destId="{9E292551-7FA3-4D73-B759-065B38E8AAA5}" srcOrd="0" destOrd="0" presId="urn:microsoft.com/office/officeart/2005/8/layout/vList2"/>
    <dgm:cxn modelId="{4A9D780D-2754-4A77-8522-7BF43E22C618}" srcId="{090779BB-B0E8-4251-90D9-C3661CDCFD63}" destId="{D73E9021-D0F0-4C52-99FA-65470485B050}" srcOrd="6" destOrd="0" parTransId="{FDCE9A5E-9AD2-4FDB-A13D-B70053C578B6}" sibTransId="{D52A2C7F-E1C6-4483-8CA6-CDA27F35E53B}"/>
    <dgm:cxn modelId="{7746A902-417D-44AA-A472-0B38F27B60E6}" type="presOf" srcId="{090779BB-B0E8-4251-90D9-C3661CDCFD63}" destId="{7CB86847-E332-4BD3-A0CD-8E91B408A2A6}" srcOrd="0" destOrd="0" presId="urn:microsoft.com/office/officeart/2005/8/layout/vList2"/>
    <dgm:cxn modelId="{A908262E-A0A3-4EF7-AA9F-BAFAC6339F51}" srcId="{090779BB-B0E8-4251-90D9-C3661CDCFD63}" destId="{148D83F2-1C78-4003-B9EB-BB3DD59E9D9A}" srcOrd="7" destOrd="0" parTransId="{E4C8EDFC-8D05-4CC8-B537-B762A691F6F2}" sibTransId="{B647EAC1-EEB1-4C2E-9A00-1ED28F373304}"/>
    <dgm:cxn modelId="{3A3B4302-9C4B-41A5-8B4A-9CF543D39AB0}" type="presOf" srcId="{FB61F441-785F-48B9-978B-071AB5DC229C}" destId="{431D728B-CEB7-4175-BC00-EB854E7B9C8B}" srcOrd="0" destOrd="0" presId="urn:microsoft.com/office/officeart/2005/8/layout/vList2"/>
    <dgm:cxn modelId="{F7CFB19A-1D74-4E3E-A175-10CFE818599C}" srcId="{090779BB-B0E8-4251-90D9-C3661CDCFD63}" destId="{3D9C4005-C327-4803-8985-409173D1C98D}" srcOrd="8" destOrd="0" parTransId="{E8F59538-79B9-4AB3-81F3-A98C563D06C2}" sibTransId="{00A4E829-0F4E-4A46-AB7C-0F4AA653C886}"/>
    <dgm:cxn modelId="{9A144115-E175-4ECF-8D8E-F7E8922E498C}" srcId="{090779BB-B0E8-4251-90D9-C3661CDCFD63}" destId="{E08A7097-B8AC-481E-9716-A750E3AEC2B0}" srcOrd="1" destOrd="0" parTransId="{BAC462E5-CF0C-41F7-B287-714763F360EF}" sibTransId="{283A0B3D-5E33-4BFB-B2C4-54327DD48179}"/>
    <dgm:cxn modelId="{35D2D931-5B8F-4CCF-A9B5-8863E7D0E207}" type="presOf" srcId="{148D83F2-1C78-4003-B9EB-BB3DD59E9D9A}" destId="{063B1246-3895-4F24-8541-78A211F7F92B}" srcOrd="0" destOrd="0" presId="urn:microsoft.com/office/officeart/2005/8/layout/vList2"/>
    <dgm:cxn modelId="{990DCF72-841F-4116-AD31-71E4CDFA0E96}" srcId="{090779BB-B0E8-4251-90D9-C3661CDCFD63}" destId="{EDC0487E-A53F-4598-8B64-0EA4F35CB052}" srcOrd="0" destOrd="0" parTransId="{8AA6B8DE-E906-40C0-A778-A5387F689FDD}" sibTransId="{10C7332C-4F39-4B43-9DA1-3BDCEDF415D2}"/>
    <dgm:cxn modelId="{F9C82C9A-1D6E-4E30-B308-36863D76C0F2}" type="presOf" srcId="{FA893B8E-3474-425B-861B-1B86971DEE48}" destId="{29496952-962D-45B1-9410-B1232D6356DF}" srcOrd="0" destOrd="0" presId="urn:microsoft.com/office/officeart/2005/8/layout/vList2"/>
    <dgm:cxn modelId="{F047EACE-7D70-4EB7-B68B-3FA3108B3BCB}" type="presOf" srcId="{EDC0487E-A53F-4598-8B64-0EA4F35CB052}" destId="{3D0D906E-3A34-4025-8B64-0738EACFDD31}" srcOrd="0" destOrd="0" presId="urn:microsoft.com/office/officeart/2005/8/layout/vList2"/>
    <dgm:cxn modelId="{1B09267C-FFBC-4B62-A46F-234C22F38285}" type="presOf" srcId="{CD9827AE-59D1-428F-86DD-28DE2516264B}" destId="{04DF2BAB-219C-4020-BBAC-96EB5988AB56}" srcOrd="0" destOrd="0" presId="urn:microsoft.com/office/officeart/2005/8/layout/vList2"/>
    <dgm:cxn modelId="{4BBFE4A1-0AEA-4D48-8A83-8EE4049D37D1}" srcId="{090779BB-B0E8-4251-90D9-C3661CDCFD63}" destId="{BBDEA44D-CD75-42EB-BA33-FB097C2854EE}" srcOrd="3" destOrd="0" parTransId="{D759F573-03A7-474B-A344-3438FFBB9AC6}" sibTransId="{D2BABEED-44DD-498E-9AD4-A8F250EE0ACE}"/>
    <dgm:cxn modelId="{EB3258A2-F002-452E-AC77-CAC9B58F9CC8}" type="presParOf" srcId="{7CB86847-E332-4BD3-A0CD-8E91B408A2A6}" destId="{3D0D906E-3A34-4025-8B64-0738EACFDD31}" srcOrd="0" destOrd="0" presId="urn:microsoft.com/office/officeart/2005/8/layout/vList2"/>
    <dgm:cxn modelId="{2C4B8D55-7EA0-4E30-9E07-4B4A5C9D0804}" type="presParOf" srcId="{7CB86847-E332-4BD3-A0CD-8E91B408A2A6}" destId="{F02676C3-62C6-4143-9C4C-7C7EFBC1EB68}" srcOrd="1" destOrd="0" presId="urn:microsoft.com/office/officeart/2005/8/layout/vList2"/>
    <dgm:cxn modelId="{AC3C144B-F587-4EBD-98FD-3656272D6EFD}" type="presParOf" srcId="{7CB86847-E332-4BD3-A0CD-8E91B408A2A6}" destId="{9E292551-7FA3-4D73-B759-065B38E8AAA5}" srcOrd="2" destOrd="0" presId="urn:microsoft.com/office/officeart/2005/8/layout/vList2"/>
    <dgm:cxn modelId="{121869BE-1C48-4026-8034-6578FD9A64B0}" type="presParOf" srcId="{7CB86847-E332-4BD3-A0CD-8E91B408A2A6}" destId="{0359991C-7E91-41E6-A39F-F4861EF3785E}" srcOrd="3" destOrd="0" presId="urn:microsoft.com/office/officeart/2005/8/layout/vList2"/>
    <dgm:cxn modelId="{8292F555-37F6-4A69-A2C6-4D3D0A5A6ECE}" type="presParOf" srcId="{7CB86847-E332-4BD3-A0CD-8E91B408A2A6}" destId="{431D728B-CEB7-4175-BC00-EB854E7B9C8B}" srcOrd="4" destOrd="0" presId="urn:microsoft.com/office/officeart/2005/8/layout/vList2"/>
    <dgm:cxn modelId="{675F83AD-E712-4C00-BA4B-47458A80C165}" type="presParOf" srcId="{7CB86847-E332-4BD3-A0CD-8E91B408A2A6}" destId="{116E6E22-8632-4476-828E-9CD09862085A}" srcOrd="5" destOrd="0" presId="urn:microsoft.com/office/officeart/2005/8/layout/vList2"/>
    <dgm:cxn modelId="{F009E168-978B-489E-B1A7-54FD2F268C28}" type="presParOf" srcId="{7CB86847-E332-4BD3-A0CD-8E91B408A2A6}" destId="{B7F13362-9DB0-4E51-99C0-730CCE4A7C17}" srcOrd="6" destOrd="0" presId="urn:microsoft.com/office/officeart/2005/8/layout/vList2"/>
    <dgm:cxn modelId="{D38CB659-0B0F-4759-B5B3-978A5436E2A3}" type="presParOf" srcId="{7CB86847-E332-4BD3-A0CD-8E91B408A2A6}" destId="{07A5597D-FDD1-4C82-B6DB-083C1E94ECD5}" srcOrd="7" destOrd="0" presId="urn:microsoft.com/office/officeart/2005/8/layout/vList2"/>
    <dgm:cxn modelId="{92F47EFE-5EC6-4478-8671-4DA65381DDFB}" type="presParOf" srcId="{7CB86847-E332-4BD3-A0CD-8E91B408A2A6}" destId="{F3550318-21DC-4488-88C8-53F42FF8D52C}" srcOrd="8" destOrd="0" presId="urn:microsoft.com/office/officeart/2005/8/layout/vList2"/>
    <dgm:cxn modelId="{8285AFF9-C635-43D7-824A-B68B03E0DDCC}" type="presParOf" srcId="{7CB86847-E332-4BD3-A0CD-8E91B408A2A6}" destId="{33E09D9C-B173-48D9-8E07-348DA6FBFB7C}" srcOrd="9" destOrd="0" presId="urn:microsoft.com/office/officeart/2005/8/layout/vList2"/>
    <dgm:cxn modelId="{BFF8C01B-AD5C-48C8-9DB4-9CB6BA311B43}" type="presParOf" srcId="{7CB86847-E332-4BD3-A0CD-8E91B408A2A6}" destId="{04DF2BAB-219C-4020-BBAC-96EB5988AB56}" srcOrd="10" destOrd="0" presId="urn:microsoft.com/office/officeart/2005/8/layout/vList2"/>
    <dgm:cxn modelId="{3C555B8F-0C26-4D9E-B620-DBE873313A7C}" type="presParOf" srcId="{7CB86847-E332-4BD3-A0CD-8E91B408A2A6}" destId="{56B53B09-BE1B-4018-882B-4FF64F377870}" srcOrd="11" destOrd="0" presId="urn:microsoft.com/office/officeart/2005/8/layout/vList2"/>
    <dgm:cxn modelId="{A844319B-C790-4B53-9BB4-33E9E1050C94}" type="presParOf" srcId="{7CB86847-E332-4BD3-A0CD-8E91B408A2A6}" destId="{23E1D9A2-6DBE-4FB2-B4EF-867C6562ABD4}" srcOrd="12" destOrd="0" presId="urn:microsoft.com/office/officeart/2005/8/layout/vList2"/>
    <dgm:cxn modelId="{9979E559-CC65-4657-A56D-DEFA3403F9C8}" type="presParOf" srcId="{7CB86847-E332-4BD3-A0CD-8E91B408A2A6}" destId="{67C49A95-9398-45D0-8BCA-4A9874040B3E}" srcOrd="13" destOrd="0" presId="urn:microsoft.com/office/officeart/2005/8/layout/vList2"/>
    <dgm:cxn modelId="{6C6E20EB-261E-4A6C-975E-A8C001F06800}" type="presParOf" srcId="{7CB86847-E332-4BD3-A0CD-8E91B408A2A6}" destId="{063B1246-3895-4F24-8541-78A211F7F92B}" srcOrd="14" destOrd="0" presId="urn:microsoft.com/office/officeart/2005/8/layout/vList2"/>
    <dgm:cxn modelId="{CB186473-9CD9-4B66-878A-5D58F2369989}" type="presParOf" srcId="{7CB86847-E332-4BD3-A0CD-8E91B408A2A6}" destId="{8546F6F1-35FE-4442-82A9-9A9EFA864640}" srcOrd="15" destOrd="0" presId="urn:microsoft.com/office/officeart/2005/8/layout/vList2"/>
    <dgm:cxn modelId="{A122A938-76FF-4713-B57D-A0D002BEC572}" type="presParOf" srcId="{7CB86847-E332-4BD3-A0CD-8E91B408A2A6}" destId="{31571D6D-AF56-4E29-B15B-2B6A3F966CFB}" srcOrd="16" destOrd="0" presId="urn:microsoft.com/office/officeart/2005/8/layout/vList2"/>
    <dgm:cxn modelId="{0E3390BD-ED64-4495-89C2-D12694A4D334}" type="presParOf" srcId="{7CB86847-E332-4BD3-A0CD-8E91B408A2A6}" destId="{77A6C517-0752-4AA2-AF3F-7B18998227BC}" srcOrd="17" destOrd="0" presId="urn:microsoft.com/office/officeart/2005/8/layout/vList2"/>
    <dgm:cxn modelId="{2E5CAB04-3523-4AC3-990C-DD83D3189319}" type="presParOf" srcId="{7CB86847-E332-4BD3-A0CD-8E91B408A2A6}" destId="{29496952-962D-45B1-9410-B1232D6356DF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DC4DD7-5A79-4321-8DF3-CE3761DF79C7}" type="doc">
      <dgm:prSet loTypeId="urn:microsoft.com/office/officeart/2005/8/layout/hProcess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8DA7E078-ED1D-47A8-B9F9-7AB111F6B49E}">
      <dgm:prSet phldrT="[文本]"/>
      <dgm:spPr/>
      <dgm:t>
        <a:bodyPr/>
        <a:lstStyle/>
        <a:p>
          <a:r>
            <a:rPr lang="zh-CN" altLang="en-US" dirty="0" smtClean="0"/>
            <a:t>前置操作</a:t>
          </a:r>
          <a:endParaRPr lang="zh-CN" altLang="en-US" dirty="0"/>
        </a:p>
      </dgm:t>
    </dgm:pt>
    <dgm:pt modelId="{7F71DFA4-A664-4E67-8BE3-9816B252628C}" type="parTrans" cxnId="{263DC43C-BF58-49C1-B24F-5575E447DD2A}">
      <dgm:prSet/>
      <dgm:spPr/>
      <dgm:t>
        <a:bodyPr/>
        <a:lstStyle/>
        <a:p>
          <a:endParaRPr lang="zh-CN" altLang="en-US"/>
        </a:p>
      </dgm:t>
    </dgm:pt>
    <dgm:pt modelId="{BB6CAD20-D2C6-4BA2-A6FC-0B8294D62F4C}" type="sibTrans" cxnId="{263DC43C-BF58-49C1-B24F-5575E447DD2A}">
      <dgm:prSet/>
      <dgm:spPr/>
      <dgm:t>
        <a:bodyPr/>
        <a:lstStyle/>
        <a:p>
          <a:endParaRPr lang="zh-CN" altLang="en-US"/>
        </a:p>
      </dgm:t>
    </dgm:pt>
    <dgm:pt modelId="{09282B7A-2FAC-412A-91E5-A2C8A09724FC}">
      <dgm:prSet phldrT="[文本]"/>
      <dgm:spPr/>
      <dgm:t>
        <a:bodyPr/>
        <a:lstStyle/>
        <a:p>
          <a:r>
            <a:rPr lang="zh-CN" altLang="en-US" dirty="0" smtClean="0"/>
            <a:t>表义式化简转化</a:t>
          </a:r>
          <a:r>
            <a:rPr lang="en-US" altLang="zh-CN" dirty="0" smtClean="0"/>
            <a:t>——</a:t>
          </a:r>
          <a:r>
            <a:rPr lang="zh-CN" altLang="en-US" dirty="0" smtClean="0"/>
            <a:t>表达式树</a:t>
          </a:r>
          <a:endParaRPr lang="zh-CN" altLang="en-US" dirty="0"/>
        </a:p>
      </dgm:t>
    </dgm:pt>
    <dgm:pt modelId="{A79CD4E7-32AF-4984-B705-B35F636F6D88}" type="parTrans" cxnId="{36CDDFC3-9EFB-42C9-9FF9-C6C59E14D6DB}">
      <dgm:prSet/>
      <dgm:spPr/>
      <dgm:t>
        <a:bodyPr/>
        <a:lstStyle/>
        <a:p>
          <a:endParaRPr lang="zh-CN" altLang="en-US"/>
        </a:p>
      </dgm:t>
    </dgm:pt>
    <dgm:pt modelId="{0292D239-54B1-4F29-BB31-1A833FE6B2D2}" type="sibTrans" cxnId="{36CDDFC3-9EFB-42C9-9FF9-C6C59E14D6DB}">
      <dgm:prSet/>
      <dgm:spPr/>
      <dgm:t>
        <a:bodyPr/>
        <a:lstStyle/>
        <a:p>
          <a:endParaRPr lang="zh-CN" altLang="en-US"/>
        </a:p>
      </dgm:t>
    </dgm:pt>
    <dgm:pt modelId="{2B719522-7051-4DF7-81DE-45BBE2E96DBE}">
      <dgm:prSet phldrT="[文本]"/>
      <dgm:spPr/>
      <dgm:t>
        <a:bodyPr/>
        <a:lstStyle/>
        <a:p>
          <a:r>
            <a:rPr lang="zh-CN" altLang="en-US" dirty="0" smtClean="0"/>
            <a:t>计算流程</a:t>
          </a:r>
          <a:endParaRPr lang="zh-CN" altLang="en-US" dirty="0"/>
        </a:p>
      </dgm:t>
    </dgm:pt>
    <dgm:pt modelId="{4C53D08A-ED8A-4357-94BD-CD6B50E2DB30}" type="parTrans" cxnId="{B4889957-32F2-4721-8A85-8E2646C42917}">
      <dgm:prSet/>
      <dgm:spPr/>
      <dgm:t>
        <a:bodyPr/>
        <a:lstStyle/>
        <a:p>
          <a:endParaRPr lang="zh-CN" altLang="en-US"/>
        </a:p>
      </dgm:t>
    </dgm:pt>
    <dgm:pt modelId="{96B994BB-BA54-4177-9BDB-B49DB01EB365}" type="sibTrans" cxnId="{B4889957-32F2-4721-8A85-8E2646C42917}">
      <dgm:prSet/>
      <dgm:spPr/>
      <dgm:t>
        <a:bodyPr/>
        <a:lstStyle/>
        <a:p>
          <a:endParaRPr lang="zh-CN" altLang="en-US"/>
        </a:p>
      </dgm:t>
    </dgm:pt>
    <dgm:pt modelId="{16809989-6FEC-43CA-B785-3A3D3BDF6740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数值计算</a:t>
          </a:r>
          <a:endParaRPr lang="zh-CN" altLang="en-US" dirty="0"/>
        </a:p>
      </dgm:t>
    </dgm:pt>
    <dgm:pt modelId="{52843FC1-B71B-4BE7-9D17-A01C0D613F3E}" type="parTrans" cxnId="{54ECD1DE-332A-4C80-AE1C-FEE4D31F0EDD}">
      <dgm:prSet/>
      <dgm:spPr/>
      <dgm:t>
        <a:bodyPr/>
        <a:lstStyle/>
        <a:p>
          <a:endParaRPr lang="zh-CN" altLang="en-US"/>
        </a:p>
      </dgm:t>
    </dgm:pt>
    <dgm:pt modelId="{55783849-2B06-4CA4-ACEC-1B96CDEDA8DC}" type="sibTrans" cxnId="{54ECD1DE-332A-4C80-AE1C-FEE4D31F0EDD}">
      <dgm:prSet/>
      <dgm:spPr/>
      <dgm:t>
        <a:bodyPr/>
        <a:lstStyle/>
        <a:p>
          <a:endParaRPr lang="zh-CN" altLang="en-US"/>
        </a:p>
      </dgm:t>
    </dgm:pt>
    <dgm:pt modelId="{83CF9217-54AA-451C-B943-63954834F1D4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数值间逻辑运算</a:t>
          </a:r>
          <a:endParaRPr lang="zh-CN" altLang="en-US" dirty="0"/>
        </a:p>
      </dgm:t>
    </dgm:pt>
    <dgm:pt modelId="{E5F07B0D-DD68-4C84-999F-03E8EF45764B}" type="parTrans" cxnId="{D2B3B23E-F987-4C10-A182-D0F678F04318}">
      <dgm:prSet/>
      <dgm:spPr/>
      <dgm:t>
        <a:bodyPr/>
        <a:lstStyle/>
        <a:p>
          <a:endParaRPr lang="zh-CN" altLang="en-US"/>
        </a:p>
      </dgm:t>
    </dgm:pt>
    <dgm:pt modelId="{316E76D6-6002-4189-8279-BEDA20136D0E}" type="sibTrans" cxnId="{D2B3B23E-F987-4C10-A182-D0F678F04318}">
      <dgm:prSet/>
      <dgm:spPr/>
      <dgm:t>
        <a:bodyPr/>
        <a:lstStyle/>
        <a:p>
          <a:endParaRPr lang="zh-CN" altLang="en-US"/>
        </a:p>
      </dgm:t>
    </dgm:pt>
    <dgm:pt modelId="{6EE71FC2-774A-49E8-8B85-633B4FEE9692}">
      <dgm:prSet phldrT="[文本]"/>
      <dgm:spPr/>
      <dgm:t>
        <a:bodyPr/>
        <a:lstStyle/>
        <a:p>
          <a:r>
            <a:rPr lang="zh-CN" altLang="en-US" dirty="0" smtClean="0"/>
            <a:t>筛选流程</a:t>
          </a:r>
          <a:endParaRPr lang="zh-CN" altLang="en-US" dirty="0"/>
        </a:p>
      </dgm:t>
    </dgm:pt>
    <dgm:pt modelId="{F2DCA257-57D9-4878-AF8C-B4FE3D323C48}" type="parTrans" cxnId="{21BEE28D-E533-476A-A89B-6F3D232B59C0}">
      <dgm:prSet/>
      <dgm:spPr/>
      <dgm:t>
        <a:bodyPr/>
        <a:lstStyle/>
        <a:p>
          <a:endParaRPr lang="zh-CN" altLang="en-US"/>
        </a:p>
      </dgm:t>
    </dgm:pt>
    <dgm:pt modelId="{79D20FC9-CA21-459A-88CE-964FB6BC3C4D}" type="sibTrans" cxnId="{21BEE28D-E533-476A-A89B-6F3D232B59C0}">
      <dgm:prSet/>
      <dgm:spPr/>
      <dgm:t>
        <a:bodyPr/>
        <a:lstStyle/>
        <a:p>
          <a:endParaRPr lang="zh-CN" altLang="en-US"/>
        </a:p>
      </dgm:t>
    </dgm:pt>
    <dgm:pt modelId="{96F49475-5663-43C4-9B68-FFFD00EFD636}">
      <dgm:prSet phldrT="[文本]"/>
      <dgm:spPr/>
      <dgm:t>
        <a:bodyPr/>
        <a:lstStyle/>
        <a:p>
          <a:r>
            <a:rPr lang="zh-CN" altLang="en-US" dirty="0" smtClean="0"/>
            <a:t>逐行套用表达式，统计结果为</a:t>
          </a:r>
          <a:r>
            <a:rPr lang="en-US" altLang="zh-CN" dirty="0" smtClean="0"/>
            <a:t>TRUE</a:t>
          </a:r>
          <a:r>
            <a:rPr lang="zh-CN" altLang="en-US" dirty="0" smtClean="0"/>
            <a:t>的行加以返回</a:t>
          </a:r>
          <a:endParaRPr lang="zh-CN" altLang="en-US" dirty="0"/>
        </a:p>
      </dgm:t>
    </dgm:pt>
    <dgm:pt modelId="{7592FBCD-B44A-4072-8E59-0EE2F919E279}" type="parTrans" cxnId="{84506F15-4F3F-430A-BDC2-A19322FA7A2E}">
      <dgm:prSet/>
      <dgm:spPr/>
      <dgm:t>
        <a:bodyPr/>
        <a:lstStyle/>
        <a:p>
          <a:endParaRPr lang="zh-CN" altLang="en-US"/>
        </a:p>
      </dgm:t>
    </dgm:pt>
    <dgm:pt modelId="{5F0E6059-6AE1-4488-BFDC-EAF525CA137C}" type="sibTrans" cxnId="{84506F15-4F3F-430A-BDC2-A19322FA7A2E}">
      <dgm:prSet/>
      <dgm:spPr/>
      <dgm:t>
        <a:bodyPr/>
        <a:lstStyle/>
        <a:p>
          <a:endParaRPr lang="zh-CN" altLang="en-US"/>
        </a:p>
      </dgm:t>
    </dgm:pt>
    <dgm:pt modelId="{48453821-17D0-41B1-BCBD-C9F83F82177E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逻辑结果间逻辑运算</a:t>
          </a:r>
          <a:endParaRPr lang="zh-CN" altLang="en-US" dirty="0"/>
        </a:p>
      </dgm:t>
    </dgm:pt>
    <dgm:pt modelId="{92F8D246-02F5-439F-A66F-79FED589D1EB}" type="parTrans" cxnId="{7C7BC81D-C49A-4E52-BB02-B0BA92411C6D}">
      <dgm:prSet/>
      <dgm:spPr/>
      <dgm:t>
        <a:bodyPr/>
        <a:lstStyle/>
        <a:p>
          <a:endParaRPr lang="zh-CN" altLang="en-US"/>
        </a:p>
      </dgm:t>
    </dgm:pt>
    <dgm:pt modelId="{8C79EF4A-6A4B-4F71-9552-E807BAADC800}" type="sibTrans" cxnId="{7C7BC81D-C49A-4E52-BB02-B0BA92411C6D}">
      <dgm:prSet/>
      <dgm:spPr/>
      <dgm:t>
        <a:bodyPr/>
        <a:lstStyle/>
        <a:p>
          <a:endParaRPr lang="zh-CN" altLang="en-US"/>
        </a:p>
      </dgm:t>
    </dgm:pt>
    <dgm:pt modelId="{0151492C-57BD-4829-9B91-B428AFCB8876}" type="pres">
      <dgm:prSet presAssocID="{66DC4DD7-5A79-4321-8DF3-CE3761DF79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08D76B-801D-42FE-B997-1019B8C94E68}" type="pres">
      <dgm:prSet presAssocID="{66DC4DD7-5A79-4321-8DF3-CE3761DF79C7}" presName="tSp" presStyleCnt="0"/>
      <dgm:spPr/>
    </dgm:pt>
    <dgm:pt modelId="{D97E2B2D-78A6-4A20-9BB3-B665BF67D97F}" type="pres">
      <dgm:prSet presAssocID="{66DC4DD7-5A79-4321-8DF3-CE3761DF79C7}" presName="bSp" presStyleCnt="0"/>
      <dgm:spPr/>
    </dgm:pt>
    <dgm:pt modelId="{5B535E2C-5B06-459E-BFED-BCEB566CB823}" type="pres">
      <dgm:prSet presAssocID="{66DC4DD7-5A79-4321-8DF3-CE3761DF79C7}" presName="process" presStyleCnt="0"/>
      <dgm:spPr/>
    </dgm:pt>
    <dgm:pt modelId="{D9CAD5B2-7E2E-410D-A3ED-25626AFF5786}" type="pres">
      <dgm:prSet presAssocID="{8DA7E078-ED1D-47A8-B9F9-7AB111F6B49E}" presName="composite1" presStyleCnt="0"/>
      <dgm:spPr/>
    </dgm:pt>
    <dgm:pt modelId="{B673EADF-05B9-490E-BF8C-49C5D584817E}" type="pres">
      <dgm:prSet presAssocID="{8DA7E078-ED1D-47A8-B9F9-7AB111F6B49E}" presName="dummyNode1" presStyleLbl="node1" presStyleIdx="0" presStyleCnt="3"/>
      <dgm:spPr/>
    </dgm:pt>
    <dgm:pt modelId="{F68A3EC1-8B75-4EEF-9CE9-FBFD29859BD5}" type="pres">
      <dgm:prSet presAssocID="{8DA7E078-ED1D-47A8-B9F9-7AB111F6B49E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551C4-AA49-4589-B1AD-F29A1D03808A}" type="pres">
      <dgm:prSet presAssocID="{8DA7E078-ED1D-47A8-B9F9-7AB111F6B49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611A0-0EC4-4F0F-8A24-47751A77F67E}" type="pres">
      <dgm:prSet presAssocID="{8DA7E078-ED1D-47A8-B9F9-7AB111F6B49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CA181-7B01-4B23-BA51-AA1B8F798D2C}" type="pres">
      <dgm:prSet presAssocID="{8DA7E078-ED1D-47A8-B9F9-7AB111F6B49E}" presName="connSite1" presStyleCnt="0"/>
      <dgm:spPr/>
    </dgm:pt>
    <dgm:pt modelId="{3F36D86A-E551-4716-A5E4-3133A8CE27E6}" type="pres">
      <dgm:prSet presAssocID="{BB6CAD20-D2C6-4BA2-A6FC-0B8294D62F4C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270716E7-444B-4FAF-8C8C-4B680AEE04E0}" type="pres">
      <dgm:prSet presAssocID="{2B719522-7051-4DF7-81DE-45BBE2E96DBE}" presName="composite2" presStyleCnt="0"/>
      <dgm:spPr/>
    </dgm:pt>
    <dgm:pt modelId="{836DB3D6-1A67-4D28-BEFB-DAE73F328448}" type="pres">
      <dgm:prSet presAssocID="{2B719522-7051-4DF7-81DE-45BBE2E96DBE}" presName="dummyNode2" presStyleLbl="node1" presStyleIdx="0" presStyleCnt="3"/>
      <dgm:spPr/>
    </dgm:pt>
    <dgm:pt modelId="{910116F0-992E-431A-9716-D0FF18AA0D82}" type="pres">
      <dgm:prSet presAssocID="{2B719522-7051-4DF7-81DE-45BBE2E96DBE}" presName="childNode2" presStyleLbl="bgAcc1" presStyleIdx="1" presStyleCnt="3" custScaleX="171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2BB6-DD15-47CB-B1F6-444A3CC3A84B}" type="pres">
      <dgm:prSet presAssocID="{2B719522-7051-4DF7-81DE-45BBE2E96DB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00546-DF9F-4AA0-B6C3-79BAD6952BA3}" type="pres">
      <dgm:prSet presAssocID="{2B719522-7051-4DF7-81DE-45BBE2E96DB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3427D-CC69-47B2-B1D0-15F8751DDAB7}" type="pres">
      <dgm:prSet presAssocID="{2B719522-7051-4DF7-81DE-45BBE2E96DBE}" presName="connSite2" presStyleCnt="0"/>
      <dgm:spPr/>
    </dgm:pt>
    <dgm:pt modelId="{1982BDB8-789C-4497-A245-70FE8EAEB02B}" type="pres">
      <dgm:prSet presAssocID="{96B994BB-BA54-4177-9BDB-B49DB01EB365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EC5F24F-C04A-4890-8D81-8731272FEB36}" type="pres">
      <dgm:prSet presAssocID="{6EE71FC2-774A-49E8-8B85-633B4FEE9692}" presName="composite1" presStyleCnt="0"/>
      <dgm:spPr/>
    </dgm:pt>
    <dgm:pt modelId="{0BED0DD6-BC12-4FF8-A193-F667FB999007}" type="pres">
      <dgm:prSet presAssocID="{6EE71FC2-774A-49E8-8B85-633B4FEE9692}" presName="dummyNode1" presStyleLbl="node1" presStyleIdx="1" presStyleCnt="3"/>
      <dgm:spPr/>
    </dgm:pt>
    <dgm:pt modelId="{FCE7D029-59A9-4258-9274-8A12B1DBEC81}" type="pres">
      <dgm:prSet presAssocID="{6EE71FC2-774A-49E8-8B85-633B4FEE969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E960A-6458-4331-93A4-801250E13D0E}" type="pres">
      <dgm:prSet presAssocID="{6EE71FC2-774A-49E8-8B85-633B4FEE969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B5F7B-1AF2-49FE-BAE3-83FC9285915E}" type="pres">
      <dgm:prSet presAssocID="{6EE71FC2-774A-49E8-8B85-633B4FEE9692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4B389-0C0F-469D-B1A3-68E08E9E7A24}" type="pres">
      <dgm:prSet presAssocID="{6EE71FC2-774A-49E8-8B85-633B4FEE9692}" presName="connSite1" presStyleCnt="0"/>
      <dgm:spPr/>
    </dgm:pt>
  </dgm:ptLst>
  <dgm:cxnLst>
    <dgm:cxn modelId="{69AD35C8-E4AE-4C3B-94EE-260108645B22}" type="presOf" srcId="{96F49475-5663-43C4-9B68-FFFD00EFD636}" destId="{B40E960A-6458-4331-93A4-801250E13D0E}" srcOrd="1" destOrd="0" presId="urn:microsoft.com/office/officeart/2005/8/layout/hProcess4"/>
    <dgm:cxn modelId="{D9A7B240-3B6B-4A1C-A0A3-49244F6B750B}" type="presOf" srcId="{09282B7A-2FAC-412A-91E5-A2C8A09724FC}" destId="{369551C4-AA49-4589-B1AD-F29A1D03808A}" srcOrd="1" destOrd="0" presId="urn:microsoft.com/office/officeart/2005/8/layout/hProcess4"/>
    <dgm:cxn modelId="{7C7BC81D-C49A-4E52-BB02-B0BA92411C6D}" srcId="{2B719522-7051-4DF7-81DE-45BBE2E96DBE}" destId="{48453821-17D0-41B1-BCBD-C9F83F82177E}" srcOrd="2" destOrd="0" parTransId="{92F8D246-02F5-439F-A66F-79FED589D1EB}" sibTransId="{8C79EF4A-6A4B-4F71-9552-E807BAADC800}"/>
    <dgm:cxn modelId="{759285C7-D890-4C89-909F-B1BAE8E4E1A0}" type="presOf" srcId="{96F49475-5663-43C4-9B68-FFFD00EFD636}" destId="{FCE7D029-59A9-4258-9274-8A12B1DBEC81}" srcOrd="0" destOrd="0" presId="urn:microsoft.com/office/officeart/2005/8/layout/hProcess4"/>
    <dgm:cxn modelId="{B65CC43C-71A1-4122-8B6D-5AEF81B60AB6}" type="presOf" srcId="{BB6CAD20-D2C6-4BA2-A6FC-0B8294D62F4C}" destId="{3F36D86A-E551-4716-A5E4-3133A8CE27E6}" srcOrd="0" destOrd="0" presId="urn:microsoft.com/office/officeart/2005/8/layout/hProcess4"/>
    <dgm:cxn modelId="{263DC43C-BF58-49C1-B24F-5575E447DD2A}" srcId="{66DC4DD7-5A79-4321-8DF3-CE3761DF79C7}" destId="{8DA7E078-ED1D-47A8-B9F9-7AB111F6B49E}" srcOrd="0" destOrd="0" parTransId="{7F71DFA4-A664-4E67-8BE3-9816B252628C}" sibTransId="{BB6CAD20-D2C6-4BA2-A6FC-0B8294D62F4C}"/>
    <dgm:cxn modelId="{E7CDC527-3256-4A45-A320-91D1D3F5A462}" type="presOf" srcId="{96B994BB-BA54-4177-9BDB-B49DB01EB365}" destId="{1982BDB8-789C-4497-A245-70FE8EAEB02B}" srcOrd="0" destOrd="0" presId="urn:microsoft.com/office/officeart/2005/8/layout/hProcess4"/>
    <dgm:cxn modelId="{54ECD1DE-332A-4C80-AE1C-FEE4D31F0EDD}" srcId="{2B719522-7051-4DF7-81DE-45BBE2E96DBE}" destId="{16809989-6FEC-43CA-B785-3A3D3BDF6740}" srcOrd="0" destOrd="0" parTransId="{52843FC1-B71B-4BE7-9D17-A01C0D613F3E}" sibTransId="{55783849-2B06-4CA4-ACEC-1B96CDEDA8DC}"/>
    <dgm:cxn modelId="{E7529BA8-9FB3-4D74-8236-E57430568E0D}" type="presOf" srcId="{16809989-6FEC-43CA-B785-3A3D3BDF6740}" destId="{910116F0-992E-431A-9716-D0FF18AA0D82}" srcOrd="0" destOrd="0" presId="urn:microsoft.com/office/officeart/2005/8/layout/hProcess4"/>
    <dgm:cxn modelId="{13F1B789-4B6D-4C6F-B0D8-9E92AE696442}" type="presOf" srcId="{83CF9217-54AA-451C-B943-63954834F1D4}" destId="{910116F0-992E-431A-9716-D0FF18AA0D82}" srcOrd="0" destOrd="1" presId="urn:microsoft.com/office/officeart/2005/8/layout/hProcess4"/>
    <dgm:cxn modelId="{FC8E087F-021F-4CF2-A046-4B95506C2C8D}" type="presOf" srcId="{8DA7E078-ED1D-47A8-B9F9-7AB111F6B49E}" destId="{E80611A0-0EC4-4F0F-8A24-47751A77F67E}" srcOrd="0" destOrd="0" presId="urn:microsoft.com/office/officeart/2005/8/layout/hProcess4"/>
    <dgm:cxn modelId="{0A4276DD-1BF3-479A-83C2-7670E06747D5}" type="presOf" srcId="{83CF9217-54AA-451C-B943-63954834F1D4}" destId="{5FA82BB6-DD15-47CB-B1F6-444A3CC3A84B}" srcOrd="1" destOrd="1" presId="urn:microsoft.com/office/officeart/2005/8/layout/hProcess4"/>
    <dgm:cxn modelId="{C36AC712-D895-4E32-9DC6-3560E84B3A29}" type="presOf" srcId="{2B719522-7051-4DF7-81DE-45BBE2E96DBE}" destId="{23D00546-DF9F-4AA0-B6C3-79BAD6952BA3}" srcOrd="0" destOrd="0" presId="urn:microsoft.com/office/officeart/2005/8/layout/hProcess4"/>
    <dgm:cxn modelId="{36CDDFC3-9EFB-42C9-9FF9-C6C59E14D6DB}" srcId="{8DA7E078-ED1D-47A8-B9F9-7AB111F6B49E}" destId="{09282B7A-2FAC-412A-91E5-A2C8A09724FC}" srcOrd="0" destOrd="0" parTransId="{A79CD4E7-32AF-4984-B705-B35F636F6D88}" sibTransId="{0292D239-54B1-4F29-BB31-1A833FE6B2D2}"/>
    <dgm:cxn modelId="{D85E42A1-4C40-45B3-8B0A-BA0636685F4C}" type="presOf" srcId="{66DC4DD7-5A79-4321-8DF3-CE3761DF79C7}" destId="{0151492C-57BD-4829-9B91-B428AFCB8876}" srcOrd="0" destOrd="0" presId="urn:microsoft.com/office/officeart/2005/8/layout/hProcess4"/>
    <dgm:cxn modelId="{B4889957-32F2-4721-8A85-8E2646C42917}" srcId="{66DC4DD7-5A79-4321-8DF3-CE3761DF79C7}" destId="{2B719522-7051-4DF7-81DE-45BBE2E96DBE}" srcOrd="1" destOrd="0" parTransId="{4C53D08A-ED8A-4357-94BD-CD6B50E2DB30}" sibTransId="{96B994BB-BA54-4177-9BDB-B49DB01EB365}"/>
    <dgm:cxn modelId="{DFA14BE9-8BED-400D-B908-84C687A44049}" type="presOf" srcId="{09282B7A-2FAC-412A-91E5-A2C8A09724FC}" destId="{F68A3EC1-8B75-4EEF-9CE9-FBFD29859BD5}" srcOrd="0" destOrd="0" presId="urn:microsoft.com/office/officeart/2005/8/layout/hProcess4"/>
    <dgm:cxn modelId="{84506F15-4F3F-430A-BDC2-A19322FA7A2E}" srcId="{6EE71FC2-774A-49E8-8B85-633B4FEE9692}" destId="{96F49475-5663-43C4-9B68-FFFD00EFD636}" srcOrd="0" destOrd="0" parTransId="{7592FBCD-B44A-4072-8E59-0EE2F919E279}" sibTransId="{5F0E6059-6AE1-4488-BFDC-EAF525CA137C}"/>
    <dgm:cxn modelId="{D2B3B23E-F987-4C10-A182-D0F678F04318}" srcId="{2B719522-7051-4DF7-81DE-45BBE2E96DBE}" destId="{83CF9217-54AA-451C-B943-63954834F1D4}" srcOrd="1" destOrd="0" parTransId="{E5F07B0D-DD68-4C84-999F-03E8EF45764B}" sibTransId="{316E76D6-6002-4189-8279-BEDA20136D0E}"/>
    <dgm:cxn modelId="{AC4A1214-C747-44B5-AF79-3B2A48CC941C}" type="presOf" srcId="{48453821-17D0-41B1-BCBD-C9F83F82177E}" destId="{5FA82BB6-DD15-47CB-B1F6-444A3CC3A84B}" srcOrd="1" destOrd="2" presId="urn:microsoft.com/office/officeart/2005/8/layout/hProcess4"/>
    <dgm:cxn modelId="{D206691F-B345-4B62-8816-1D00D6822A07}" type="presOf" srcId="{48453821-17D0-41B1-BCBD-C9F83F82177E}" destId="{910116F0-992E-431A-9716-D0FF18AA0D82}" srcOrd="0" destOrd="2" presId="urn:microsoft.com/office/officeart/2005/8/layout/hProcess4"/>
    <dgm:cxn modelId="{21BEE28D-E533-476A-A89B-6F3D232B59C0}" srcId="{66DC4DD7-5A79-4321-8DF3-CE3761DF79C7}" destId="{6EE71FC2-774A-49E8-8B85-633B4FEE9692}" srcOrd="2" destOrd="0" parTransId="{F2DCA257-57D9-4878-AF8C-B4FE3D323C48}" sibTransId="{79D20FC9-CA21-459A-88CE-964FB6BC3C4D}"/>
    <dgm:cxn modelId="{54344E40-8BEA-4F4C-A248-E013E75DC110}" type="presOf" srcId="{16809989-6FEC-43CA-B785-3A3D3BDF6740}" destId="{5FA82BB6-DD15-47CB-B1F6-444A3CC3A84B}" srcOrd="1" destOrd="0" presId="urn:microsoft.com/office/officeart/2005/8/layout/hProcess4"/>
    <dgm:cxn modelId="{74332C1D-A5D9-4ADC-BAA0-7FEAB338BEA0}" type="presOf" srcId="{6EE71FC2-774A-49E8-8B85-633B4FEE9692}" destId="{921B5F7B-1AF2-49FE-BAE3-83FC9285915E}" srcOrd="0" destOrd="0" presId="urn:microsoft.com/office/officeart/2005/8/layout/hProcess4"/>
    <dgm:cxn modelId="{C185C7A3-90C9-4647-92F1-F3A54AB9F4A0}" type="presParOf" srcId="{0151492C-57BD-4829-9B91-B428AFCB8876}" destId="{6508D76B-801D-42FE-B997-1019B8C94E68}" srcOrd="0" destOrd="0" presId="urn:microsoft.com/office/officeart/2005/8/layout/hProcess4"/>
    <dgm:cxn modelId="{E2F5D530-6252-4661-92CD-07FB2F1F84AA}" type="presParOf" srcId="{0151492C-57BD-4829-9B91-B428AFCB8876}" destId="{D97E2B2D-78A6-4A20-9BB3-B665BF67D97F}" srcOrd="1" destOrd="0" presId="urn:microsoft.com/office/officeart/2005/8/layout/hProcess4"/>
    <dgm:cxn modelId="{CAAAE997-D470-4613-A10C-7BB2EC2A214F}" type="presParOf" srcId="{0151492C-57BD-4829-9B91-B428AFCB8876}" destId="{5B535E2C-5B06-459E-BFED-BCEB566CB823}" srcOrd="2" destOrd="0" presId="urn:microsoft.com/office/officeart/2005/8/layout/hProcess4"/>
    <dgm:cxn modelId="{E10BFDCD-4AA0-4FB8-8BEA-02797AC1C11C}" type="presParOf" srcId="{5B535E2C-5B06-459E-BFED-BCEB566CB823}" destId="{D9CAD5B2-7E2E-410D-A3ED-25626AFF5786}" srcOrd="0" destOrd="0" presId="urn:microsoft.com/office/officeart/2005/8/layout/hProcess4"/>
    <dgm:cxn modelId="{2D10CB1E-37B2-4CD0-A56C-74C92C608DB5}" type="presParOf" srcId="{D9CAD5B2-7E2E-410D-A3ED-25626AFF5786}" destId="{B673EADF-05B9-490E-BF8C-49C5D584817E}" srcOrd="0" destOrd="0" presId="urn:microsoft.com/office/officeart/2005/8/layout/hProcess4"/>
    <dgm:cxn modelId="{CCC87A43-160B-4BEB-A5CE-D238FE47426D}" type="presParOf" srcId="{D9CAD5B2-7E2E-410D-A3ED-25626AFF5786}" destId="{F68A3EC1-8B75-4EEF-9CE9-FBFD29859BD5}" srcOrd="1" destOrd="0" presId="urn:microsoft.com/office/officeart/2005/8/layout/hProcess4"/>
    <dgm:cxn modelId="{0D350744-27AB-47DF-A3F3-F4BA975AC5A7}" type="presParOf" srcId="{D9CAD5B2-7E2E-410D-A3ED-25626AFF5786}" destId="{369551C4-AA49-4589-B1AD-F29A1D03808A}" srcOrd="2" destOrd="0" presId="urn:microsoft.com/office/officeart/2005/8/layout/hProcess4"/>
    <dgm:cxn modelId="{1961A410-2128-4034-B91B-1796DE7E2814}" type="presParOf" srcId="{D9CAD5B2-7E2E-410D-A3ED-25626AFF5786}" destId="{E80611A0-0EC4-4F0F-8A24-47751A77F67E}" srcOrd="3" destOrd="0" presId="urn:microsoft.com/office/officeart/2005/8/layout/hProcess4"/>
    <dgm:cxn modelId="{88C8E436-AF19-40DB-B477-D151C7F8D008}" type="presParOf" srcId="{D9CAD5B2-7E2E-410D-A3ED-25626AFF5786}" destId="{9DFCA181-7B01-4B23-BA51-AA1B8F798D2C}" srcOrd="4" destOrd="0" presId="urn:microsoft.com/office/officeart/2005/8/layout/hProcess4"/>
    <dgm:cxn modelId="{C532DDA5-CF75-48BD-BA26-4E7A50FCF8DD}" type="presParOf" srcId="{5B535E2C-5B06-459E-BFED-BCEB566CB823}" destId="{3F36D86A-E551-4716-A5E4-3133A8CE27E6}" srcOrd="1" destOrd="0" presId="urn:microsoft.com/office/officeart/2005/8/layout/hProcess4"/>
    <dgm:cxn modelId="{E7A8F4DB-1CC0-4AD4-8F54-132C419407E5}" type="presParOf" srcId="{5B535E2C-5B06-459E-BFED-BCEB566CB823}" destId="{270716E7-444B-4FAF-8C8C-4B680AEE04E0}" srcOrd="2" destOrd="0" presId="urn:microsoft.com/office/officeart/2005/8/layout/hProcess4"/>
    <dgm:cxn modelId="{235E41DF-9B5E-4891-858E-B6C7FE6A93D3}" type="presParOf" srcId="{270716E7-444B-4FAF-8C8C-4B680AEE04E0}" destId="{836DB3D6-1A67-4D28-BEFB-DAE73F328448}" srcOrd="0" destOrd="0" presId="urn:microsoft.com/office/officeart/2005/8/layout/hProcess4"/>
    <dgm:cxn modelId="{37D0CC3E-C9B6-44E2-ACEC-0243B800FA6E}" type="presParOf" srcId="{270716E7-444B-4FAF-8C8C-4B680AEE04E0}" destId="{910116F0-992E-431A-9716-D0FF18AA0D82}" srcOrd="1" destOrd="0" presId="urn:microsoft.com/office/officeart/2005/8/layout/hProcess4"/>
    <dgm:cxn modelId="{87D230D6-0026-482D-9F92-05917DB8E920}" type="presParOf" srcId="{270716E7-444B-4FAF-8C8C-4B680AEE04E0}" destId="{5FA82BB6-DD15-47CB-B1F6-444A3CC3A84B}" srcOrd="2" destOrd="0" presId="urn:microsoft.com/office/officeart/2005/8/layout/hProcess4"/>
    <dgm:cxn modelId="{EFF5847C-1289-4279-9215-24C9700150B1}" type="presParOf" srcId="{270716E7-444B-4FAF-8C8C-4B680AEE04E0}" destId="{23D00546-DF9F-4AA0-B6C3-79BAD6952BA3}" srcOrd="3" destOrd="0" presId="urn:microsoft.com/office/officeart/2005/8/layout/hProcess4"/>
    <dgm:cxn modelId="{16B959E1-2893-4FC4-8B64-5C236E3968B5}" type="presParOf" srcId="{270716E7-444B-4FAF-8C8C-4B680AEE04E0}" destId="{7143427D-CC69-47B2-B1D0-15F8751DDAB7}" srcOrd="4" destOrd="0" presId="urn:microsoft.com/office/officeart/2005/8/layout/hProcess4"/>
    <dgm:cxn modelId="{1762F00F-98B2-429D-8D75-2DF9C1D7DBD5}" type="presParOf" srcId="{5B535E2C-5B06-459E-BFED-BCEB566CB823}" destId="{1982BDB8-789C-4497-A245-70FE8EAEB02B}" srcOrd="3" destOrd="0" presId="urn:microsoft.com/office/officeart/2005/8/layout/hProcess4"/>
    <dgm:cxn modelId="{1ADE0449-A1F3-4D58-B324-4D0CB7A0C249}" type="presParOf" srcId="{5B535E2C-5B06-459E-BFED-BCEB566CB823}" destId="{EEC5F24F-C04A-4890-8D81-8731272FEB36}" srcOrd="4" destOrd="0" presId="urn:microsoft.com/office/officeart/2005/8/layout/hProcess4"/>
    <dgm:cxn modelId="{A26988D1-4FA7-4637-9AF6-9C0C9D3C4135}" type="presParOf" srcId="{EEC5F24F-C04A-4890-8D81-8731272FEB36}" destId="{0BED0DD6-BC12-4FF8-A193-F667FB999007}" srcOrd="0" destOrd="0" presId="urn:microsoft.com/office/officeart/2005/8/layout/hProcess4"/>
    <dgm:cxn modelId="{697BE40B-9773-4332-9B34-B6A228378FB4}" type="presParOf" srcId="{EEC5F24F-C04A-4890-8D81-8731272FEB36}" destId="{FCE7D029-59A9-4258-9274-8A12B1DBEC81}" srcOrd="1" destOrd="0" presId="urn:microsoft.com/office/officeart/2005/8/layout/hProcess4"/>
    <dgm:cxn modelId="{866DC0B5-C84A-4C02-884E-9B46CBE1FAF3}" type="presParOf" srcId="{EEC5F24F-C04A-4890-8D81-8731272FEB36}" destId="{B40E960A-6458-4331-93A4-801250E13D0E}" srcOrd="2" destOrd="0" presId="urn:microsoft.com/office/officeart/2005/8/layout/hProcess4"/>
    <dgm:cxn modelId="{31B3B445-23DD-424C-A817-584ADA4A1C71}" type="presParOf" srcId="{EEC5F24F-C04A-4890-8D81-8731272FEB36}" destId="{921B5F7B-1AF2-49FE-BAE3-83FC9285915E}" srcOrd="3" destOrd="0" presId="urn:microsoft.com/office/officeart/2005/8/layout/hProcess4"/>
    <dgm:cxn modelId="{D14F0E52-F082-4A68-9440-D5B30863CCAD}" type="presParOf" srcId="{EEC5F24F-C04A-4890-8D81-8731272FEB36}" destId="{B0F4B389-0C0F-469D-B1A3-68E08E9E7A2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032CC-90C2-43D7-8EEC-C4CD58442384}">
      <dsp:nvSpPr>
        <dsp:cNvPr id="0" name=""/>
        <dsp:cNvSpPr/>
      </dsp:nvSpPr>
      <dsp:spPr>
        <a:xfrm rot="5400000">
          <a:off x="-226080" y="226762"/>
          <a:ext cx="1507201" cy="1055041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</a:t>
          </a:r>
          <a:endParaRPr lang="zh-CN" altLang="en-US" sz="3100" kern="1200" dirty="0"/>
        </a:p>
      </dsp:txBody>
      <dsp:txXfrm rot="-5400000">
        <a:off x="1" y="528203"/>
        <a:ext cx="1055041" cy="452160"/>
      </dsp:txXfrm>
    </dsp:sp>
    <dsp:sp modelId="{44594111-94FC-4F68-8C47-3B8B46B28EBE}">
      <dsp:nvSpPr>
        <dsp:cNvPr id="0" name=""/>
        <dsp:cNvSpPr/>
      </dsp:nvSpPr>
      <dsp:spPr>
        <a:xfrm rot="5400000">
          <a:off x="4101680" y="-3045956"/>
          <a:ext cx="979681" cy="7072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>
              <a:solidFill>
                <a:schemeClr val="bg1"/>
              </a:solidFill>
            </a:rPr>
            <a:t>设计架构</a:t>
          </a:r>
          <a:endParaRPr lang="zh-CN" altLang="en-US" sz="4100" kern="1200" dirty="0">
            <a:solidFill>
              <a:schemeClr val="bg1"/>
            </a:solidFill>
          </a:endParaRPr>
        </a:p>
      </dsp:txBody>
      <dsp:txXfrm rot="-5400000">
        <a:off x="1055042" y="48506"/>
        <a:ext cx="7025134" cy="884033"/>
      </dsp:txXfrm>
    </dsp:sp>
    <dsp:sp modelId="{C20B2E41-192D-4909-B4EC-E34F50B7AA7B}">
      <dsp:nvSpPr>
        <dsp:cNvPr id="0" name=""/>
        <dsp:cNvSpPr/>
      </dsp:nvSpPr>
      <dsp:spPr>
        <a:xfrm rot="5400000">
          <a:off x="-226080" y="1538576"/>
          <a:ext cx="1507201" cy="1055041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</a:t>
          </a:r>
          <a:endParaRPr lang="zh-CN" altLang="en-US" sz="3100" kern="1200" dirty="0"/>
        </a:p>
      </dsp:txBody>
      <dsp:txXfrm rot="-5400000">
        <a:off x="1" y="1840017"/>
        <a:ext cx="1055041" cy="452160"/>
      </dsp:txXfrm>
    </dsp:sp>
    <dsp:sp modelId="{C2020E06-7D38-452B-8243-E3F6543C3B90}">
      <dsp:nvSpPr>
        <dsp:cNvPr id="0" name=""/>
        <dsp:cNvSpPr/>
      </dsp:nvSpPr>
      <dsp:spPr>
        <a:xfrm rot="5400000">
          <a:off x="4101680" y="-1734142"/>
          <a:ext cx="979681" cy="7072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命令支持</a:t>
          </a:r>
          <a:endParaRPr lang="zh-CN" altLang="en-US" sz="4100" kern="1200" dirty="0"/>
        </a:p>
      </dsp:txBody>
      <dsp:txXfrm rot="-5400000">
        <a:off x="1055042" y="1360320"/>
        <a:ext cx="7025134" cy="884033"/>
      </dsp:txXfrm>
    </dsp:sp>
    <dsp:sp modelId="{6FDC0915-163A-47A9-9CA2-171FC092218A}">
      <dsp:nvSpPr>
        <dsp:cNvPr id="0" name=""/>
        <dsp:cNvSpPr/>
      </dsp:nvSpPr>
      <dsp:spPr>
        <a:xfrm rot="5400000">
          <a:off x="-226080" y="2850391"/>
          <a:ext cx="1507201" cy="1055041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</a:t>
          </a:r>
          <a:endParaRPr lang="zh-CN" altLang="en-US" sz="3100" kern="1200" dirty="0"/>
        </a:p>
      </dsp:txBody>
      <dsp:txXfrm rot="-5400000">
        <a:off x="1" y="3151832"/>
        <a:ext cx="1055041" cy="452160"/>
      </dsp:txXfrm>
    </dsp:sp>
    <dsp:sp modelId="{9CAFAA71-EE95-4ED9-9145-4A02A4073582}">
      <dsp:nvSpPr>
        <dsp:cNvPr id="0" name=""/>
        <dsp:cNvSpPr/>
      </dsp:nvSpPr>
      <dsp:spPr>
        <a:xfrm rot="5400000">
          <a:off x="4101680" y="-422327"/>
          <a:ext cx="979681" cy="7072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100" kern="1200" dirty="0" smtClean="0"/>
            <a:t>Demo</a:t>
          </a:r>
          <a:r>
            <a:rPr lang="zh-CN" altLang="en-US" sz="4100" kern="1200" dirty="0" smtClean="0"/>
            <a:t>演示</a:t>
          </a:r>
          <a:endParaRPr lang="zh-CN" altLang="en-US" sz="4100" kern="1200" dirty="0"/>
        </a:p>
      </dsp:txBody>
      <dsp:txXfrm rot="-5400000">
        <a:off x="1055042" y="2672135"/>
        <a:ext cx="7025134" cy="884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F812-75BD-4729-9FF3-B629BD1A8D8B}">
      <dsp:nvSpPr>
        <dsp:cNvPr id="0" name=""/>
        <dsp:cNvSpPr/>
      </dsp:nvSpPr>
      <dsp:spPr>
        <a:xfrm>
          <a:off x="0" y="0"/>
          <a:ext cx="6502400" cy="8914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功能接口</a:t>
          </a:r>
          <a:endParaRPr lang="zh-CN" altLang="en-US" sz="2800" kern="1200" dirty="0"/>
        </a:p>
      </dsp:txBody>
      <dsp:txXfrm>
        <a:off x="26108" y="26108"/>
        <a:ext cx="5465182" cy="839188"/>
      </dsp:txXfrm>
    </dsp:sp>
    <dsp:sp modelId="{65DD8B56-4E71-47E5-9CE7-90F7629957DA}">
      <dsp:nvSpPr>
        <dsp:cNvPr id="0" name=""/>
        <dsp:cNvSpPr/>
      </dsp:nvSpPr>
      <dsp:spPr>
        <a:xfrm>
          <a:off x="544575" y="1053477"/>
          <a:ext cx="6502400" cy="8914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语义树生成</a:t>
          </a:r>
          <a:endParaRPr lang="zh-CN" altLang="en-US" sz="2800" kern="1200" dirty="0"/>
        </a:p>
      </dsp:txBody>
      <dsp:txXfrm>
        <a:off x="570683" y="1079585"/>
        <a:ext cx="5326195" cy="839188"/>
      </dsp:txXfrm>
    </dsp:sp>
    <dsp:sp modelId="{02025348-296E-473E-9040-5374D9E63F6F}">
      <dsp:nvSpPr>
        <dsp:cNvPr id="0" name=""/>
        <dsp:cNvSpPr/>
      </dsp:nvSpPr>
      <dsp:spPr>
        <a:xfrm>
          <a:off x="1081024" y="2106955"/>
          <a:ext cx="6502400" cy="8914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语义树分析</a:t>
          </a:r>
          <a:endParaRPr lang="zh-CN" altLang="en-US" sz="2800" kern="1200" dirty="0"/>
        </a:p>
      </dsp:txBody>
      <dsp:txXfrm>
        <a:off x="1107132" y="2133063"/>
        <a:ext cx="5334323" cy="839188"/>
      </dsp:txXfrm>
    </dsp:sp>
    <dsp:sp modelId="{BD861914-9054-428D-9B60-B29C5140B908}">
      <dsp:nvSpPr>
        <dsp:cNvPr id="0" name=""/>
        <dsp:cNvSpPr/>
      </dsp:nvSpPr>
      <dsp:spPr>
        <a:xfrm>
          <a:off x="1625599" y="3160433"/>
          <a:ext cx="6502400" cy="8914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原子化功能实现（原子表级操作）</a:t>
          </a:r>
          <a:endParaRPr lang="zh-CN" altLang="en-US" sz="2800" kern="1200" dirty="0"/>
        </a:p>
      </dsp:txBody>
      <dsp:txXfrm>
        <a:off x="1651707" y="3186541"/>
        <a:ext cx="5326195" cy="839188"/>
      </dsp:txXfrm>
    </dsp:sp>
    <dsp:sp modelId="{5B44E155-BD09-4648-B699-8545386FB603}">
      <dsp:nvSpPr>
        <dsp:cNvPr id="0" name=""/>
        <dsp:cNvSpPr/>
      </dsp:nvSpPr>
      <dsp:spPr>
        <a:xfrm>
          <a:off x="5922987" y="682734"/>
          <a:ext cx="579412" cy="5794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053355" y="682734"/>
        <a:ext cx="318676" cy="436008"/>
      </dsp:txXfrm>
    </dsp:sp>
    <dsp:sp modelId="{770275EB-A8AF-4C23-97E2-4796D79009D2}">
      <dsp:nvSpPr>
        <dsp:cNvPr id="0" name=""/>
        <dsp:cNvSpPr/>
      </dsp:nvSpPr>
      <dsp:spPr>
        <a:xfrm>
          <a:off x="6467563" y="1736212"/>
          <a:ext cx="579412" cy="5794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597931" y="1736212"/>
        <a:ext cx="318676" cy="436008"/>
      </dsp:txXfrm>
    </dsp:sp>
    <dsp:sp modelId="{5D0DF23A-B9C6-4224-84EA-D8E8EBE65226}">
      <dsp:nvSpPr>
        <dsp:cNvPr id="0" name=""/>
        <dsp:cNvSpPr/>
      </dsp:nvSpPr>
      <dsp:spPr>
        <a:xfrm>
          <a:off x="7004011" y="2789690"/>
          <a:ext cx="579412" cy="5794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34379" y="2789690"/>
        <a:ext cx="318676" cy="436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FD4E0-4E38-45B1-B7D9-1E901ADB3631}">
      <dsp:nvSpPr>
        <dsp:cNvPr id="0" name=""/>
        <dsp:cNvSpPr/>
      </dsp:nvSpPr>
      <dsp:spPr>
        <a:xfrm rot="5400000">
          <a:off x="4296866" y="-2821917"/>
          <a:ext cx="850732" cy="671167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addCol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addRowByNames</a:t>
          </a:r>
          <a:endParaRPr lang="zh-CN" altLang="en-US" sz="2400" kern="1200" dirty="0"/>
        </a:p>
      </dsp:txBody>
      <dsp:txXfrm rot="-5400000">
        <a:off x="1366396" y="150082"/>
        <a:ext cx="6670144" cy="767674"/>
      </dsp:txXfrm>
    </dsp:sp>
    <dsp:sp modelId="{5BD54638-AE04-4B82-9F08-42515DE7D476}">
      <dsp:nvSpPr>
        <dsp:cNvPr id="0" name=""/>
        <dsp:cNvSpPr/>
      </dsp:nvSpPr>
      <dsp:spPr>
        <a:xfrm>
          <a:off x="326" y="2210"/>
          <a:ext cx="1366069" cy="1063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Create/Insert</a:t>
          </a:r>
          <a:endParaRPr lang="zh-CN" altLang="en-US" sz="1500" kern="1200" dirty="0"/>
        </a:p>
      </dsp:txBody>
      <dsp:txXfrm>
        <a:off x="52238" y="54122"/>
        <a:ext cx="1262245" cy="959591"/>
      </dsp:txXfrm>
    </dsp:sp>
    <dsp:sp modelId="{DA6122B7-4397-45DE-BB55-2C26AFF07352}">
      <dsp:nvSpPr>
        <dsp:cNvPr id="0" name=""/>
        <dsp:cNvSpPr/>
      </dsp:nvSpPr>
      <dsp:spPr>
        <a:xfrm rot="5400000">
          <a:off x="4311624" y="-1740176"/>
          <a:ext cx="850732" cy="678136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conditionRow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updRowByNoVector</a:t>
          </a:r>
          <a:endParaRPr lang="zh-CN" altLang="en-US" sz="2400" kern="1200" dirty="0"/>
        </a:p>
      </dsp:txBody>
      <dsp:txXfrm rot="-5400000">
        <a:off x="1346309" y="1266668"/>
        <a:ext cx="6739835" cy="767674"/>
      </dsp:txXfrm>
    </dsp:sp>
    <dsp:sp modelId="{13115DA4-47BD-4540-A368-120D5B00267D}">
      <dsp:nvSpPr>
        <dsp:cNvPr id="0" name=""/>
        <dsp:cNvSpPr/>
      </dsp:nvSpPr>
      <dsp:spPr>
        <a:xfrm>
          <a:off x="326" y="1118797"/>
          <a:ext cx="1345982" cy="1063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Update</a:t>
          </a:r>
          <a:endParaRPr lang="zh-CN" altLang="en-US" sz="1500" kern="1200" dirty="0"/>
        </a:p>
      </dsp:txBody>
      <dsp:txXfrm>
        <a:off x="52238" y="1170709"/>
        <a:ext cx="1242158" cy="959591"/>
      </dsp:txXfrm>
    </dsp:sp>
    <dsp:sp modelId="{69731AC5-C56F-4F3E-8642-604D1D33DBB4}">
      <dsp:nvSpPr>
        <dsp:cNvPr id="0" name=""/>
        <dsp:cNvSpPr/>
      </dsp:nvSpPr>
      <dsp:spPr>
        <a:xfrm rot="5400000">
          <a:off x="4304227" y="-630790"/>
          <a:ext cx="850732" cy="679576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conditionRow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delRowByNoVector</a:t>
          </a:r>
          <a:endParaRPr lang="zh-CN" altLang="en-US" sz="2400" kern="1200" dirty="0"/>
        </a:p>
      </dsp:txBody>
      <dsp:txXfrm rot="-5400000">
        <a:off x="1331711" y="2383255"/>
        <a:ext cx="6754236" cy="767674"/>
      </dsp:txXfrm>
    </dsp:sp>
    <dsp:sp modelId="{A394403A-ABB3-4F9B-BEBB-AAB70D489245}">
      <dsp:nvSpPr>
        <dsp:cNvPr id="0" name=""/>
        <dsp:cNvSpPr/>
      </dsp:nvSpPr>
      <dsp:spPr>
        <a:xfrm>
          <a:off x="326" y="2235384"/>
          <a:ext cx="1331384" cy="1063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Delete</a:t>
          </a:r>
          <a:endParaRPr lang="zh-CN" altLang="en-US" sz="1500" kern="1200" dirty="0"/>
        </a:p>
      </dsp:txBody>
      <dsp:txXfrm>
        <a:off x="52238" y="2287296"/>
        <a:ext cx="1227560" cy="959591"/>
      </dsp:txXfrm>
    </dsp:sp>
    <dsp:sp modelId="{2DACB2F5-8087-4916-936E-FEFFE9AA7265}">
      <dsp:nvSpPr>
        <dsp:cNvPr id="0" name=""/>
        <dsp:cNvSpPr/>
      </dsp:nvSpPr>
      <dsp:spPr>
        <a:xfrm rot="5400000">
          <a:off x="4309344" y="495990"/>
          <a:ext cx="850732" cy="6775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conditionRow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conditionTable</a:t>
          </a:r>
          <a:endParaRPr lang="zh-CN" altLang="en-US" sz="2400" kern="1200" dirty="0"/>
        </a:p>
      </dsp:txBody>
      <dsp:txXfrm rot="-5400000">
        <a:off x="1347023" y="3499841"/>
        <a:ext cx="6733847" cy="767674"/>
      </dsp:txXfrm>
    </dsp:sp>
    <dsp:sp modelId="{D7E94C09-7D38-47B6-B51D-F1424538D491}">
      <dsp:nvSpPr>
        <dsp:cNvPr id="0" name=""/>
        <dsp:cNvSpPr/>
      </dsp:nvSpPr>
      <dsp:spPr>
        <a:xfrm>
          <a:off x="326" y="3351971"/>
          <a:ext cx="1346696" cy="1063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Select</a:t>
          </a:r>
          <a:endParaRPr lang="zh-CN" altLang="en-US" sz="1500" kern="1200" dirty="0"/>
        </a:p>
      </dsp:txBody>
      <dsp:txXfrm>
        <a:off x="52238" y="3403883"/>
        <a:ext cx="1242872" cy="959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D906E-3A34-4025-8B64-0738EACFDD31}">
      <dsp:nvSpPr>
        <dsp:cNvPr id="0" name=""/>
        <dsp:cNvSpPr/>
      </dsp:nvSpPr>
      <dsp:spPr>
        <a:xfrm>
          <a:off x="0" y="371630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 </a:t>
          </a:r>
          <a:r>
            <a:rPr lang="en-US" altLang="en-US" sz="1700" kern="1200" dirty="0" err="1" smtClean="0"/>
            <a:t>createTable</a:t>
          </a:r>
          <a:r>
            <a:rPr lang="en-US" altLang="en-US" sz="1700" kern="1200" dirty="0" smtClean="0"/>
            <a:t>( </a:t>
          </a:r>
          <a:r>
            <a:rPr lang="en-US" altLang="en-US" sz="1700" kern="1200" dirty="0" err="1" smtClean="0"/>
            <a:t>const</a:t>
          </a:r>
          <a:r>
            <a:rPr lang="en-US" altLang="en-US" sz="1700" kern="1200" dirty="0" smtClean="0"/>
            <a:t> char *</a:t>
          </a:r>
          <a:r>
            <a:rPr lang="en-US" altLang="en-US" sz="1700" kern="1200" dirty="0" err="1" smtClean="0"/>
            <a:t>tableName</a:t>
          </a:r>
          <a:r>
            <a:rPr lang="en-US" altLang="en-US" sz="1700" kern="1200" dirty="0" smtClean="0"/>
            <a:t> );</a:t>
          </a:r>
          <a:endParaRPr lang="zh-CN" altLang="en-US" sz="1700" kern="1200" dirty="0"/>
        </a:p>
      </dsp:txBody>
      <dsp:txXfrm>
        <a:off x="18934" y="390564"/>
        <a:ext cx="10171547" cy="349987"/>
      </dsp:txXfrm>
    </dsp:sp>
    <dsp:sp modelId="{9E292551-7FA3-4D73-B759-065B38E8AAA5}">
      <dsp:nvSpPr>
        <dsp:cNvPr id="0" name=""/>
        <dsp:cNvSpPr/>
      </dsp:nvSpPr>
      <dsp:spPr>
        <a:xfrm>
          <a:off x="0" y="808445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44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smtClean="0"/>
            <a:t>int getColNames( const char *tableName, vector&lt;string&gt; &amp;vecCol );</a:t>
          </a:r>
          <a:endParaRPr lang="zh-CN" altLang="en-US" sz="1700" kern="1200"/>
        </a:p>
      </dsp:txBody>
      <dsp:txXfrm>
        <a:off x="18934" y="827379"/>
        <a:ext cx="10171547" cy="349987"/>
      </dsp:txXfrm>
    </dsp:sp>
    <dsp:sp modelId="{431D728B-CEB7-4175-BC00-EB854E7B9C8B}">
      <dsp:nvSpPr>
        <dsp:cNvPr id="0" name=""/>
        <dsp:cNvSpPr/>
      </dsp:nvSpPr>
      <dsp:spPr>
        <a:xfrm>
          <a:off x="0" y="1245260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888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smtClean="0"/>
            <a:t>int getRows( const char *tablename, vector&lt;int&gt; &amp;vecRow );</a:t>
          </a:r>
          <a:endParaRPr lang="zh-CN" altLang="en-US" sz="1700" kern="1200"/>
        </a:p>
      </dsp:txBody>
      <dsp:txXfrm>
        <a:off x="18934" y="1264194"/>
        <a:ext cx="10171547" cy="349987"/>
      </dsp:txXfrm>
    </dsp:sp>
    <dsp:sp modelId="{B7F13362-9DB0-4E51-99C0-730CCE4A7C17}">
      <dsp:nvSpPr>
        <dsp:cNvPr id="0" name=""/>
        <dsp:cNvSpPr/>
      </dsp:nvSpPr>
      <dsp:spPr>
        <a:xfrm>
          <a:off x="0" y="1682075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smtClean="0"/>
            <a:t>int addCol( const char *tableName, PST pss ); // pss &lt;name, type&gt;</a:t>
          </a:r>
          <a:endParaRPr lang="zh-CN" altLang="en-US" sz="1700" kern="1200"/>
        </a:p>
      </dsp:txBody>
      <dsp:txXfrm>
        <a:off x="18934" y="1701009"/>
        <a:ext cx="10171547" cy="349987"/>
      </dsp:txXfrm>
    </dsp:sp>
    <dsp:sp modelId="{F3550318-21DC-4488-88C8-53F42FF8D52C}">
      <dsp:nvSpPr>
        <dsp:cNvPr id="0" name=""/>
        <dsp:cNvSpPr/>
      </dsp:nvSpPr>
      <dsp:spPr>
        <a:xfrm>
          <a:off x="0" y="2118890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7778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smtClean="0"/>
            <a:t>int addRowByNames( const char *tableName, vector&lt;PSV&gt; vecRow );</a:t>
          </a:r>
          <a:endParaRPr lang="zh-CN" altLang="en-US" sz="1700" kern="1200"/>
        </a:p>
      </dsp:txBody>
      <dsp:txXfrm>
        <a:off x="18934" y="2137824"/>
        <a:ext cx="10171547" cy="349987"/>
      </dsp:txXfrm>
    </dsp:sp>
    <dsp:sp modelId="{04DF2BAB-219C-4020-BBAC-96EB5988AB56}">
      <dsp:nvSpPr>
        <dsp:cNvPr id="0" name=""/>
        <dsp:cNvSpPr/>
      </dsp:nvSpPr>
      <dsp:spPr>
        <a:xfrm>
          <a:off x="0" y="2555705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222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 </a:t>
          </a:r>
          <a:r>
            <a:rPr lang="en-US" altLang="en-US" sz="1700" kern="1200" dirty="0" err="1" smtClean="0"/>
            <a:t>conditionRow</a:t>
          </a:r>
          <a:r>
            <a:rPr lang="en-US" altLang="en-US" sz="1700" kern="1200" dirty="0" smtClean="0"/>
            <a:t>( </a:t>
          </a:r>
          <a:r>
            <a:rPr lang="en-US" altLang="en-US" sz="1700" kern="1200" dirty="0" err="1" smtClean="0"/>
            <a:t>const</a:t>
          </a:r>
          <a:r>
            <a:rPr lang="en-US" altLang="en-US" sz="1700" kern="1200" dirty="0" smtClean="0"/>
            <a:t> char *</a:t>
          </a:r>
          <a:r>
            <a:rPr lang="en-US" altLang="en-US" sz="1700" kern="1200" dirty="0" err="1" smtClean="0"/>
            <a:t>tableName</a:t>
          </a:r>
          <a:r>
            <a:rPr lang="en-US" altLang="en-US" sz="1700" kern="1200" dirty="0" smtClean="0"/>
            <a:t>, </a:t>
          </a:r>
          <a:r>
            <a:rPr lang="en-US" altLang="en-US" sz="1700" kern="1200" dirty="0" err="1" smtClean="0"/>
            <a:t>ExpNode</a:t>
          </a:r>
          <a:r>
            <a:rPr lang="en-US" altLang="en-US" sz="1700" kern="1200" dirty="0" smtClean="0"/>
            <a:t> *root, vector&lt;</a:t>
          </a: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&gt; &amp;</a:t>
          </a:r>
          <a:r>
            <a:rPr lang="en-US" altLang="en-US" sz="1700" kern="1200" dirty="0" err="1" smtClean="0"/>
            <a:t>vecRet</a:t>
          </a:r>
          <a:r>
            <a:rPr lang="en-US" altLang="en-US" sz="1700" kern="1200" dirty="0" smtClean="0"/>
            <a:t> );</a:t>
          </a:r>
          <a:endParaRPr lang="zh-CN" altLang="en-US" sz="1700" kern="1200" dirty="0"/>
        </a:p>
      </dsp:txBody>
      <dsp:txXfrm>
        <a:off x="18934" y="2574639"/>
        <a:ext cx="10171547" cy="349987"/>
      </dsp:txXfrm>
    </dsp:sp>
    <dsp:sp modelId="{23E1D9A2-6DBE-4FB2-B4EF-867C6562ABD4}">
      <dsp:nvSpPr>
        <dsp:cNvPr id="0" name=""/>
        <dsp:cNvSpPr/>
      </dsp:nvSpPr>
      <dsp:spPr>
        <a:xfrm>
          <a:off x="0" y="2992520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smtClean="0"/>
            <a:t>int conditionCol( const char *tableName, vector&lt;string&gt; vecCol, vector&lt;int&gt; &amp;vecRet );</a:t>
          </a:r>
          <a:endParaRPr lang="zh-CN" altLang="en-US" sz="1700" kern="1200"/>
        </a:p>
      </dsp:txBody>
      <dsp:txXfrm>
        <a:off x="18934" y="3011454"/>
        <a:ext cx="10171547" cy="349987"/>
      </dsp:txXfrm>
    </dsp:sp>
    <dsp:sp modelId="{063B1246-3895-4F24-8541-78A211F7F92B}">
      <dsp:nvSpPr>
        <dsp:cNvPr id="0" name=""/>
        <dsp:cNvSpPr/>
      </dsp:nvSpPr>
      <dsp:spPr>
        <a:xfrm>
          <a:off x="0" y="3429335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111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 </a:t>
          </a:r>
          <a:r>
            <a:rPr lang="en-US" altLang="en-US" sz="1700" kern="1200" dirty="0" err="1" smtClean="0"/>
            <a:t>conditionTable</a:t>
          </a:r>
          <a:r>
            <a:rPr lang="en-US" altLang="en-US" sz="1700" kern="1200" dirty="0" smtClean="0"/>
            <a:t>( </a:t>
          </a:r>
          <a:r>
            <a:rPr lang="en-US" altLang="en-US" sz="1700" kern="1200" dirty="0" err="1" smtClean="0"/>
            <a:t>const</a:t>
          </a:r>
          <a:r>
            <a:rPr lang="en-US" altLang="en-US" sz="1700" kern="1200" dirty="0" smtClean="0"/>
            <a:t> char *</a:t>
          </a:r>
          <a:r>
            <a:rPr lang="en-US" altLang="en-US" sz="1700" kern="1200" dirty="0" err="1" smtClean="0"/>
            <a:t>tableName</a:t>
          </a:r>
          <a:r>
            <a:rPr lang="en-US" altLang="en-US" sz="1700" kern="1200" dirty="0" smtClean="0"/>
            <a:t>, </a:t>
          </a:r>
          <a:r>
            <a:rPr lang="en-US" altLang="en-US" sz="1700" kern="1200" dirty="0" err="1" smtClean="0"/>
            <a:t>ExpNode</a:t>
          </a:r>
          <a:r>
            <a:rPr lang="en-US" altLang="en-US" sz="1700" kern="1200" dirty="0" smtClean="0"/>
            <a:t> *</a:t>
          </a:r>
          <a:r>
            <a:rPr lang="en-US" altLang="en-US" sz="1700" kern="1200" dirty="0" err="1" smtClean="0"/>
            <a:t>conditionCols</a:t>
          </a:r>
          <a:r>
            <a:rPr lang="en-US" altLang="en-US" sz="1700" kern="1200" dirty="0" smtClean="0"/>
            <a:t>, vector&lt;</a:t>
          </a: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&gt; </a:t>
          </a:r>
          <a:r>
            <a:rPr lang="en-US" altLang="en-US" sz="1700" kern="1200" dirty="0" err="1" smtClean="0"/>
            <a:t>vecRow</a:t>
          </a:r>
          <a:r>
            <a:rPr lang="en-US" altLang="en-US" sz="1700" kern="1200" dirty="0" smtClean="0"/>
            <a:t>, Table &amp;</a:t>
          </a:r>
          <a:r>
            <a:rPr lang="en-US" altLang="en-US" sz="1700" kern="1200" dirty="0" err="1" smtClean="0"/>
            <a:t>tableRet</a:t>
          </a:r>
          <a:r>
            <a:rPr lang="en-US" altLang="en-US" sz="1700" kern="1200" dirty="0" smtClean="0"/>
            <a:t> );</a:t>
          </a:r>
          <a:endParaRPr lang="zh-CN" altLang="en-US" sz="1700" kern="1200" dirty="0"/>
        </a:p>
      </dsp:txBody>
      <dsp:txXfrm>
        <a:off x="18934" y="3448269"/>
        <a:ext cx="10171547" cy="349987"/>
      </dsp:txXfrm>
    </dsp:sp>
    <dsp:sp modelId="{31571D6D-AF56-4E29-B15B-2B6A3F966CFB}">
      <dsp:nvSpPr>
        <dsp:cNvPr id="0" name=""/>
        <dsp:cNvSpPr/>
      </dsp:nvSpPr>
      <dsp:spPr>
        <a:xfrm>
          <a:off x="0" y="3866150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555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 </a:t>
          </a:r>
          <a:r>
            <a:rPr lang="en-US" altLang="en-US" sz="1700" kern="1200" dirty="0" err="1" smtClean="0"/>
            <a:t>delRowByNoVector</a:t>
          </a:r>
          <a:r>
            <a:rPr lang="en-US" altLang="en-US" sz="1700" kern="1200" dirty="0" smtClean="0"/>
            <a:t>( </a:t>
          </a:r>
          <a:r>
            <a:rPr lang="en-US" altLang="en-US" sz="1700" kern="1200" dirty="0" err="1" smtClean="0"/>
            <a:t>const</a:t>
          </a:r>
          <a:r>
            <a:rPr lang="en-US" altLang="en-US" sz="1700" kern="1200" dirty="0" smtClean="0"/>
            <a:t> char *</a:t>
          </a:r>
          <a:r>
            <a:rPr lang="en-US" altLang="en-US" sz="1700" kern="1200" dirty="0" err="1" smtClean="0"/>
            <a:t>tableName</a:t>
          </a:r>
          <a:r>
            <a:rPr lang="en-US" altLang="en-US" sz="1700" kern="1200" dirty="0" smtClean="0"/>
            <a:t>, vector&lt;</a:t>
          </a: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&gt; </a:t>
          </a:r>
          <a:r>
            <a:rPr lang="en-US" altLang="en-US" sz="1700" kern="1200" dirty="0" err="1" smtClean="0"/>
            <a:t>vecRow</a:t>
          </a:r>
          <a:r>
            <a:rPr lang="en-US" altLang="en-US" sz="1700" kern="1200" dirty="0" smtClean="0"/>
            <a:t> );</a:t>
          </a:r>
          <a:endParaRPr lang="zh-CN" altLang="en-US" sz="1700" kern="1200" dirty="0"/>
        </a:p>
      </dsp:txBody>
      <dsp:txXfrm>
        <a:off x="18934" y="3885084"/>
        <a:ext cx="10171547" cy="349987"/>
      </dsp:txXfrm>
    </dsp:sp>
    <dsp:sp modelId="{29496952-962D-45B1-9410-B1232D6356DF}">
      <dsp:nvSpPr>
        <dsp:cNvPr id="0" name=""/>
        <dsp:cNvSpPr/>
      </dsp:nvSpPr>
      <dsp:spPr>
        <a:xfrm>
          <a:off x="0" y="4302965"/>
          <a:ext cx="10209415" cy="38785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 </a:t>
          </a:r>
          <a:r>
            <a:rPr lang="en-US" altLang="en-US" sz="1700" kern="1200" dirty="0" err="1" smtClean="0"/>
            <a:t>updRowByNoVector</a:t>
          </a:r>
          <a:r>
            <a:rPr lang="en-US" altLang="en-US" sz="1700" kern="1200" dirty="0" smtClean="0"/>
            <a:t>( </a:t>
          </a:r>
          <a:r>
            <a:rPr lang="en-US" altLang="en-US" sz="1700" kern="1200" dirty="0" err="1" smtClean="0"/>
            <a:t>const</a:t>
          </a:r>
          <a:r>
            <a:rPr lang="en-US" altLang="en-US" sz="1700" kern="1200" dirty="0" smtClean="0"/>
            <a:t> char *</a:t>
          </a:r>
          <a:r>
            <a:rPr lang="en-US" altLang="en-US" sz="1700" kern="1200" dirty="0" err="1" smtClean="0"/>
            <a:t>tableName</a:t>
          </a:r>
          <a:r>
            <a:rPr lang="en-US" altLang="en-US" sz="1700" kern="1200" dirty="0" smtClean="0"/>
            <a:t>, vector&lt;</a:t>
          </a:r>
          <a:r>
            <a:rPr lang="en-US" altLang="en-US" sz="1700" kern="1200" dirty="0" err="1" smtClean="0"/>
            <a:t>int</a:t>
          </a:r>
          <a:r>
            <a:rPr lang="en-US" altLang="en-US" sz="1700" kern="1200" dirty="0" smtClean="0"/>
            <a:t>&gt; </a:t>
          </a:r>
          <a:r>
            <a:rPr lang="en-US" altLang="en-US" sz="1700" kern="1200" dirty="0" err="1" smtClean="0"/>
            <a:t>vecRow</a:t>
          </a:r>
          <a:r>
            <a:rPr lang="en-US" altLang="en-US" sz="1700" kern="1200" dirty="0" smtClean="0"/>
            <a:t>, vector&lt;PSE&gt; </a:t>
          </a:r>
          <a:r>
            <a:rPr lang="en-US" altLang="en-US" sz="1700" kern="1200" dirty="0" err="1" smtClean="0"/>
            <a:t>vecCol</a:t>
          </a:r>
          <a:r>
            <a:rPr lang="en-US" altLang="en-US" sz="1700" kern="1200" dirty="0" smtClean="0"/>
            <a:t> );</a:t>
          </a:r>
          <a:endParaRPr lang="zh-CN" altLang="en-US" sz="1700" kern="1200" dirty="0"/>
        </a:p>
      </dsp:txBody>
      <dsp:txXfrm>
        <a:off x="18934" y="4321899"/>
        <a:ext cx="10171547" cy="3499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A3EC1-8B75-4EEF-9CE9-FBFD29859BD5}">
      <dsp:nvSpPr>
        <dsp:cNvPr id="0" name=""/>
        <dsp:cNvSpPr/>
      </dsp:nvSpPr>
      <dsp:spPr>
        <a:xfrm>
          <a:off x="5981" y="1559951"/>
          <a:ext cx="2379650" cy="1962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表义式化简转化</a:t>
          </a:r>
          <a:r>
            <a:rPr lang="en-US" altLang="zh-CN" sz="2000" kern="1200" dirty="0" smtClean="0"/>
            <a:t>——</a:t>
          </a:r>
          <a:r>
            <a:rPr lang="zh-CN" altLang="en-US" sz="2000" kern="1200" dirty="0" smtClean="0"/>
            <a:t>表达式树</a:t>
          </a:r>
          <a:endParaRPr lang="zh-CN" altLang="en-US" sz="2000" kern="1200" dirty="0"/>
        </a:p>
      </dsp:txBody>
      <dsp:txXfrm>
        <a:off x="51149" y="1605119"/>
        <a:ext cx="2289314" cy="1451796"/>
      </dsp:txXfrm>
    </dsp:sp>
    <dsp:sp modelId="{3F36D86A-E551-4716-A5E4-3133A8CE27E6}">
      <dsp:nvSpPr>
        <dsp:cNvPr id="0" name=""/>
        <dsp:cNvSpPr/>
      </dsp:nvSpPr>
      <dsp:spPr>
        <a:xfrm>
          <a:off x="1277921" y="1294527"/>
          <a:ext cx="3606522" cy="3606522"/>
        </a:xfrm>
        <a:prstGeom prst="leftCircularArrow">
          <a:avLst>
            <a:gd name="adj1" fmla="val 2334"/>
            <a:gd name="adj2" fmla="val 281741"/>
            <a:gd name="adj3" fmla="val 2057251"/>
            <a:gd name="adj4" fmla="val 9024489"/>
            <a:gd name="adj5" fmla="val 2723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611A0-0EC4-4F0F-8A24-47751A77F67E}">
      <dsp:nvSpPr>
        <dsp:cNvPr id="0" name=""/>
        <dsp:cNvSpPr/>
      </dsp:nvSpPr>
      <dsp:spPr>
        <a:xfrm>
          <a:off x="534792" y="3102083"/>
          <a:ext cx="2115244" cy="84116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前置操作</a:t>
          </a:r>
          <a:endParaRPr lang="zh-CN" altLang="en-US" sz="3400" kern="1200" dirty="0"/>
        </a:p>
      </dsp:txBody>
      <dsp:txXfrm>
        <a:off x="559429" y="3126720"/>
        <a:ext cx="2065970" cy="791889"/>
      </dsp:txXfrm>
    </dsp:sp>
    <dsp:sp modelId="{910116F0-992E-431A-9716-D0FF18AA0D82}">
      <dsp:nvSpPr>
        <dsp:cNvPr id="0" name=""/>
        <dsp:cNvSpPr/>
      </dsp:nvSpPr>
      <dsp:spPr>
        <a:xfrm>
          <a:off x="3050821" y="1559951"/>
          <a:ext cx="4069439" cy="1962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1.</a:t>
          </a:r>
          <a:r>
            <a:rPr lang="zh-CN" altLang="en-US" sz="2000" kern="1200" dirty="0" smtClean="0"/>
            <a:t>数值计算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2.</a:t>
          </a:r>
          <a:r>
            <a:rPr lang="zh-CN" altLang="en-US" sz="2000" kern="1200" dirty="0" smtClean="0"/>
            <a:t>数值间逻辑运算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3.</a:t>
          </a:r>
          <a:r>
            <a:rPr lang="zh-CN" altLang="en-US" sz="2000" kern="1200" dirty="0" smtClean="0"/>
            <a:t>逻辑结果间逻辑运算</a:t>
          </a:r>
          <a:endParaRPr lang="zh-CN" altLang="en-US" sz="2000" kern="1200" dirty="0"/>
        </a:p>
      </dsp:txBody>
      <dsp:txXfrm>
        <a:off x="3095989" y="2025700"/>
        <a:ext cx="3979103" cy="1451796"/>
      </dsp:txXfrm>
    </dsp:sp>
    <dsp:sp modelId="{1982BDB8-789C-4497-A245-70FE8EAEB02B}">
      <dsp:nvSpPr>
        <dsp:cNvPr id="0" name=""/>
        <dsp:cNvSpPr/>
      </dsp:nvSpPr>
      <dsp:spPr>
        <a:xfrm>
          <a:off x="5167656" y="181565"/>
          <a:ext cx="3606522" cy="3606522"/>
        </a:xfrm>
        <a:prstGeom prst="circularArrow">
          <a:avLst>
            <a:gd name="adj1" fmla="val 2334"/>
            <a:gd name="adj2" fmla="val 281741"/>
            <a:gd name="adj3" fmla="val 19542749"/>
            <a:gd name="adj4" fmla="val 12575511"/>
            <a:gd name="adj5" fmla="val 2723"/>
          </a:avLst>
        </a:prstGeom>
        <a:solidFill>
          <a:schemeClr val="accent2">
            <a:shade val="90000"/>
            <a:hueOff val="-200156"/>
            <a:satOff val="-4199"/>
            <a:lumOff val="283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00546-DF9F-4AA0-B6C3-79BAD6952BA3}">
      <dsp:nvSpPr>
        <dsp:cNvPr id="0" name=""/>
        <dsp:cNvSpPr/>
      </dsp:nvSpPr>
      <dsp:spPr>
        <a:xfrm>
          <a:off x="4424527" y="1139369"/>
          <a:ext cx="2115244" cy="84116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计算流程</a:t>
          </a:r>
          <a:endParaRPr lang="zh-CN" altLang="en-US" sz="3400" kern="1200" dirty="0"/>
        </a:p>
      </dsp:txBody>
      <dsp:txXfrm>
        <a:off x="4449164" y="1164006"/>
        <a:ext cx="2065970" cy="791889"/>
      </dsp:txXfrm>
    </dsp:sp>
    <dsp:sp modelId="{FCE7D029-59A9-4258-9274-8A12B1DBEC81}">
      <dsp:nvSpPr>
        <dsp:cNvPr id="0" name=""/>
        <dsp:cNvSpPr/>
      </dsp:nvSpPr>
      <dsp:spPr>
        <a:xfrm>
          <a:off x="7521045" y="1559951"/>
          <a:ext cx="2379650" cy="1962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逐行套用表达式，统计结果为</a:t>
          </a:r>
          <a:r>
            <a:rPr lang="en-US" altLang="zh-CN" sz="2000" kern="1200" dirty="0" smtClean="0"/>
            <a:t>TRUE</a:t>
          </a:r>
          <a:r>
            <a:rPr lang="zh-CN" altLang="en-US" sz="2000" kern="1200" dirty="0" smtClean="0"/>
            <a:t>的行加以返回</a:t>
          </a:r>
          <a:endParaRPr lang="zh-CN" altLang="en-US" sz="2000" kern="1200" dirty="0"/>
        </a:p>
      </dsp:txBody>
      <dsp:txXfrm>
        <a:off x="7566213" y="1605119"/>
        <a:ext cx="2289314" cy="1451796"/>
      </dsp:txXfrm>
    </dsp:sp>
    <dsp:sp modelId="{921B5F7B-1AF2-49FE-BAE3-83FC9285915E}">
      <dsp:nvSpPr>
        <dsp:cNvPr id="0" name=""/>
        <dsp:cNvSpPr/>
      </dsp:nvSpPr>
      <dsp:spPr>
        <a:xfrm>
          <a:off x="8049856" y="3102083"/>
          <a:ext cx="2115244" cy="84116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筛选流程</a:t>
          </a:r>
          <a:endParaRPr lang="zh-CN" altLang="en-US" sz="3400" kern="1200" dirty="0"/>
        </a:p>
      </dsp:txBody>
      <dsp:txXfrm>
        <a:off x="8074493" y="3126720"/>
        <a:ext cx="2065970" cy="791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DA0FDE8-3B80-4AAC-92F2-E3D0667D4E72}" type="datetimeFigureOut">
              <a:rPr lang="en-US" altLang="zh-CN" smtClean="0">
                <a:latin typeface="Microsoft YaHei UI" panose="020B0503020204020204" pitchFamily="34" charset="-122"/>
              </a:rPr>
              <a:t>12/24/2015</a:t>
            </a:fld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7B79F74-2001-4B21-B06E-FA23C7F2DD77}" type="slidenum">
              <a:rPr lang="zh-CN" smtClean="0">
                <a:latin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C5F25FBA-1311-468D-8115-8778B0F7BEEC}" type="datetimeFigureOut">
              <a:rPr lang="en-US" altLang="zh-CN" smtClean="0"/>
              <a:pPr/>
              <a:t>12/24/2015</a:t>
            </a:fld>
            <a:endParaRPr lang="en-US" alt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F0E67C00-F679-4C51-9894-9E2214E5C2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zh-CN"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t>2015/12/24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t>2015/12/24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24594C-40D9-4922-A63A-E4D7E3C24D49}" type="datetime1">
              <a:rPr lang="en-US" altLang="zh-CN" smtClean="0"/>
              <a:pPr/>
              <a:t>12/24/2015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 latinLnBrk="0">
              <a:lnSpc>
                <a:spcPct val="80000"/>
              </a:lnSpc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t>2015/12/24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t>2015/12/24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t>2015/12/24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t>2015/12/24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t>2015/12/24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t>2015/12/24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7D4020-EAAB-4E36-8532-04C08CBCE9E1}" type="datetime1">
              <a:rPr lang="en-US" altLang="zh-CN" smtClean="0"/>
              <a:pPr/>
              <a:t>12/24/2015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baseline="0">
          <a:solidFill>
            <a:schemeClr val="accent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RDBMS</a:t>
            </a:r>
            <a:r>
              <a:rPr lang="zh-CN" altLang="en-US" dirty="0" smtClean="0"/>
              <a:t>设计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成员：李若森、宋世平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898" y="0"/>
            <a:ext cx="9601200" cy="1257300"/>
          </a:xfrm>
        </p:spPr>
        <p:txBody>
          <a:bodyPr/>
          <a:lstStyle/>
          <a:p>
            <a:r>
              <a:rPr lang="zh-CN" altLang="en-US" sz="4800" dirty="0" smtClean="0"/>
              <a:t>命令支持 </a:t>
            </a:r>
            <a:r>
              <a:rPr lang="en-US" altLang="zh-CN" sz="4800" dirty="0" smtClean="0"/>
              <a:t>—— </a:t>
            </a:r>
            <a:r>
              <a:rPr lang="zh-CN" altLang="en-US" sz="4800" dirty="0" smtClean="0"/>
              <a:t>单表</a:t>
            </a:r>
            <a:r>
              <a:rPr lang="en-US" altLang="zh-CN" sz="4800" dirty="0" smtClean="0"/>
              <a:t>SQL</a:t>
            </a:r>
            <a:r>
              <a:rPr lang="zh-CN" altLang="en-US" sz="4800" dirty="0" smtClean="0"/>
              <a:t>操作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28898" y="1257300"/>
            <a:ext cx="7590539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.    CREATE TABLE example (Col1 INT, Col2 DOUBLE, Col3 STRING);</a:t>
            </a: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DROP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e.g.    DROP TABLE example;</a:t>
            </a: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e.g.    SELECT * FROM example;</a:t>
            </a: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e.g.    INSERT INTO examples VALUES( 10, 3.14, 'hello' );</a:t>
            </a: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e.g.    UPDATE example SET Col = 'col2' WHERE Col = 'col1';</a:t>
            </a: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e.g.    DELETE FROM example WHERE Col = 'col';</a:t>
            </a: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33156" y="2709950"/>
            <a:ext cx="5336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B79E6D"/>
                </a:solidFill>
              </a:rPr>
              <a:t>Demo</a:t>
            </a:r>
            <a:r>
              <a:rPr lang="zh-CN" altLang="en-US" sz="8800" dirty="0">
                <a:solidFill>
                  <a:srgbClr val="B79E6D"/>
                </a:solidFill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7199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2341" y="419100"/>
            <a:ext cx="10000212" cy="1257300"/>
          </a:xfrm>
        </p:spPr>
        <p:txBody>
          <a:bodyPr/>
          <a:lstStyle/>
          <a:p>
            <a:r>
              <a:rPr lang="en-US" altLang="zh-CN" sz="4800" dirty="0" smtClean="0"/>
              <a:t>RDBMS(</a:t>
            </a:r>
            <a:r>
              <a:rPr lang="zh-CN" altLang="en-US" sz="4800" dirty="0" smtClean="0"/>
              <a:t>仿</a:t>
            </a:r>
            <a:r>
              <a:rPr lang="en-US" altLang="zh-CN" sz="4800" dirty="0" smtClean="0"/>
              <a:t>SQL</a:t>
            </a:r>
            <a:r>
              <a:rPr lang="zh-CN" altLang="en-US" sz="4800" dirty="0" smtClean="0"/>
              <a:t>数据库管理系统设计</a:t>
            </a:r>
            <a:r>
              <a:rPr lang="en-US" altLang="zh-CN" sz="4800" dirty="0" smtClean="0"/>
              <a:t>)</a:t>
            </a:r>
            <a:endParaRPr lang="zh-CN" sz="48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80099629"/>
              </p:ext>
            </p:extLst>
          </p:nvPr>
        </p:nvGraphicFramePr>
        <p:xfrm>
          <a:off x="1425170" y="2003367"/>
          <a:ext cx="8128000" cy="4132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设计架构</a:t>
            </a:r>
            <a:r>
              <a:rPr lang="en-US" altLang="zh-CN" sz="4800" dirty="0" smtClean="0"/>
              <a:t>——</a:t>
            </a:r>
            <a:r>
              <a:rPr lang="zh-CN" altLang="en-US" sz="4800" dirty="0" smtClean="0"/>
              <a:t>函数层级设计</a:t>
            </a:r>
            <a:endParaRPr lang="zh-CN" altLang="en-US" sz="48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88124484"/>
              </p:ext>
            </p:extLst>
          </p:nvPr>
        </p:nvGraphicFramePr>
        <p:xfrm>
          <a:off x="1366982" y="1795550"/>
          <a:ext cx="8128000" cy="405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3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4800" dirty="0"/>
              <a:t>语义树</a:t>
            </a:r>
            <a:r>
              <a:rPr lang="zh-CN" altLang="en-US" sz="4800" dirty="0" smtClean="0"/>
              <a:t>生成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820881" y="4815721"/>
            <a:ext cx="1063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SELECT &lt;</a:t>
            </a:r>
            <a:r>
              <a:rPr lang="zh-CN" altLang="en-US" sz="3200" dirty="0" smtClean="0"/>
              <a:t>列名</a:t>
            </a:r>
            <a:r>
              <a:rPr lang="en-US" altLang="zh-CN" sz="3200" dirty="0" smtClean="0"/>
              <a:t>&gt;[,&lt;</a:t>
            </a:r>
            <a:r>
              <a:rPr lang="zh-CN" altLang="en-US" sz="3200" dirty="0"/>
              <a:t>列名</a:t>
            </a:r>
            <a:r>
              <a:rPr lang="en-US" altLang="zh-CN" sz="3200" dirty="0" smtClean="0"/>
              <a:t>&gt;] FROM &lt;</a:t>
            </a:r>
            <a:r>
              <a:rPr lang="zh-CN" altLang="en-US" sz="3200" dirty="0" smtClean="0"/>
              <a:t>表名</a:t>
            </a:r>
            <a:r>
              <a:rPr lang="en-US" altLang="zh-CN" sz="3200" dirty="0" smtClean="0"/>
              <a:t>&gt; [WHERE&lt;</a:t>
            </a:r>
            <a:r>
              <a:rPr lang="zh-CN" altLang="en-US" sz="3200" dirty="0" smtClean="0"/>
              <a:t>表达式</a:t>
            </a:r>
            <a:r>
              <a:rPr lang="en-US" altLang="zh-CN" sz="3200" dirty="0" smtClean="0"/>
              <a:t>&gt;];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28179" y="1047750"/>
            <a:ext cx="64267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语义树结构体</a:t>
            </a: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TNode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mType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mStrName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union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valType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char 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valStr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double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valDouble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mVal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TNode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mpChildNode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mpBrotherNode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1676400"/>
            <a:ext cx="25907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sqlNodeType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BRANCH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0,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KEYWORD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OPERATOR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TYPE_INT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TYPE_DOUBLE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TYPE_STRING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BOUND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4800" dirty="0"/>
              <a:t>表义式化简转化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5400" y="2230398"/>
            <a:ext cx="82894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表达式树结构体</a:t>
            </a: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ExpNode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expType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-1 node 0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double 2 string 3 name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// 4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operatorVal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5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operatorBool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6 comparison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Val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ExpNode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leftChild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rightChild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881" y="4815721"/>
            <a:ext cx="1093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SELECT &lt;</a:t>
            </a:r>
            <a:r>
              <a:rPr lang="zh-CN" altLang="en-US" sz="3200" dirty="0" smtClean="0"/>
              <a:t>列名</a:t>
            </a:r>
            <a:r>
              <a:rPr lang="en-US" altLang="zh-CN" sz="3200" dirty="0" smtClean="0"/>
              <a:t>&gt;[,&lt;</a:t>
            </a:r>
            <a:r>
              <a:rPr lang="zh-CN" altLang="en-US" sz="3200" dirty="0"/>
              <a:t>列名</a:t>
            </a:r>
            <a:r>
              <a:rPr lang="en-US" altLang="zh-CN" sz="3200" dirty="0" smtClean="0"/>
              <a:t>&gt;] FROM &lt;</a:t>
            </a:r>
            <a:r>
              <a:rPr lang="zh-CN" altLang="en-US" sz="3200" dirty="0" smtClean="0"/>
              <a:t>表名</a:t>
            </a:r>
            <a:r>
              <a:rPr lang="en-US" altLang="zh-CN" sz="3200" dirty="0" smtClean="0"/>
              <a:t>&gt; [WHERE&lt;</a:t>
            </a:r>
            <a:r>
              <a:rPr lang="zh-CN" altLang="en-US" sz="3200" dirty="0" smtClean="0"/>
              <a:t>表达式</a:t>
            </a:r>
            <a:r>
              <a:rPr lang="en-US" altLang="zh-CN" sz="3200" dirty="0" smtClean="0"/>
              <a:t>&gt;];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56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原子表级操作</a:t>
            </a:r>
            <a:r>
              <a:rPr lang="zh-CN" altLang="en-US" dirty="0" smtClean="0"/>
              <a:t>设计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表设计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5400" y="2593571"/>
            <a:ext cx="61734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表结构结构体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 {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[NAMELEN];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vector&lt;string&gt;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colName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colType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0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double 2 string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vector&lt;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data;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map&lt;string,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colNo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rowNo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19557" y="3147569"/>
            <a:ext cx="1330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aa 3 3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 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0 1 2 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0 1 '2' 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 4 '5' 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5 6 '7' 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19557" y="25935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 aa: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0586" y="623455"/>
            <a:ext cx="9601200" cy="800100"/>
          </a:xfrm>
        </p:spPr>
        <p:txBody>
          <a:bodyPr/>
          <a:lstStyle/>
          <a:p>
            <a:r>
              <a:rPr lang="zh-CN" altLang="en-US" sz="4800" dirty="0" smtClean="0"/>
              <a:t>原子表级操作设计 </a:t>
            </a:r>
            <a:r>
              <a:rPr lang="en-US" altLang="zh-CN" sz="4800" dirty="0" smtClean="0"/>
              <a:t>—— </a:t>
            </a:r>
            <a:r>
              <a:rPr lang="zh-CN" altLang="en-US" sz="4800" dirty="0" smtClean="0"/>
              <a:t>功能导向</a:t>
            </a:r>
            <a:endParaRPr lang="zh-CN" altLang="en-US" sz="48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54891725"/>
              </p:ext>
            </p:extLst>
          </p:nvPr>
        </p:nvGraphicFramePr>
        <p:xfrm>
          <a:off x="1220586" y="1687484"/>
          <a:ext cx="8128000" cy="4417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80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130834941"/>
              </p:ext>
            </p:extLst>
          </p:nvPr>
        </p:nvGraphicFramePr>
        <p:xfrm>
          <a:off x="1170708" y="1363286"/>
          <a:ext cx="10209415" cy="506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1220585" y="623455"/>
            <a:ext cx="10508673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000" kern="12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4800" dirty="0" smtClean="0"/>
              <a:t>原子表级操作设计 </a:t>
            </a:r>
            <a:r>
              <a:rPr lang="en-US" altLang="zh-CN" sz="4800" dirty="0" smtClean="0"/>
              <a:t>—— </a:t>
            </a:r>
            <a:r>
              <a:rPr lang="zh-CN" altLang="en-US" sz="4800" dirty="0" smtClean="0"/>
              <a:t>功能</a:t>
            </a:r>
            <a:r>
              <a:rPr lang="zh-CN" altLang="en-US" sz="4800" dirty="0"/>
              <a:t>函数签名</a:t>
            </a:r>
          </a:p>
        </p:txBody>
      </p:sp>
    </p:spTree>
    <p:extLst>
      <p:ext uri="{BB962C8B-B14F-4D97-AF65-F5344CB8AC3E}">
        <p14:creationId xmlns:p14="http://schemas.microsoft.com/office/powerpoint/2010/main" val="6957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7476" y="399011"/>
            <a:ext cx="9601200" cy="1465117"/>
          </a:xfrm>
        </p:spPr>
        <p:txBody>
          <a:bodyPr/>
          <a:lstStyle/>
          <a:p>
            <a:r>
              <a:rPr lang="zh-CN" altLang="en-US" sz="4800" dirty="0" smtClean="0"/>
              <a:t>原子表级操作 </a:t>
            </a:r>
            <a:r>
              <a:rPr lang="en-US" altLang="zh-CN" sz="4800" dirty="0" smtClean="0"/>
              <a:t>—— </a:t>
            </a:r>
            <a:r>
              <a:rPr lang="zh-CN" altLang="en-US" sz="4800" dirty="0" smtClean="0"/>
              <a:t>表达式计算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（</a:t>
            </a:r>
            <a:r>
              <a:rPr lang="en-US" altLang="zh-CN" sz="4800" dirty="0" err="1" smtClean="0"/>
              <a:t>ConditionRow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20435552"/>
              </p:ext>
            </p:extLst>
          </p:nvPr>
        </p:nvGraphicFramePr>
        <p:xfrm>
          <a:off x="1167476" y="1130531"/>
          <a:ext cx="10171083" cy="5082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蓝色黄褐色渐变演示文稿（宽屏）</Template>
  <TotalTime>0</TotalTime>
  <Words>482</Words>
  <Application>Microsoft Office PowerPoint</Application>
  <PresentationFormat>宽屏</PresentationFormat>
  <Paragraphs>118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Arial</vt:lpstr>
      <vt:lpstr>Consolas</vt:lpstr>
      <vt:lpstr>Franklin Gothic Medium</vt:lpstr>
      <vt:lpstr>Blue Tan Gradient 16x9</vt:lpstr>
      <vt:lpstr>RDBMS设计</vt:lpstr>
      <vt:lpstr>RDBMS(仿SQL数据库管理系统设计)</vt:lpstr>
      <vt:lpstr>设计架构——函数层级设计</vt:lpstr>
      <vt:lpstr>语义树生成</vt:lpstr>
      <vt:lpstr>表义式化简转化</vt:lpstr>
      <vt:lpstr>原子表级操作设计 —— 表设计</vt:lpstr>
      <vt:lpstr>原子表级操作设计 —— 功能导向</vt:lpstr>
      <vt:lpstr>PowerPoint 演示文稿</vt:lpstr>
      <vt:lpstr>原子表级操作 —— 表达式计算 （ConditionRow）</vt:lpstr>
      <vt:lpstr>命令支持 —— 单表SQL操作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2015-12-23T15:08:08Z</dcterms:created>
  <dcterms:modified xsi:type="dcterms:W3CDTF">2015-12-24T02:42:41Z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