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5.xml.rels" ContentType="application/vnd.openxmlformats-package.relationships+xml"/>
  <Override PartName="/ppt/slides/_rels/slide16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384088" cy="698341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9EB9CE-E9A5-42F1-A52D-6017DDCE401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19200" y="278280"/>
            <a:ext cx="11145240" cy="116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0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19200" y="1634040"/>
            <a:ext cx="10897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304"/>
              </a:spcAft>
              <a:buNone/>
            </a:pPr>
            <a:endParaRPr b="0" lang="de-DE" sz="29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19200" y="3749760"/>
            <a:ext cx="10897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304"/>
              </a:spcAft>
              <a:buNone/>
            </a:pPr>
            <a:endParaRPr b="0" lang="de-DE" sz="29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BC8BA5-8B35-41A1-A1B8-13A968941A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19200" y="278280"/>
            <a:ext cx="11145240" cy="116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0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19200" y="1634040"/>
            <a:ext cx="531792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304"/>
              </a:spcAft>
              <a:buNone/>
            </a:pPr>
            <a:endParaRPr b="0" lang="de-DE" sz="29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03520" y="1634040"/>
            <a:ext cx="531792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304"/>
              </a:spcAft>
              <a:buNone/>
            </a:pPr>
            <a:endParaRPr b="0" lang="de-DE" sz="29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19200" y="3749760"/>
            <a:ext cx="531792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304"/>
              </a:spcAft>
              <a:buNone/>
            </a:pPr>
            <a:endParaRPr b="0" lang="de-DE" sz="29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03520" y="3749760"/>
            <a:ext cx="531792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304"/>
              </a:spcAft>
              <a:buNone/>
            </a:pPr>
            <a:endParaRPr b="0" lang="de-DE" sz="29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643C20-2023-45AD-8DAF-9B28A3F25D1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19200" y="278280"/>
            <a:ext cx="11145240" cy="116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0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19200" y="1634040"/>
            <a:ext cx="350892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304"/>
              </a:spcAft>
              <a:buNone/>
            </a:pPr>
            <a:endParaRPr b="0" lang="de-DE" sz="29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03800" y="1634040"/>
            <a:ext cx="350892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304"/>
              </a:spcAft>
              <a:buNone/>
            </a:pPr>
            <a:endParaRPr b="0" lang="de-DE" sz="29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988760" y="1634040"/>
            <a:ext cx="350892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304"/>
              </a:spcAft>
              <a:buNone/>
            </a:pPr>
            <a:endParaRPr b="0" lang="de-DE" sz="29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19200" y="3749760"/>
            <a:ext cx="350892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304"/>
              </a:spcAft>
              <a:buNone/>
            </a:pPr>
            <a:endParaRPr b="0" lang="de-DE" sz="29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03800" y="3749760"/>
            <a:ext cx="350892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304"/>
              </a:spcAft>
              <a:buNone/>
            </a:pPr>
            <a:endParaRPr b="0" lang="de-DE" sz="29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7988760" y="3749760"/>
            <a:ext cx="350892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304"/>
              </a:spcAft>
              <a:buNone/>
            </a:pPr>
            <a:endParaRPr b="0" lang="de-DE" sz="29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A18192-CEF9-4E4C-AF5B-DFAF8FC68D2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19200" y="278280"/>
            <a:ext cx="11145240" cy="116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0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19200" y="1634040"/>
            <a:ext cx="1089756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EF1689-7FF5-41ED-BBDD-BC13BCC383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19200" y="278280"/>
            <a:ext cx="11145240" cy="116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0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19200" y="1634040"/>
            <a:ext cx="1089756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304"/>
              </a:spcAft>
              <a:buNone/>
            </a:pPr>
            <a:endParaRPr b="0" lang="de-DE" sz="29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E0B3A9-7F16-4E64-B56E-3CEF2F4646A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19200" y="278280"/>
            <a:ext cx="11145240" cy="116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0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19200" y="1634040"/>
            <a:ext cx="531792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304"/>
              </a:spcAft>
              <a:buNone/>
            </a:pPr>
            <a:endParaRPr b="0" lang="de-DE" sz="29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03520" y="1634040"/>
            <a:ext cx="531792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304"/>
              </a:spcAft>
              <a:buNone/>
            </a:pPr>
            <a:endParaRPr b="0" lang="de-DE" sz="29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B0A14A-104C-4BD1-ADB7-185D85E3E1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19200" y="278280"/>
            <a:ext cx="11145240" cy="116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0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F7FF25-6DE1-4A89-A137-8C96AEBCE05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19200" y="278280"/>
            <a:ext cx="11145240" cy="540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4C9D98-B896-4825-A97F-D052D034940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19200" y="278280"/>
            <a:ext cx="11145240" cy="116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0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19200" y="1634040"/>
            <a:ext cx="531792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304"/>
              </a:spcAft>
              <a:buNone/>
            </a:pPr>
            <a:endParaRPr b="0" lang="de-DE" sz="29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03520" y="1634040"/>
            <a:ext cx="531792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304"/>
              </a:spcAft>
              <a:buNone/>
            </a:pPr>
            <a:endParaRPr b="0" lang="de-DE" sz="29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19200" y="3749760"/>
            <a:ext cx="531792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304"/>
              </a:spcAft>
              <a:buNone/>
            </a:pPr>
            <a:endParaRPr b="0" lang="de-DE" sz="29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F5B2AE-9280-4751-87FE-C90A250B6B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19200" y="278280"/>
            <a:ext cx="11145240" cy="116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0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19200" y="1634040"/>
            <a:ext cx="531792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304"/>
              </a:spcAft>
              <a:buNone/>
            </a:pPr>
            <a:endParaRPr b="0" lang="de-DE" sz="29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03520" y="1634040"/>
            <a:ext cx="531792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304"/>
              </a:spcAft>
              <a:buNone/>
            </a:pPr>
            <a:endParaRPr b="0" lang="de-DE" sz="29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03520" y="3749760"/>
            <a:ext cx="531792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304"/>
              </a:spcAft>
              <a:buNone/>
            </a:pPr>
            <a:endParaRPr b="0" lang="de-DE" sz="29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0705B8-F9AB-47D9-9130-46D868AC15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19200" y="278280"/>
            <a:ext cx="11145240" cy="116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0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19200" y="1634040"/>
            <a:ext cx="531792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304"/>
              </a:spcAft>
              <a:buNone/>
            </a:pPr>
            <a:endParaRPr b="0" lang="de-DE" sz="29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03520" y="1634040"/>
            <a:ext cx="531792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304"/>
              </a:spcAft>
              <a:buNone/>
            </a:pPr>
            <a:endParaRPr b="0" lang="de-DE" sz="29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19200" y="3749760"/>
            <a:ext cx="10897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304"/>
              </a:spcAft>
              <a:buNone/>
            </a:pPr>
            <a:endParaRPr b="0" lang="de-DE" sz="29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116330-8426-4450-8C7A-0D4884BD26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360"/>
            <a:ext cx="12384000" cy="6983640"/>
          </a:xfrm>
          <a:prstGeom prst="rect">
            <a:avLst/>
          </a:prstGeom>
          <a:ln w="3672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19200" y="278280"/>
            <a:ext cx="11145240" cy="116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059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de-DE" sz="40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19200" y="1634040"/>
            <a:ext cx="1089756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30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950" spc="-1" strike="noStrike">
                <a:solidFill>
                  <a:srgbClr val="ffffff"/>
                </a:solidFill>
                <a:latin typeface="Arial"/>
              </a:rPr>
              <a:t>Click to edit the outline text </a:t>
            </a:r>
            <a:r>
              <a:rPr b="0" lang="de-DE" sz="2950" spc="-1" strike="noStrike">
                <a:solidFill>
                  <a:srgbClr val="ffffff"/>
                </a:solidFill>
                <a:latin typeface="Arial"/>
              </a:rPr>
              <a:t>format</a:t>
            </a:r>
            <a:endParaRPr b="0" lang="de-DE" sz="29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1046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258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de-DE" sz="258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78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22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de-DE" sz="222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522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85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de-DE" sz="185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61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5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de-DE" sz="185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61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5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de-DE" sz="185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61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50" spc="-1" strike="noStrike">
                <a:solidFill>
                  <a:srgbClr val="ffffff"/>
                </a:solidFill>
                <a:latin typeface="Arial"/>
              </a:rPr>
              <a:t>Seventh Outline </a:t>
            </a:r>
            <a:r>
              <a:rPr b="0" lang="de-DE" sz="1850" spc="-1" strike="noStrike">
                <a:solidFill>
                  <a:srgbClr val="ffffff"/>
                </a:solidFill>
                <a:latin typeface="Arial"/>
              </a:rPr>
              <a:t>Level</a:t>
            </a:r>
            <a:endParaRPr b="0" lang="de-DE" sz="1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619200" y="6362280"/>
            <a:ext cx="2885040" cy="48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de-DE" sz="1400" spc="-1" strike="noStrike">
                <a:solidFill>
                  <a:srgbClr val="ffffff"/>
                </a:solidFill>
                <a:latin typeface="FreeSans"/>
              </a:defRPr>
            </a:lvl1pPr>
          </a:lstStyle>
          <a:p>
            <a:pPr indent="0">
              <a:buNone/>
            </a:pPr>
            <a:r>
              <a:rPr b="0" lang="de-DE" sz="1400" spc="-1" strike="noStrike">
                <a:solidFill>
                  <a:srgbClr val="ffffff"/>
                </a:solidFill>
                <a:latin typeface="FreeSans"/>
              </a:rPr>
              <a:t>&lt;date/time&gt;</a:t>
            </a:r>
            <a:endParaRPr b="0" lang="de-DE" sz="1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4235040" y="6362280"/>
            <a:ext cx="3925440" cy="48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de-DE" sz="1400" spc="-1" strike="noStrike">
                <a:solidFill>
                  <a:srgbClr val="ffffff"/>
                </a:solidFill>
                <a:latin typeface="FreeSans"/>
              </a:defRPr>
            </a:lvl1pPr>
          </a:lstStyle>
          <a:p>
            <a:pPr indent="0" algn="ctr">
              <a:buNone/>
            </a:pPr>
            <a:r>
              <a:rPr b="0" lang="de-DE" sz="1400" spc="-1" strike="noStrike">
                <a:solidFill>
                  <a:srgbClr val="ffffff"/>
                </a:solidFill>
                <a:latin typeface="FreeSans"/>
              </a:rPr>
              <a:t>&lt;footer&gt;</a:t>
            </a:r>
            <a:endParaRPr b="0" lang="de-DE" sz="1400" spc="-1" strike="noStrike">
              <a:solidFill>
                <a:srgbClr val="ffffff"/>
              </a:solidFill>
              <a:latin typeface="FreeSans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8878680" y="6362280"/>
            <a:ext cx="2885040" cy="48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de-DE" sz="1400" spc="-1" strike="noStrike">
                <a:solidFill>
                  <a:srgbClr val="ffffff"/>
                </a:solidFill>
                <a:latin typeface="FreeSans"/>
              </a:defRPr>
            </a:lvl1pPr>
          </a:lstStyle>
          <a:p>
            <a:pPr indent="0" algn="r">
              <a:buNone/>
            </a:pPr>
            <a:fld id="{3AF88514-E764-412F-9915-4F1948FA3104}" type="slidenum">
              <a:rPr b="0" lang="de-DE" sz="1400" spc="-1" strike="noStrike">
                <a:solidFill>
                  <a:srgbClr val="ffffff"/>
                </a:solidFill>
                <a:latin typeface="FreeSans"/>
              </a:rPr>
              <a:t>&lt;number&gt;</a:t>
            </a:fld>
            <a:endParaRPr b="0" lang="de-DE" sz="1400" spc="-1" strike="noStrike">
              <a:solidFill>
                <a:srgbClr val="ffffff"/>
              </a:solidFill>
              <a:latin typeface="Free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" Target="slide14.xml"/><Relationship Id="rId2" Type="http://schemas.openxmlformats.org/officeDocument/2006/relationships/slide" Target="slide14.xml"/><Relationship Id="rId3" Type="http://schemas.openxmlformats.org/officeDocument/2006/relationships/slide" Target="slide14.xml"/><Relationship Id="rId4" Type="http://schemas.openxmlformats.org/officeDocument/2006/relationships/slide" Target="slide14.xml"/><Relationship Id="rId5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69360" y="2282040"/>
            <a:ext cx="9924840" cy="116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6600" spc="-1" strike="noStrike">
                <a:solidFill>
                  <a:srgbClr val="ff8000"/>
                </a:solidFill>
                <a:latin typeface="FreeSans"/>
              </a:rPr>
              <a:t>RtoV </a:t>
            </a:r>
            <a:r>
              <a:rPr b="0" lang="de-DE" sz="6600" spc="-1" strike="noStrike">
                <a:solidFill>
                  <a:srgbClr val="ffbf00"/>
                </a:solidFill>
                <a:latin typeface="FreeSans"/>
              </a:rPr>
              <a:t>–</a:t>
            </a:r>
            <a:r>
              <a:rPr b="0" lang="de-DE" sz="6600" spc="-1" strike="noStrike">
                <a:solidFill>
                  <a:srgbClr val="ff8000"/>
                </a:solidFill>
                <a:latin typeface="FreeSans"/>
              </a:rPr>
              <a:t> R</a:t>
            </a:r>
            <a:r>
              <a:rPr b="0" i="1" lang="de-DE" sz="6600" spc="-1" strike="noStrike">
                <a:solidFill>
                  <a:srgbClr val="ffbf00"/>
                </a:solidFill>
                <a:latin typeface="FreeSans"/>
              </a:rPr>
              <a:t>aster</a:t>
            </a:r>
            <a:r>
              <a:rPr b="0" lang="de-DE" sz="6600" spc="-1" strike="noStrike">
                <a:solidFill>
                  <a:srgbClr val="ff8000"/>
                </a:solidFill>
                <a:latin typeface="FreeSans"/>
              </a:rPr>
              <a:t> to V</a:t>
            </a:r>
            <a:r>
              <a:rPr b="0" i="1" lang="de-DE" sz="6600" spc="-1" strike="noStrike">
                <a:solidFill>
                  <a:srgbClr val="ffbf00"/>
                </a:solidFill>
                <a:latin typeface="FreeSans"/>
              </a:rPr>
              <a:t>ector</a:t>
            </a:r>
            <a:endParaRPr b="0" lang="de-DE" sz="6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1238040" y="3781800"/>
            <a:ext cx="10168200" cy="169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de-DE" sz="3600" spc="-1" strike="noStrike">
                <a:solidFill>
                  <a:srgbClr val="b2b2b2"/>
                </a:solidFill>
                <a:latin typeface="FreeSans"/>
              </a:rPr>
              <a:t>Umwandl</a:t>
            </a:r>
            <a:r>
              <a:rPr b="0" lang="de-DE" sz="3600" spc="-1" strike="noStrike">
                <a:solidFill>
                  <a:srgbClr val="b2b2b2"/>
                </a:solidFill>
                <a:latin typeface="FreeSans"/>
              </a:rPr>
              <a:t>ung von</a:t>
            </a:r>
            <a:r>
              <a:rPr b="0" lang="de-DE" sz="3600" spc="-1" strike="noStrike">
                <a:solidFill>
                  <a:srgbClr val="ffffff"/>
                </a:solidFill>
                <a:latin typeface="FreeSans"/>
              </a:rPr>
              <a:t> </a:t>
            </a:r>
            <a:r>
              <a:rPr b="0" lang="de-DE" sz="3600" spc="-1" strike="noStrike">
                <a:solidFill>
                  <a:srgbClr val="ffffff"/>
                </a:solidFill>
                <a:latin typeface="Nimbus Mono PS"/>
              </a:rPr>
              <a:t>Rasterf</a:t>
            </a:r>
            <a:r>
              <a:rPr b="0" lang="de-DE" sz="3600" spc="-1" strike="noStrike">
                <a:solidFill>
                  <a:srgbClr val="ffffff"/>
                </a:solidFill>
                <a:latin typeface="Nimbus Mono PS"/>
              </a:rPr>
              <a:t>ormaten</a:t>
            </a:r>
            <a:r>
              <a:rPr b="0" lang="de-DE" sz="3600" spc="-1" strike="noStrike">
                <a:solidFill>
                  <a:srgbClr val="ffffff"/>
                </a:solidFill>
                <a:latin typeface="FreeSans"/>
              </a:rPr>
              <a:t> </a:t>
            </a:r>
            <a:r>
              <a:rPr b="0" lang="de-DE" sz="3600" spc="-1" strike="noStrike">
                <a:solidFill>
                  <a:srgbClr val="b2b2b2"/>
                </a:solidFill>
                <a:latin typeface="FreeSans"/>
              </a:rPr>
              <a:t>in</a:t>
            </a:r>
            <a:r>
              <a:rPr b="0" lang="de-DE" sz="3600" spc="-1" strike="noStrike">
                <a:solidFill>
                  <a:srgbClr val="ffffff"/>
                </a:solidFill>
                <a:latin typeface="FreeSans"/>
              </a:rPr>
              <a:t> </a:t>
            </a:r>
            <a:r>
              <a:rPr b="0" i="1" lang="de-DE" sz="3600" spc="-1" strike="noStrike">
                <a:solidFill>
                  <a:srgbClr val="ffffff"/>
                </a:solidFill>
                <a:latin typeface="Times New Roman"/>
              </a:rPr>
              <a:t>Vektorform</a:t>
            </a:r>
            <a:r>
              <a:rPr b="0" i="1" lang="de-DE" sz="3600" spc="-1" strike="noStrike">
                <a:solidFill>
                  <a:srgbClr val="ffffff"/>
                </a:solidFill>
                <a:latin typeface="Times New Roman"/>
              </a:rPr>
              <a:t>ate</a:t>
            </a:r>
            <a:r>
              <a:rPr b="0" lang="de-DE" sz="3600" spc="-1" strike="noStrike">
                <a:solidFill>
                  <a:srgbClr val="ffffff"/>
                </a:solidFill>
                <a:latin typeface="FreeSans"/>
              </a:rPr>
              <a:t> </a:t>
            </a:r>
            <a:r>
              <a:rPr b="0" lang="de-DE" sz="3600" spc="-1" strike="noStrike">
                <a:solidFill>
                  <a:srgbClr val="b2b2b2"/>
                </a:solidFill>
                <a:latin typeface="FreeSans"/>
              </a:rPr>
              <a:t>mit </a:t>
            </a:r>
            <a:r>
              <a:rPr b="0" lang="de-DE" sz="3600" spc="-1" strike="noStrike">
                <a:solidFill>
                  <a:srgbClr val="b2b2b2"/>
                </a:solidFill>
                <a:latin typeface="FreeSans"/>
              </a:rPr>
              <a:t>Deep </a:t>
            </a:r>
            <a:r>
              <a:rPr b="0" lang="de-DE" sz="3600" spc="-1" strike="noStrike">
                <a:solidFill>
                  <a:srgbClr val="b2b2b2"/>
                </a:solidFill>
                <a:latin typeface="FreeSans"/>
              </a:rPr>
              <a:t>Learning</a:t>
            </a:r>
            <a:endParaRPr b="0" lang="de-DE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685800" y="3657600"/>
            <a:ext cx="6858000" cy="0"/>
          </a:xfrm>
          <a:prstGeom prst="line">
            <a:avLst/>
          </a:prstGeom>
          <a:ln w="1836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-54000" bIns="-54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704880" y="3606480"/>
            <a:ext cx="6858000" cy="0"/>
          </a:xfrm>
          <a:prstGeom prst="line">
            <a:avLst/>
          </a:prstGeom>
          <a:ln w="1836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-54000" bIns="-54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5432400" y="3781800"/>
            <a:ext cx="6858000" cy="0"/>
          </a:xfrm>
          <a:prstGeom prst="line">
            <a:avLst/>
          </a:prstGeom>
          <a:ln w="36720">
            <a:solidFill>
              <a:srgbClr val="729fc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-63000" bIns="-63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E4BD17-0DE4-4C3F-84F7-4A77F6885228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19200" y="278280"/>
            <a:ext cx="11145240" cy="116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059" spc="-1" strike="noStrike">
                <a:solidFill>
                  <a:srgbClr val="ffffff"/>
                </a:solidFill>
                <a:latin typeface="Arial"/>
              </a:rPr>
              <a:t>Mein Ansatz</a:t>
            </a:r>
            <a:endParaRPr b="0" lang="de-DE" sz="4059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773640" y="1672920"/>
            <a:ext cx="6084360" cy="3768120"/>
          </a:xfrm>
          <a:prstGeom prst="rect">
            <a:avLst/>
          </a:prstGeom>
          <a:ln w="36720">
            <a:noFill/>
          </a:ln>
        </p:spPr>
      </p:pic>
      <p:sp>
        <p:nvSpPr>
          <p:cNvPr id="210" name=""/>
          <p:cNvSpPr/>
          <p:nvPr/>
        </p:nvSpPr>
        <p:spPr>
          <a:xfrm>
            <a:off x="3429000" y="3801240"/>
            <a:ext cx="1212480" cy="660600"/>
          </a:xfrm>
          <a:prstGeom prst="ellipse">
            <a:avLst/>
          </a:prstGeom>
          <a:solidFill>
            <a:srgbClr val="eeeeee">
              <a:alpha val="10000"/>
            </a:srgbClr>
          </a:solidFill>
          <a:ln w="36720">
            <a:solidFill>
              <a:srgbClr val="ffb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"/>
          <p:cNvSpPr/>
          <p:nvPr/>
        </p:nvSpPr>
        <p:spPr>
          <a:xfrm rot="19938600">
            <a:off x="6502320" y="3139920"/>
            <a:ext cx="982440" cy="226080"/>
          </a:xfrm>
          <a:prstGeom prst="rightArrow">
            <a:avLst>
              <a:gd name="adj1" fmla="val 50000"/>
              <a:gd name="adj2" fmla="val 108639"/>
            </a:avLst>
          </a:prstGeom>
          <a:solidFill>
            <a:srgbClr val="eeeeee"/>
          </a:solidFill>
          <a:ln w="3672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"/>
          <p:cNvSpPr/>
          <p:nvPr/>
        </p:nvSpPr>
        <p:spPr>
          <a:xfrm rot="957000">
            <a:off x="6597360" y="4035960"/>
            <a:ext cx="895680" cy="226080"/>
          </a:xfrm>
          <a:prstGeom prst="rightArrow">
            <a:avLst>
              <a:gd name="adj1" fmla="val 50000"/>
              <a:gd name="adj2" fmla="val 99045"/>
            </a:avLst>
          </a:prstGeom>
          <a:solidFill>
            <a:srgbClr val="eeeeee"/>
          </a:solidFill>
          <a:ln w="3672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"/>
          <p:cNvSpPr/>
          <p:nvPr/>
        </p:nvSpPr>
        <p:spPr>
          <a:xfrm>
            <a:off x="7690680" y="3964320"/>
            <a:ext cx="1405800" cy="1536120"/>
          </a:xfrm>
          <a:prstGeom prst="rect">
            <a:avLst/>
          </a:prstGeom>
          <a:solidFill>
            <a:srgbClr val="ffffff"/>
          </a:solidFill>
          <a:ln w="3672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2"/>
          <a:stretch/>
        </p:blipFill>
        <p:spPr>
          <a:xfrm>
            <a:off x="7690680" y="3964320"/>
            <a:ext cx="1398240" cy="1536120"/>
          </a:xfrm>
          <a:prstGeom prst="rect">
            <a:avLst/>
          </a:prstGeom>
          <a:ln w="36720">
            <a:noFill/>
          </a:ln>
        </p:spPr>
      </p:pic>
      <p:sp>
        <p:nvSpPr>
          <p:cNvPr id="215" name=""/>
          <p:cNvSpPr/>
          <p:nvPr/>
        </p:nvSpPr>
        <p:spPr>
          <a:xfrm>
            <a:off x="7688880" y="1881000"/>
            <a:ext cx="1345680" cy="1694160"/>
          </a:xfrm>
          <a:prstGeom prst="rect">
            <a:avLst/>
          </a:prstGeom>
          <a:solidFill>
            <a:srgbClr val="ffffff"/>
          </a:solidFill>
          <a:ln w="3672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3"/>
          <a:stretch/>
        </p:blipFill>
        <p:spPr>
          <a:xfrm>
            <a:off x="7688880" y="1881000"/>
            <a:ext cx="1345680" cy="1694160"/>
          </a:xfrm>
          <a:prstGeom prst="rect">
            <a:avLst/>
          </a:prstGeom>
          <a:ln w="36720">
            <a:noFill/>
          </a:ln>
        </p:spPr>
      </p:pic>
      <p:sp>
        <p:nvSpPr>
          <p:cNvPr id="217" name=""/>
          <p:cNvSpPr/>
          <p:nvPr/>
        </p:nvSpPr>
        <p:spPr>
          <a:xfrm rot="5361600">
            <a:off x="8890200" y="3214440"/>
            <a:ext cx="1416600" cy="1226520"/>
          </a:xfrm>
          <a:custGeom>
            <a:avLst/>
            <a:gdLst>
              <a:gd name="textAreaLeft" fmla="*/ 0 w 1416600"/>
              <a:gd name="textAreaRight" fmla="*/ 1416960 w 1416600"/>
              <a:gd name="textAreaTop" fmla="*/ 0 h 1226520"/>
              <a:gd name="textAreaBottom" fmla="*/ 1226520 h 1226520"/>
            </a:gdLst>
            <a:ahLst/>
            <a:rect l="textAreaLeft" t="textAreaTop" r="textAreaRight" b="textAreaBottom"/>
            <a:pathLst>
              <a:path w="21600" h="21600">
                <a:moveTo>
                  <a:pt x="16300" y="10800"/>
                </a:moveTo>
                <a:arcTo wR="5500" hR="5500" stAng="0" swAng="-10800000"/>
                <a:lnTo>
                  <a:pt x="0" y="10800"/>
                </a:lnTo>
                <a:arcTo wR="10800" hR="10800" stAng="10800000" swAng="10800000"/>
                <a:lnTo>
                  <a:pt x="24300" y="10800"/>
                </a:lnTo>
                <a:lnTo>
                  <a:pt x="18950" y="16150"/>
                </a:lnTo>
                <a:lnTo>
                  <a:pt x="13600" y="10800"/>
                </a:lnTo>
                <a:close/>
              </a:path>
            </a:pathLst>
          </a:custGeom>
          <a:solidFill>
            <a:srgbClr val="eeeeee"/>
          </a:solidFill>
          <a:ln w="3672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10453680" y="3583440"/>
            <a:ext cx="1321560" cy="559800"/>
          </a:xfrm>
          <a:prstGeom prst="rect">
            <a:avLst/>
          </a:prstGeom>
          <a:solidFill>
            <a:srgbClr val="168253"/>
          </a:solidFill>
          <a:ln w="3672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Neuronales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Netz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BB3D93-DF8B-4010-82B5-A04ABD58738B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1" dur="indefinite" restart="never" nodeType="tmRoot">
          <p:childTnLst>
            <p:seq>
              <p:cTn id="82" dur="indefinite" nodeType="mainSeq">
                <p:childTnLst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87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3773520" y="114480"/>
            <a:ext cx="4900680" cy="6804720"/>
          </a:xfrm>
          <a:prstGeom prst="rect">
            <a:avLst/>
          </a:prstGeom>
          <a:ln w="3672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FBEFC1-9643-4B94-8A47-64D1C5B09B04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815480" y="2449440"/>
            <a:ext cx="888444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6000" spc="-1" strike="noStrike">
                <a:solidFill>
                  <a:srgbClr val="b2b2b2"/>
                </a:solidFill>
                <a:latin typeface="FreeSans"/>
              </a:rPr>
              <a:t>Das Ergebnis</a:t>
            </a:r>
            <a:endParaRPr b="0" lang="de-DE" sz="6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5558D4-898F-4526-B162-391588404DA0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1942200" y="99000"/>
            <a:ext cx="8692560" cy="6785640"/>
          </a:xfrm>
          <a:prstGeom prst="rect">
            <a:avLst/>
          </a:prstGeom>
          <a:ln w="3672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40576B-3733-4B59-B088-273F313F06C2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687468-F453-49B5-87ED-392359B072CD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380C2B-D054-47AE-8A61-88BBFA399549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>
        <mc:Choice xmlns:a14="http://schemas.microsoft.com/office/drawing/2010/main" Requires="a14">
          <p:sp>
            <p:nvSpPr>
              <p:cNvPr id="222" name=""/>
              <p:cNvSpPr txBox="1"/>
              <p:nvPr/>
            </p:nvSpPr>
            <p:spPr>
              <a:xfrm>
                <a:off x="1005480" y="1230840"/>
                <a:ext cx="6120720" cy="13712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MSE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x</m:t>
                        </m:r>
                        <m:r>
                          <m:t xml:space="preserve">,</m:t>
                        </m:r>
                        <m:r>
                          <m:t xml:space="preserve">y</m:t>
                        </m:r>
                      </m:e>
                    </m:d>
                    <m:r>
                      <m:t xml:space="preserve">=</m:t>
                    </m:r>
                    <m:f>
                      <m:num>
                        <m:r>
                          <m:t xml:space="preserve">1</m:t>
                        </m:r>
                      </m:num>
                      <m:den>
                        <m:r>
                          <m:t xml:space="preserve">n</m:t>
                        </m:r>
                      </m:den>
                    </m:f>
                    <m:nary>
                      <m:naryPr>
                        <m:chr m:val="∑"/>
                        <m:subHide m:val="1"/>
                        <m:supHide m:val="1"/>
                      </m:naryPr>
                      <m:sub/>
                      <m:sup/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x</m:t>
                                </m:r>
                                <m:r>
                                  <m:t xml:space="preserve">−</m:t>
                                </m:r>
                                <m:r>
                                  <m:t xml:space="preserve">y</m:t>
                                </m:r>
                              </m:e>
                            </m:d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</m:e>
                    </m:nary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23" name=""/>
              <p:cNvSpPr txBox="1"/>
              <p:nvPr/>
            </p:nvSpPr>
            <p:spPr>
              <a:xfrm>
                <a:off x="1041480" y="3517200"/>
                <a:ext cx="5172480" cy="7966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CE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x</m:t>
                        </m:r>
                        <m:r>
                          <m:t xml:space="preserve">,</m:t>
                        </m:r>
                        <m:r>
                          <m:t xml:space="preserve">y</m:t>
                        </m:r>
                      </m:e>
                    </m:d>
                    <m:r>
                      <m:t xml:space="preserve">=</m:t>
                    </m:r>
                    <m:nary>
                      <m:naryPr>
                        <m:chr m:val="∑"/>
                        <m:subHide m:val="1"/>
                        <m:supHide m:val="1"/>
                      </m:naryPr>
                      <m:sub/>
                      <m:sup/>
                      <m:e>
                        <m:r>
                          <m:t xml:space="preserve">x</m:t>
                        </m:r>
                        <m:r>
                          <m:t xml:space="preserve">⋅</m:t>
                        </m:r>
                        <m:r>
                          <m:t xml:space="preserve">log</m:t>
                        </m:r>
                        <m:r>
                          <m:t xml:space="preserve">y</m:t>
                        </m:r>
                      </m:e>
                    </m:nary>
                  </m:oMath>
                </a14:m>
              </a:p>
            </p:txBody>
          </p:sp>
        </mc:Choice>
        <mc:Fallback/>
      </mc:AlternateContent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0CDBB1-B409-4F3C-B9CE-DA704C213513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"/>
          <p:cNvSpPr txBox="1"/>
          <p:nvPr/>
        </p:nvSpPr>
        <p:spPr>
          <a:xfrm>
            <a:off x="2746800" y="1257840"/>
            <a:ext cx="2847960" cy="105408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0" lang="de-DE" sz="2100" spc="-1" strike="noStrike">
                <a:solidFill>
                  <a:srgbClr val="ffffff"/>
                </a:solidFill>
                <a:latin typeface="Arial"/>
              </a:rPr>
              <a:t>Documentation</a:t>
            </a: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6771960" y="2425320"/>
            <a:ext cx="2808720" cy="2808720"/>
          </a:xfrm>
          <a:prstGeom prst="rect">
            <a:avLst/>
          </a:prstGeom>
          <a:ln w="36720">
            <a:noFill/>
          </a:ln>
        </p:spPr>
      </p:pic>
      <p:sp>
        <p:nvSpPr>
          <p:cNvPr id="226" name=""/>
          <p:cNvSpPr txBox="1"/>
          <p:nvPr/>
        </p:nvSpPr>
        <p:spPr>
          <a:xfrm>
            <a:off x="6751440" y="1267200"/>
            <a:ext cx="2847960" cy="105408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0" lang="de-DE" sz="2100" spc="-1" strike="noStrike">
                <a:solidFill>
                  <a:srgbClr val="ffffff"/>
                </a:solidFill>
                <a:latin typeface="Arial"/>
              </a:rPr>
              <a:t>RtoV Source Code</a:t>
            </a:r>
            <a:endParaRPr b="0" lang="de-DE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A8C55A-23CB-4334-9788-CA875018629A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19200" y="421200"/>
            <a:ext cx="11145240" cy="116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059" spc="-1" strike="noStrike">
                <a:solidFill>
                  <a:srgbClr val="ffffff"/>
                </a:solidFill>
                <a:latin typeface="Arial"/>
              </a:rPr>
              <a:t>Übersicht</a:t>
            </a:r>
            <a:endParaRPr b="0" lang="de-DE" sz="40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">
            <a:hlinkClick r:id="rId1" action="ppaction://hlinksldjump"/>
          </p:cNvPr>
          <p:cNvSpPr/>
          <p:nvPr/>
        </p:nvSpPr>
        <p:spPr>
          <a:xfrm>
            <a:off x="1362240" y="2028960"/>
            <a:ext cx="4114800" cy="1143000"/>
          </a:xfrm>
          <a:prstGeom prst="ellipse">
            <a:avLst/>
          </a:prstGeom>
          <a:solidFill>
            <a:srgbClr val="006526"/>
          </a:solidFill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s</a:t>
            </a: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r- </a:t>
            </a: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u</a:t>
            </a: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d </a:t>
            </a: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V</a:t>
            </a: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k</a:t>
            </a: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rf</a:t>
            </a: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r</a:t>
            </a: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m</a:t>
            </a: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e</a:t>
            </a:r>
            <a:endParaRPr b="0" lang="de-D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">
            <a:hlinkClick r:id="rId2" action="ppaction://hlinksldjump"/>
          </p:cNvPr>
          <p:cNvSpPr/>
          <p:nvPr/>
        </p:nvSpPr>
        <p:spPr>
          <a:xfrm>
            <a:off x="7077240" y="3857760"/>
            <a:ext cx="4114800" cy="1143000"/>
          </a:xfrm>
          <a:prstGeom prst="ellipse">
            <a:avLst/>
          </a:prstGeom>
          <a:solidFill>
            <a:srgbClr val="314f75"/>
          </a:solidFill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Das Ergebnis</a:t>
            </a:r>
            <a:endParaRPr b="0" lang="de-D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">
            <a:hlinkClick r:id="rId3" action="ppaction://hlinksldjump"/>
          </p:cNvPr>
          <p:cNvSpPr/>
          <p:nvPr/>
        </p:nvSpPr>
        <p:spPr>
          <a:xfrm>
            <a:off x="7077240" y="2028960"/>
            <a:ext cx="4114800" cy="1143000"/>
          </a:xfrm>
          <a:prstGeom prst="ellipse">
            <a:avLst/>
          </a:prstGeom>
          <a:solidFill>
            <a:srgbClr val="8c6800"/>
          </a:solidFill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Deep Learning</a:t>
            </a:r>
            <a:endParaRPr b="0" lang="de-D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">
            <a:hlinkClick r:id="rId4" action="ppaction://hlinksldjump"/>
          </p:cNvPr>
          <p:cNvSpPr/>
          <p:nvPr/>
        </p:nvSpPr>
        <p:spPr>
          <a:xfrm>
            <a:off x="1362240" y="3857760"/>
            <a:ext cx="4114800" cy="1143000"/>
          </a:xfrm>
          <a:prstGeom prst="ellipse">
            <a:avLst/>
          </a:prstGeom>
          <a:solidFill>
            <a:srgbClr val="861141"/>
          </a:solidFill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de-DE" sz="2400" spc="-1" strike="noStrike">
                <a:solidFill>
                  <a:srgbClr val="ffffff"/>
                </a:solidFill>
                <a:latin typeface="Arial"/>
              </a:rPr>
              <a:t>Mein Ansatz</a:t>
            </a:r>
            <a:endParaRPr b="0" lang="de-DE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5705640" y="2486160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666666"/>
          </a:solidFill>
          <a:ln w="3672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 rot="3825600">
            <a:off x="6157800" y="2420280"/>
            <a:ext cx="228600" cy="2154960"/>
          </a:xfrm>
          <a:prstGeom prst="downArrow">
            <a:avLst>
              <a:gd name="adj1" fmla="val 50000"/>
              <a:gd name="adj2" fmla="val 235669"/>
            </a:avLst>
          </a:prstGeom>
          <a:solidFill>
            <a:srgbClr val="666666"/>
          </a:solidFill>
          <a:ln w="3672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5705640" y="4314960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666666"/>
          </a:solidFill>
          <a:ln w="3672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F038A5-8295-42BD-B4D4-29D971292D08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7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1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16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20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5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9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815480" y="2449440"/>
            <a:ext cx="888444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6000" spc="-1" strike="noStrike">
                <a:solidFill>
                  <a:srgbClr val="b2b2b2"/>
                </a:solidFill>
                <a:latin typeface="FreeSans"/>
              </a:rPr>
              <a:t>Über</a:t>
            </a:r>
            <a:r>
              <a:rPr b="0" lang="de-DE" sz="6000" spc="-1" strike="noStrike">
                <a:solidFill>
                  <a:srgbClr val="ffffff"/>
                </a:solidFill>
                <a:latin typeface="FreeSans"/>
              </a:rPr>
              <a:t> </a:t>
            </a:r>
            <a:r>
              <a:rPr b="0" lang="de-DE" sz="6000" spc="-1" strike="noStrike">
                <a:solidFill>
                  <a:srgbClr val="ffffff"/>
                </a:solidFill>
                <a:latin typeface="Nimbus Mono PS"/>
              </a:rPr>
              <a:t>Raster</a:t>
            </a:r>
            <a:r>
              <a:rPr b="0" lang="de-DE" sz="6000" spc="-1" strike="noStrike">
                <a:solidFill>
                  <a:srgbClr val="b2b2b2"/>
                </a:solidFill>
                <a:latin typeface="FreeSans"/>
              </a:rPr>
              <a:t>- und</a:t>
            </a:r>
            <a:r>
              <a:rPr b="0" lang="de-DE" sz="6000" spc="-1" strike="noStrike">
                <a:solidFill>
                  <a:srgbClr val="ffffff"/>
                </a:solidFill>
                <a:latin typeface="FreeSans"/>
              </a:rPr>
              <a:t> </a:t>
            </a:r>
            <a:r>
              <a:rPr b="0" i="1" lang="de-DE" sz="6600" spc="-1" strike="noStrike">
                <a:solidFill>
                  <a:srgbClr val="ffffff"/>
                </a:solidFill>
                <a:latin typeface="Times New Roman"/>
              </a:rPr>
              <a:t>Vektor</a:t>
            </a:r>
            <a:r>
              <a:rPr b="0" lang="de-DE" sz="6000" spc="-1" strike="noStrike">
                <a:solidFill>
                  <a:srgbClr val="b2b2b2"/>
                </a:solidFill>
                <a:latin typeface="FreeSans"/>
              </a:rPr>
              <a:t>formate</a:t>
            </a:r>
            <a:endParaRPr b="0" lang="de-DE" sz="6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469394-377A-40D1-BF4B-7C0D3F87ADC9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"/>
          <p:cNvSpPr/>
          <p:nvPr/>
        </p:nvSpPr>
        <p:spPr>
          <a:xfrm>
            <a:off x="8512200" y="2985120"/>
            <a:ext cx="2351880" cy="2876760"/>
          </a:xfrm>
          <a:prstGeom prst="rect">
            <a:avLst/>
          </a:prstGeom>
          <a:solidFill>
            <a:srgbClr val="ffffff"/>
          </a:solidFill>
          <a:ln w="3672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2165400" y="2984400"/>
            <a:ext cx="2351880" cy="2876760"/>
          </a:xfrm>
          <a:prstGeom prst="rect">
            <a:avLst/>
          </a:prstGeom>
          <a:solidFill>
            <a:srgbClr val="ffffff"/>
          </a:solidFill>
          <a:ln w="3672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8512200" y="2985120"/>
            <a:ext cx="2338920" cy="2876760"/>
          </a:xfrm>
          <a:prstGeom prst="rect">
            <a:avLst/>
          </a:prstGeom>
          <a:ln w="36720">
            <a:noFill/>
          </a:ln>
        </p:spPr>
      </p:pic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2165400" y="2984400"/>
            <a:ext cx="2351880" cy="2876760"/>
          </a:xfrm>
          <a:prstGeom prst="rect">
            <a:avLst/>
          </a:prstGeom>
          <a:ln w="36720">
            <a:noFill/>
          </a:ln>
        </p:spPr>
      </p:pic>
      <p:sp>
        <p:nvSpPr>
          <p:cNvPr id="60" name=""/>
          <p:cNvSpPr txBox="1"/>
          <p:nvPr/>
        </p:nvSpPr>
        <p:spPr>
          <a:xfrm>
            <a:off x="1118880" y="941400"/>
            <a:ext cx="4976640" cy="89280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595"/>
              </a:spcAft>
            </a:pPr>
            <a:r>
              <a:rPr b="0" lang="de-DE" sz="2600" spc="-1" strike="noStrike">
                <a:solidFill>
                  <a:srgbClr val="ffffff"/>
                </a:solidFill>
                <a:latin typeface="Arial"/>
              </a:rPr>
              <a:t>Raster-/Bitmap-/Pixel-Formate</a:t>
            </a:r>
            <a:endParaRPr b="0" lang="de-DE" sz="2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1" name=""/>
          <p:cNvGrpSpPr/>
          <p:nvPr/>
        </p:nvGrpSpPr>
        <p:grpSpPr>
          <a:xfrm>
            <a:off x="1113480" y="2104200"/>
            <a:ext cx="4419720" cy="3053160"/>
            <a:chOff x="1113480" y="2104200"/>
            <a:chExt cx="4419720" cy="3053160"/>
          </a:xfrm>
        </p:grpSpPr>
        <p:sp>
          <p:nvSpPr>
            <p:cNvPr id="62" name=""/>
            <p:cNvSpPr/>
            <p:nvPr/>
          </p:nvSpPr>
          <p:spPr>
            <a:xfrm>
              <a:off x="2283840" y="2104200"/>
              <a:ext cx="1166760" cy="511920"/>
            </a:xfrm>
            <a:prstGeom prst="rect">
              <a:avLst/>
            </a:prstGeom>
            <a:solidFill>
              <a:srgbClr val="b2b2b2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P</a:t>
              </a:r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N</a:t>
              </a:r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G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" name=""/>
            <p:cNvSpPr/>
            <p:nvPr/>
          </p:nvSpPr>
          <p:spPr>
            <a:xfrm>
              <a:off x="3911400" y="2653200"/>
              <a:ext cx="1488240" cy="511920"/>
            </a:xfrm>
            <a:prstGeom prst="rect">
              <a:avLst/>
            </a:prstGeom>
            <a:solidFill>
              <a:srgbClr val="b2b2b2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J</a:t>
              </a:r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P</a:t>
              </a:r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G </a:t>
              </a:r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/ </a:t>
              </a:r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J</a:t>
              </a:r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P</a:t>
              </a:r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G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" name=""/>
            <p:cNvSpPr/>
            <p:nvPr/>
          </p:nvSpPr>
          <p:spPr>
            <a:xfrm>
              <a:off x="1113480" y="2762280"/>
              <a:ext cx="1166760" cy="511920"/>
            </a:xfrm>
            <a:prstGeom prst="rect">
              <a:avLst/>
            </a:prstGeom>
            <a:solidFill>
              <a:srgbClr val="b2b2b2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G</a:t>
              </a:r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IF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" name=""/>
            <p:cNvSpPr/>
            <p:nvPr/>
          </p:nvSpPr>
          <p:spPr>
            <a:xfrm>
              <a:off x="4366440" y="3803400"/>
              <a:ext cx="1166760" cy="511920"/>
            </a:xfrm>
            <a:prstGeom prst="rect">
              <a:avLst/>
            </a:prstGeom>
            <a:solidFill>
              <a:srgbClr val="b2b2b2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W</a:t>
              </a:r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B</a:t>
              </a:r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P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" name=""/>
            <p:cNvSpPr/>
            <p:nvPr/>
          </p:nvSpPr>
          <p:spPr>
            <a:xfrm>
              <a:off x="1146600" y="4645440"/>
              <a:ext cx="1166760" cy="511920"/>
            </a:xfrm>
            <a:prstGeom prst="rect">
              <a:avLst/>
            </a:prstGeom>
            <a:solidFill>
              <a:srgbClr val="b2b2b2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B</a:t>
              </a:r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M</a:t>
              </a:r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P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7" name=""/>
          <p:cNvGrpSpPr/>
          <p:nvPr/>
        </p:nvGrpSpPr>
        <p:grpSpPr>
          <a:xfrm>
            <a:off x="7715520" y="2555640"/>
            <a:ext cx="3934440" cy="2550960"/>
            <a:chOff x="7715520" y="2555640"/>
            <a:chExt cx="3934440" cy="2550960"/>
          </a:xfrm>
        </p:grpSpPr>
        <p:sp>
          <p:nvSpPr>
            <p:cNvPr id="68" name=""/>
            <p:cNvSpPr/>
            <p:nvPr/>
          </p:nvSpPr>
          <p:spPr>
            <a:xfrm>
              <a:off x="8722080" y="2555640"/>
              <a:ext cx="940680" cy="511920"/>
            </a:xfrm>
            <a:prstGeom prst="rect">
              <a:avLst/>
            </a:prstGeom>
            <a:solidFill>
              <a:srgbClr val="b2b2b2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S</a:t>
              </a:r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V</a:t>
              </a:r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G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" name=""/>
            <p:cNvSpPr/>
            <p:nvPr/>
          </p:nvSpPr>
          <p:spPr>
            <a:xfrm>
              <a:off x="10709280" y="2676600"/>
              <a:ext cx="940680" cy="511920"/>
            </a:xfrm>
            <a:prstGeom prst="rect">
              <a:avLst/>
            </a:prstGeom>
            <a:solidFill>
              <a:srgbClr val="b2b2b2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E</a:t>
              </a:r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P</a:t>
              </a:r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S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0" name=""/>
            <p:cNvSpPr/>
            <p:nvPr/>
          </p:nvSpPr>
          <p:spPr>
            <a:xfrm>
              <a:off x="7715520" y="3409560"/>
              <a:ext cx="940680" cy="511920"/>
            </a:xfrm>
            <a:prstGeom prst="rect">
              <a:avLst/>
            </a:prstGeom>
            <a:solidFill>
              <a:srgbClr val="b2b2b2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A</a:t>
              </a:r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I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" name=""/>
            <p:cNvSpPr/>
            <p:nvPr/>
          </p:nvSpPr>
          <p:spPr>
            <a:xfrm>
              <a:off x="10642320" y="4594680"/>
              <a:ext cx="940680" cy="511920"/>
            </a:xfrm>
            <a:prstGeom prst="rect">
              <a:avLst/>
            </a:prstGeom>
            <a:solidFill>
              <a:srgbClr val="666666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(</a:t>
              </a:r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P</a:t>
              </a:r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D</a:t>
              </a:r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F</a:t>
              </a:r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)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2" name=""/>
          <p:cNvSpPr txBox="1"/>
          <p:nvPr/>
        </p:nvSpPr>
        <p:spPr>
          <a:xfrm>
            <a:off x="7497360" y="927000"/>
            <a:ext cx="4113000" cy="89280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595"/>
              </a:spcAft>
            </a:pPr>
            <a:r>
              <a:rPr b="0" lang="de-DE" sz="2600" spc="-1" strike="noStrike">
                <a:solidFill>
                  <a:srgbClr val="ffffff"/>
                </a:solidFill>
                <a:latin typeface="Arial"/>
              </a:rPr>
              <a:t>Vektorformate</a:t>
            </a:r>
            <a:endParaRPr b="0" lang="de-DE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5738760" y="3325680"/>
            <a:ext cx="1714680" cy="603000"/>
          </a:xfrm>
          <a:prstGeom prst="rightArrow">
            <a:avLst>
              <a:gd name="adj1" fmla="val 50000"/>
              <a:gd name="adj2" fmla="val 71090"/>
            </a:avLst>
          </a:prstGeom>
          <a:solidFill>
            <a:srgbClr val="ff0000"/>
          </a:solidFill>
          <a:ln w="3672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1" lang="de-DE" sz="1800" spc="-1" strike="noStrike">
                <a:solidFill>
                  <a:srgbClr val="000000"/>
                </a:solidFill>
                <a:latin typeface="Arial"/>
              </a:rPr>
              <a:t>???</a:t>
            </a:r>
            <a:endParaRPr b="1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5738760" y="4238640"/>
            <a:ext cx="1651320" cy="603000"/>
          </a:xfrm>
          <a:prstGeom prst="leftArrow">
            <a:avLst>
              <a:gd name="adj1" fmla="val 50000"/>
              <a:gd name="adj2" fmla="val 68463"/>
            </a:avLst>
          </a:prstGeom>
          <a:solidFill>
            <a:srgbClr val="81d41a"/>
          </a:solidFill>
          <a:ln w="3672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„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Einfach“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5" name=""/>
          <p:cNvGrpSpPr/>
          <p:nvPr/>
        </p:nvGrpSpPr>
        <p:grpSpPr>
          <a:xfrm>
            <a:off x="1692360" y="2315880"/>
            <a:ext cx="3325680" cy="2428920"/>
            <a:chOff x="1692360" y="2315880"/>
            <a:chExt cx="3325680" cy="2428920"/>
          </a:xfrm>
        </p:grpSpPr>
        <p:sp>
          <p:nvSpPr>
            <p:cNvPr id="76" name=""/>
            <p:cNvSpPr/>
            <p:nvPr/>
          </p:nvSpPr>
          <p:spPr>
            <a:xfrm flipV="1">
              <a:off x="1692360" y="2315880"/>
              <a:ext cx="531720" cy="357480"/>
            </a:xfrm>
            <a:prstGeom prst="line">
              <a:avLst/>
            </a:prstGeom>
            <a:ln w="36720">
              <a:solidFill>
                <a:srgbClr val="3465a4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7" name=""/>
            <p:cNvSpPr/>
            <p:nvPr/>
          </p:nvSpPr>
          <p:spPr>
            <a:xfrm>
              <a:off x="3661200" y="2356200"/>
              <a:ext cx="880560" cy="166320"/>
            </a:xfrm>
            <a:prstGeom prst="line">
              <a:avLst/>
            </a:prstGeom>
            <a:ln w="36720">
              <a:solidFill>
                <a:srgbClr val="3465a4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" name=""/>
            <p:cNvSpPr/>
            <p:nvPr/>
          </p:nvSpPr>
          <p:spPr>
            <a:xfrm>
              <a:off x="1755720" y="3419280"/>
              <a:ext cx="103320" cy="1079280"/>
            </a:xfrm>
            <a:prstGeom prst="line">
              <a:avLst/>
            </a:prstGeom>
            <a:ln w="36720">
              <a:solidFill>
                <a:srgbClr val="3465a4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" name=""/>
            <p:cNvSpPr/>
            <p:nvPr/>
          </p:nvSpPr>
          <p:spPr>
            <a:xfrm flipV="1">
              <a:off x="2398680" y="2855880"/>
              <a:ext cx="1476360" cy="214200"/>
            </a:xfrm>
            <a:prstGeom prst="line">
              <a:avLst/>
            </a:prstGeom>
            <a:ln w="36720">
              <a:solidFill>
                <a:srgbClr val="3465a4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" name=""/>
            <p:cNvSpPr/>
            <p:nvPr/>
          </p:nvSpPr>
          <p:spPr>
            <a:xfrm flipH="1" flipV="1">
              <a:off x="3065760" y="2705400"/>
              <a:ext cx="1214280" cy="1126800"/>
            </a:xfrm>
            <a:prstGeom prst="line">
              <a:avLst/>
            </a:prstGeom>
            <a:ln w="36720">
              <a:solidFill>
                <a:srgbClr val="3465a4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" name=""/>
            <p:cNvSpPr/>
            <p:nvPr/>
          </p:nvSpPr>
          <p:spPr>
            <a:xfrm flipV="1">
              <a:off x="2073240" y="2689200"/>
              <a:ext cx="770040" cy="1825560"/>
            </a:xfrm>
            <a:prstGeom prst="line">
              <a:avLst/>
            </a:prstGeom>
            <a:ln w="36720">
              <a:solidFill>
                <a:srgbClr val="3465a4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" name=""/>
            <p:cNvSpPr/>
            <p:nvPr/>
          </p:nvSpPr>
          <p:spPr>
            <a:xfrm flipV="1">
              <a:off x="2422440" y="4038480"/>
              <a:ext cx="1857600" cy="706320"/>
            </a:xfrm>
            <a:prstGeom prst="line">
              <a:avLst/>
            </a:prstGeom>
            <a:ln w="36720">
              <a:solidFill>
                <a:srgbClr val="3465a4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" name=""/>
            <p:cNvSpPr/>
            <p:nvPr/>
          </p:nvSpPr>
          <p:spPr>
            <a:xfrm flipV="1">
              <a:off x="2263680" y="3197160"/>
              <a:ext cx="1611360" cy="1317600"/>
            </a:xfrm>
            <a:prstGeom prst="line">
              <a:avLst/>
            </a:prstGeom>
            <a:ln w="36720">
              <a:solidFill>
                <a:srgbClr val="3465a4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" name=""/>
            <p:cNvSpPr/>
            <p:nvPr/>
          </p:nvSpPr>
          <p:spPr>
            <a:xfrm flipH="1" flipV="1">
              <a:off x="4811760" y="3260880"/>
              <a:ext cx="206280" cy="436320"/>
            </a:xfrm>
            <a:prstGeom prst="line">
              <a:avLst/>
            </a:prstGeom>
            <a:ln w="36720">
              <a:solidFill>
                <a:srgbClr val="3465a4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" name=""/>
            <p:cNvSpPr/>
            <p:nvPr/>
          </p:nvSpPr>
          <p:spPr>
            <a:xfrm>
              <a:off x="2382840" y="3197160"/>
              <a:ext cx="1920960" cy="753840"/>
            </a:xfrm>
            <a:prstGeom prst="line">
              <a:avLst/>
            </a:prstGeom>
            <a:ln w="36720">
              <a:solidFill>
                <a:srgbClr val="3465a4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86" name=""/>
          <p:cNvGrpSpPr/>
          <p:nvPr/>
        </p:nvGrpSpPr>
        <p:grpSpPr>
          <a:xfrm>
            <a:off x="8223120" y="2810160"/>
            <a:ext cx="2357640" cy="833760"/>
            <a:chOff x="8223120" y="2810160"/>
            <a:chExt cx="2357640" cy="833760"/>
          </a:xfrm>
        </p:grpSpPr>
        <p:sp>
          <p:nvSpPr>
            <p:cNvPr id="87" name=""/>
            <p:cNvSpPr/>
            <p:nvPr/>
          </p:nvSpPr>
          <p:spPr>
            <a:xfrm flipV="1">
              <a:off x="8223120" y="2810160"/>
              <a:ext cx="357480" cy="452160"/>
            </a:xfrm>
            <a:prstGeom prst="line">
              <a:avLst/>
            </a:prstGeom>
            <a:ln w="36720">
              <a:solidFill>
                <a:srgbClr val="3465a4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"/>
            <p:cNvSpPr/>
            <p:nvPr/>
          </p:nvSpPr>
          <p:spPr>
            <a:xfrm flipV="1">
              <a:off x="8778960" y="3143160"/>
              <a:ext cx="1761840" cy="500760"/>
            </a:xfrm>
            <a:prstGeom prst="line">
              <a:avLst/>
            </a:prstGeom>
            <a:ln w="36720">
              <a:solidFill>
                <a:srgbClr val="3465a4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"/>
            <p:cNvSpPr/>
            <p:nvPr/>
          </p:nvSpPr>
          <p:spPr>
            <a:xfrm>
              <a:off x="9811080" y="2865240"/>
              <a:ext cx="769680" cy="39600"/>
            </a:xfrm>
            <a:prstGeom prst="line">
              <a:avLst/>
            </a:prstGeom>
            <a:ln w="36720">
              <a:solidFill>
                <a:srgbClr val="3465a4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5400" bIns="-54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A33FE4-4D62-4A8E-A376-99664E6566D6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" dur="indefinite" restart="never" nodeType="tmRoot">
          <p:childTnLst>
            <p:seq>
              <p:cTn id="31" dur="indefinite" nodeType="mainSeq">
                <p:childTnLst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"/>
          <p:cNvSpPr/>
          <p:nvPr/>
        </p:nvSpPr>
        <p:spPr>
          <a:xfrm>
            <a:off x="8512200" y="3004200"/>
            <a:ext cx="2351880" cy="2876760"/>
          </a:xfrm>
          <a:prstGeom prst="rect">
            <a:avLst/>
          </a:prstGeom>
          <a:solidFill>
            <a:srgbClr val="ffffff"/>
          </a:solidFill>
          <a:ln w="3672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2165400" y="2984400"/>
            <a:ext cx="2351880" cy="2876760"/>
          </a:xfrm>
          <a:prstGeom prst="rect">
            <a:avLst/>
          </a:prstGeom>
          <a:solidFill>
            <a:srgbClr val="ffffff"/>
          </a:solidFill>
          <a:ln w="3672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8512200" y="3004200"/>
            <a:ext cx="2338920" cy="2876760"/>
          </a:xfrm>
          <a:prstGeom prst="rect">
            <a:avLst/>
          </a:prstGeom>
          <a:ln w="36720"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2165400" y="2984400"/>
            <a:ext cx="2351880" cy="2876760"/>
          </a:xfrm>
          <a:prstGeom prst="rect">
            <a:avLst/>
          </a:prstGeom>
          <a:ln w="36720">
            <a:noFill/>
          </a:ln>
        </p:spPr>
      </p:pic>
      <p:sp>
        <p:nvSpPr>
          <p:cNvPr id="94" name=""/>
          <p:cNvSpPr txBox="1"/>
          <p:nvPr/>
        </p:nvSpPr>
        <p:spPr>
          <a:xfrm>
            <a:off x="1118880" y="941400"/>
            <a:ext cx="4976640" cy="89280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595"/>
              </a:spcAft>
            </a:pPr>
            <a:r>
              <a:rPr b="0" lang="de-DE" sz="2600" spc="-1" strike="noStrike">
                <a:solidFill>
                  <a:srgbClr val="ffffff"/>
                </a:solidFill>
                <a:latin typeface="Arial"/>
              </a:rPr>
              <a:t>Raster-/Bitmap-/Pixel-Formate</a:t>
            </a:r>
            <a:endParaRPr b="0" lang="de-DE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2283840" y="2104200"/>
            <a:ext cx="1166760" cy="511920"/>
          </a:xfrm>
          <a:prstGeom prst="rect">
            <a:avLst/>
          </a:prstGeom>
          <a:solidFill>
            <a:srgbClr val="b2b2b2"/>
          </a:solidFill>
          <a:ln w="3672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G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3911400" y="2653200"/>
            <a:ext cx="1488240" cy="511920"/>
          </a:xfrm>
          <a:prstGeom prst="rect">
            <a:avLst/>
          </a:prstGeom>
          <a:solidFill>
            <a:srgbClr val="b2b2b2"/>
          </a:solidFill>
          <a:ln w="3672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J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G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/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J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G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1113480" y="2762280"/>
            <a:ext cx="1166760" cy="511920"/>
          </a:xfrm>
          <a:prstGeom prst="rect">
            <a:avLst/>
          </a:prstGeom>
          <a:solidFill>
            <a:srgbClr val="b2b2b2"/>
          </a:solidFill>
          <a:ln w="3672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IF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4366440" y="3803400"/>
            <a:ext cx="1166760" cy="511920"/>
          </a:xfrm>
          <a:prstGeom prst="rect">
            <a:avLst/>
          </a:prstGeom>
          <a:solidFill>
            <a:srgbClr val="b2b2b2"/>
          </a:solidFill>
          <a:ln w="3672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W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P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8722080" y="2574720"/>
            <a:ext cx="940680" cy="511920"/>
          </a:xfrm>
          <a:prstGeom prst="rect">
            <a:avLst/>
          </a:prstGeom>
          <a:solidFill>
            <a:srgbClr val="b2b2b2"/>
          </a:solidFill>
          <a:ln w="3672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G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1146600" y="4645440"/>
            <a:ext cx="1166760" cy="511920"/>
          </a:xfrm>
          <a:prstGeom prst="rect">
            <a:avLst/>
          </a:prstGeom>
          <a:solidFill>
            <a:srgbClr val="b2b2b2"/>
          </a:solidFill>
          <a:ln w="3672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P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10709280" y="2695680"/>
            <a:ext cx="940680" cy="511920"/>
          </a:xfrm>
          <a:prstGeom prst="rect">
            <a:avLst/>
          </a:prstGeom>
          <a:solidFill>
            <a:srgbClr val="b2b2b2"/>
          </a:solidFill>
          <a:ln w="3672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7715520" y="3428640"/>
            <a:ext cx="940680" cy="511920"/>
          </a:xfrm>
          <a:prstGeom prst="rect">
            <a:avLst/>
          </a:prstGeom>
          <a:solidFill>
            <a:srgbClr val="b2b2b2"/>
          </a:solidFill>
          <a:ln w="3672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I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10642320" y="4613760"/>
            <a:ext cx="940680" cy="511920"/>
          </a:xfrm>
          <a:prstGeom prst="rect">
            <a:avLst/>
          </a:prstGeom>
          <a:solidFill>
            <a:srgbClr val="666666"/>
          </a:solidFill>
          <a:ln w="3672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7497360" y="927000"/>
            <a:ext cx="4113000" cy="89280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595"/>
              </a:spcAft>
            </a:pPr>
            <a:r>
              <a:rPr b="0" lang="de-DE" sz="2600" spc="-1" strike="noStrike">
                <a:solidFill>
                  <a:srgbClr val="ffffff"/>
                </a:solidFill>
                <a:latin typeface="Arial"/>
              </a:rPr>
              <a:t>Vektorformate</a:t>
            </a:r>
            <a:endParaRPr b="0" lang="de-DE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5738760" y="3325680"/>
            <a:ext cx="1714680" cy="603000"/>
          </a:xfrm>
          <a:prstGeom prst="rightArrow">
            <a:avLst>
              <a:gd name="adj1" fmla="val 50000"/>
              <a:gd name="adj2" fmla="val 71090"/>
            </a:avLst>
          </a:prstGeom>
          <a:solidFill>
            <a:srgbClr val="ff0000"/>
          </a:solidFill>
          <a:ln w="3672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1" lang="de-DE" sz="1800" spc="-1" strike="noStrike">
                <a:solidFill>
                  <a:srgbClr val="000000"/>
                </a:solidFill>
                <a:latin typeface="Arial"/>
              </a:rPr>
              <a:t>?</a:t>
            </a:r>
            <a:r>
              <a:rPr b="1" lang="de-DE" sz="1800" spc="-1" strike="noStrike">
                <a:solidFill>
                  <a:srgbClr val="000000"/>
                </a:solidFill>
                <a:latin typeface="Arial"/>
              </a:rPr>
              <a:t>?</a:t>
            </a:r>
            <a:r>
              <a:rPr b="1" lang="de-DE" sz="1800" spc="-1" strike="noStrike">
                <a:solidFill>
                  <a:srgbClr val="000000"/>
                </a:solidFill>
                <a:latin typeface="Arial"/>
              </a:rPr>
              <a:t>?</a:t>
            </a:r>
            <a:endParaRPr b="1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5738760" y="4238640"/>
            <a:ext cx="1651320" cy="603000"/>
          </a:xfrm>
          <a:prstGeom prst="leftArrow">
            <a:avLst>
              <a:gd name="adj1" fmla="val 50000"/>
              <a:gd name="adj2" fmla="val 68463"/>
            </a:avLst>
          </a:prstGeom>
          <a:solidFill>
            <a:srgbClr val="81d41a"/>
          </a:solidFill>
          <a:ln w="3672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„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Ei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nf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h“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2325600" y="3198960"/>
            <a:ext cx="1920960" cy="753840"/>
          </a:xfrm>
          <a:prstGeom prst="line">
            <a:avLst/>
          </a:prstGeom>
          <a:ln w="36720">
            <a:solidFill>
              <a:srgbClr val="3465a4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 flipV="1">
            <a:off x="8223120" y="2829240"/>
            <a:ext cx="357480" cy="452160"/>
          </a:xfrm>
          <a:prstGeom prst="line">
            <a:avLst/>
          </a:prstGeom>
          <a:ln w="36720">
            <a:solidFill>
              <a:srgbClr val="3465a4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 flipV="1">
            <a:off x="8778960" y="3162240"/>
            <a:ext cx="1761840" cy="500760"/>
          </a:xfrm>
          <a:prstGeom prst="line">
            <a:avLst/>
          </a:prstGeom>
          <a:ln w="36720">
            <a:solidFill>
              <a:srgbClr val="3465a4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9811080" y="2884320"/>
            <a:ext cx="769680" cy="39600"/>
          </a:xfrm>
          <a:prstGeom prst="line">
            <a:avLst/>
          </a:prstGeom>
          <a:ln w="36720">
            <a:solidFill>
              <a:srgbClr val="3465a4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5400" bIns="-54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1" name=""/>
          <p:cNvGrpSpPr/>
          <p:nvPr/>
        </p:nvGrpSpPr>
        <p:grpSpPr>
          <a:xfrm>
            <a:off x="1684080" y="2313000"/>
            <a:ext cx="3325680" cy="2428920"/>
            <a:chOff x="1684080" y="2313000"/>
            <a:chExt cx="3325680" cy="2428920"/>
          </a:xfrm>
        </p:grpSpPr>
        <p:sp>
          <p:nvSpPr>
            <p:cNvPr id="112" name=""/>
            <p:cNvSpPr/>
            <p:nvPr/>
          </p:nvSpPr>
          <p:spPr>
            <a:xfrm flipV="1">
              <a:off x="1684080" y="2313000"/>
              <a:ext cx="531720" cy="357480"/>
            </a:xfrm>
            <a:prstGeom prst="line">
              <a:avLst/>
            </a:prstGeom>
            <a:ln w="36720">
              <a:solidFill>
                <a:srgbClr val="3465a4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3" name=""/>
            <p:cNvSpPr/>
            <p:nvPr/>
          </p:nvSpPr>
          <p:spPr>
            <a:xfrm>
              <a:off x="3652920" y="2353320"/>
              <a:ext cx="880560" cy="166320"/>
            </a:xfrm>
            <a:prstGeom prst="line">
              <a:avLst/>
            </a:prstGeom>
            <a:ln w="36720">
              <a:solidFill>
                <a:srgbClr val="3465a4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4" name=""/>
            <p:cNvSpPr/>
            <p:nvPr/>
          </p:nvSpPr>
          <p:spPr>
            <a:xfrm>
              <a:off x="1747440" y="3416400"/>
              <a:ext cx="103320" cy="1079280"/>
            </a:xfrm>
            <a:prstGeom prst="line">
              <a:avLst/>
            </a:prstGeom>
            <a:ln w="36720">
              <a:solidFill>
                <a:srgbClr val="3465a4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5" name=""/>
            <p:cNvSpPr/>
            <p:nvPr/>
          </p:nvSpPr>
          <p:spPr>
            <a:xfrm flipV="1">
              <a:off x="2390400" y="2853000"/>
              <a:ext cx="1476360" cy="214200"/>
            </a:xfrm>
            <a:prstGeom prst="line">
              <a:avLst/>
            </a:prstGeom>
            <a:ln w="36720">
              <a:solidFill>
                <a:srgbClr val="3465a4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6" name=""/>
            <p:cNvSpPr/>
            <p:nvPr/>
          </p:nvSpPr>
          <p:spPr>
            <a:xfrm flipH="1" flipV="1">
              <a:off x="3057480" y="2702520"/>
              <a:ext cx="1214280" cy="1126800"/>
            </a:xfrm>
            <a:prstGeom prst="line">
              <a:avLst/>
            </a:prstGeom>
            <a:ln w="36720">
              <a:solidFill>
                <a:srgbClr val="3465a4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7" name=""/>
            <p:cNvSpPr/>
            <p:nvPr/>
          </p:nvSpPr>
          <p:spPr>
            <a:xfrm flipV="1">
              <a:off x="2064960" y="2686320"/>
              <a:ext cx="770040" cy="1825560"/>
            </a:xfrm>
            <a:prstGeom prst="line">
              <a:avLst/>
            </a:prstGeom>
            <a:ln w="36720">
              <a:solidFill>
                <a:srgbClr val="3465a4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8" name=""/>
            <p:cNvSpPr/>
            <p:nvPr/>
          </p:nvSpPr>
          <p:spPr>
            <a:xfrm flipV="1">
              <a:off x="2414160" y="4035600"/>
              <a:ext cx="1857600" cy="706320"/>
            </a:xfrm>
            <a:prstGeom prst="line">
              <a:avLst/>
            </a:prstGeom>
            <a:ln w="36720">
              <a:solidFill>
                <a:srgbClr val="3465a4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9" name=""/>
            <p:cNvSpPr/>
            <p:nvPr/>
          </p:nvSpPr>
          <p:spPr>
            <a:xfrm flipV="1">
              <a:off x="2255400" y="3194280"/>
              <a:ext cx="1611360" cy="1317600"/>
            </a:xfrm>
            <a:prstGeom prst="line">
              <a:avLst/>
            </a:prstGeom>
            <a:ln w="36720">
              <a:solidFill>
                <a:srgbClr val="3465a4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0" name=""/>
            <p:cNvSpPr/>
            <p:nvPr/>
          </p:nvSpPr>
          <p:spPr>
            <a:xfrm flipH="1" flipV="1">
              <a:off x="4803480" y="3258000"/>
              <a:ext cx="206280" cy="436320"/>
            </a:xfrm>
            <a:prstGeom prst="line">
              <a:avLst/>
            </a:prstGeom>
            <a:ln w="36720">
              <a:solidFill>
                <a:srgbClr val="3465a4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1" name=""/>
            <p:cNvSpPr/>
            <p:nvPr/>
          </p:nvSpPr>
          <p:spPr>
            <a:xfrm>
              <a:off x="2374560" y="3194280"/>
              <a:ext cx="1920960" cy="753840"/>
            </a:xfrm>
            <a:prstGeom prst="line">
              <a:avLst/>
            </a:prstGeom>
            <a:ln w="36720">
              <a:solidFill>
                <a:srgbClr val="3465a4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22" name=""/>
          <p:cNvGrpSpPr/>
          <p:nvPr/>
        </p:nvGrpSpPr>
        <p:grpSpPr>
          <a:xfrm>
            <a:off x="2165400" y="3394080"/>
            <a:ext cx="2341440" cy="409680"/>
            <a:chOff x="2165400" y="3394080"/>
            <a:chExt cx="2341440" cy="409680"/>
          </a:xfrm>
        </p:grpSpPr>
        <p:sp>
          <p:nvSpPr>
            <p:cNvPr id="123" name=""/>
            <p:cNvSpPr/>
            <p:nvPr/>
          </p:nvSpPr>
          <p:spPr>
            <a:xfrm>
              <a:off x="2165400" y="3394080"/>
              <a:ext cx="390240" cy="409680"/>
            </a:xfrm>
            <a:prstGeom prst="rect">
              <a:avLst/>
            </a:prstGeom>
            <a:solidFill>
              <a:srgbClr val="000000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ffffff"/>
                  </a:solidFill>
                  <a:latin typeface="Arial"/>
                </a:rPr>
                <a:t>0</a:t>
              </a:r>
              <a:endParaRPr b="0" lang="de-DE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4" name=""/>
            <p:cNvSpPr/>
            <p:nvPr/>
          </p:nvSpPr>
          <p:spPr>
            <a:xfrm>
              <a:off x="2555640" y="3394080"/>
              <a:ext cx="390240" cy="409680"/>
            </a:xfrm>
            <a:prstGeom prst="rect">
              <a:avLst/>
            </a:prstGeom>
            <a:solidFill>
              <a:srgbClr val="ffffff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" name=""/>
            <p:cNvSpPr/>
            <p:nvPr/>
          </p:nvSpPr>
          <p:spPr>
            <a:xfrm>
              <a:off x="2945880" y="3394080"/>
              <a:ext cx="390240" cy="409680"/>
            </a:xfrm>
            <a:prstGeom prst="rect">
              <a:avLst/>
            </a:prstGeom>
            <a:solidFill>
              <a:srgbClr val="ffffff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6" name=""/>
            <p:cNvSpPr/>
            <p:nvPr/>
          </p:nvSpPr>
          <p:spPr>
            <a:xfrm>
              <a:off x="3336120" y="3394080"/>
              <a:ext cx="390240" cy="409680"/>
            </a:xfrm>
            <a:prstGeom prst="rect">
              <a:avLst/>
            </a:prstGeom>
            <a:solidFill>
              <a:srgbClr val="ffffff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7" name=""/>
            <p:cNvSpPr/>
            <p:nvPr/>
          </p:nvSpPr>
          <p:spPr>
            <a:xfrm>
              <a:off x="3726360" y="3394080"/>
              <a:ext cx="390240" cy="409680"/>
            </a:xfrm>
            <a:prstGeom prst="rect">
              <a:avLst/>
            </a:prstGeom>
            <a:solidFill>
              <a:srgbClr val="ffffff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" name=""/>
            <p:cNvSpPr/>
            <p:nvPr/>
          </p:nvSpPr>
          <p:spPr>
            <a:xfrm>
              <a:off x="4116600" y="3394080"/>
              <a:ext cx="390240" cy="409680"/>
            </a:xfrm>
            <a:prstGeom prst="rect">
              <a:avLst/>
            </a:prstGeom>
            <a:solidFill>
              <a:srgbClr val="000000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ffffff"/>
                  </a:solidFill>
                  <a:latin typeface="Arial"/>
                </a:rPr>
                <a:t>0</a:t>
              </a:r>
              <a:endParaRPr b="0" lang="de-DE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29" name=""/>
          <p:cNvGrpSpPr/>
          <p:nvPr/>
        </p:nvGrpSpPr>
        <p:grpSpPr>
          <a:xfrm>
            <a:off x="2175840" y="3803400"/>
            <a:ext cx="2341440" cy="409680"/>
            <a:chOff x="2175840" y="3803400"/>
            <a:chExt cx="2341440" cy="409680"/>
          </a:xfrm>
        </p:grpSpPr>
        <p:sp>
          <p:nvSpPr>
            <p:cNvPr id="130" name=""/>
            <p:cNvSpPr/>
            <p:nvPr/>
          </p:nvSpPr>
          <p:spPr>
            <a:xfrm>
              <a:off x="2175840" y="3803400"/>
              <a:ext cx="390240" cy="409680"/>
            </a:xfrm>
            <a:prstGeom prst="rect">
              <a:avLst/>
            </a:prstGeom>
            <a:solidFill>
              <a:srgbClr val="000000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ffffff"/>
                  </a:solidFill>
                  <a:latin typeface="Arial"/>
                </a:rPr>
                <a:t>0</a:t>
              </a:r>
              <a:endParaRPr b="0" lang="de-DE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1" name=""/>
            <p:cNvSpPr/>
            <p:nvPr/>
          </p:nvSpPr>
          <p:spPr>
            <a:xfrm>
              <a:off x="2566080" y="3803400"/>
              <a:ext cx="390240" cy="409680"/>
            </a:xfrm>
            <a:prstGeom prst="rect">
              <a:avLst/>
            </a:prstGeom>
            <a:solidFill>
              <a:srgbClr val="000000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ffffff"/>
                  </a:solidFill>
                  <a:latin typeface="Arial"/>
                </a:rPr>
                <a:t>0</a:t>
              </a:r>
              <a:endParaRPr b="0" lang="de-DE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2" name=""/>
            <p:cNvSpPr/>
            <p:nvPr/>
          </p:nvSpPr>
          <p:spPr>
            <a:xfrm>
              <a:off x="2956320" y="3803400"/>
              <a:ext cx="390240" cy="409680"/>
            </a:xfrm>
            <a:prstGeom prst="rect">
              <a:avLst/>
            </a:prstGeom>
            <a:solidFill>
              <a:srgbClr val="ffffff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3" name=""/>
            <p:cNvSpPr/>
            <p:nvPr/>
          </p:nvSpPr>
          <p:spPr>
            <a:xfrm>
              <a:off x="3346560" y="3803400"/>
              <a:ext cx="390240" cy="409680"/>
            </a:xfrm>
            <a:prstGeom prst="rect">
              <a:avLst/>
            </a:prstGeom>
            <a:solidFill>
              <a:srgbClr val="ffffff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4" name=""/>
            <p:cNvSpPr/>
            <p:nvPr/>
          </p:nvSpPr>
          <p:spPr>
            <a:xfrm>
              <a:off x="3736800" y="3803400"/>
              <a:ext cx="390240" cy="409680"/>
            </a:xfrm>
            <a:prstGeom prst="rect">
              <a:avLst/>
            </a:prstGeom>
            <a:solidFill>
              <a:srgbClr val="ffffff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" name=""/>
            <p:cNvSpPr/>
            <p:nvPr/>
          </p:nvSpPr>
          <p:spPr>
            <a:xfrm>
              <a:off x="4127040" y="3803400"/>
              <a:ext cx="390240" cy="409680"/>
            </a:xfrm>
            <a:prstGeom prst="rect">
              <a:avLst/>
            </a:prstGeom>
            <a:solidFill>
              <a:srgbClr val="ffffff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36" name=""/>
          <p:cNvGrpSpPr/>
          <p:nvPr/>
        </p:nvGrpSpPr>
        <p:grpSpPr>
          <a:xfrm>
            <a:off x="2165400" y="4213080"/>
            <a:ext cx="2341440" cy="1638720"/>
            <a:chOff x="2165400" y="4213080"/>
            <a:chExt cx="2341440" cy="1638720"/>
          </a:xfrm>
        </p:grpSpPr>
        <p:sp>
          <p:nvSpPr>
            <p:cNvPr id="137" name=""/>
            <p:cNvSpPr/>
            <p:nvPr/>
          </p:nvSpPr>
          <p:spPr>
            <a:xfrm>
              <a:off x="2165400" y="4213080"/>
              <a:ext cx="390240" cy="409680"/>
            </a:xfrm>
            <a:prstGeom prst="rect">
              <a:avLst/>
            </a:prstGeom>
            <a:solidFill>
              <a:srgbClr val="ffffff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8" name=""/>
            <p:cNvSpPr/>
            <p:nvPr/>
          </p:nvSpPr>
          <p:spPr>
            <a:xfrm>
              <a:off x="2555640" y="4213080"/>
              <a:ext cx="390240" cy="409680"/>
            </a:xfrm>
            <a:prstGeom prst="rect">
              <a:avLst/>
            </a:prstGeom>
            <a:solidFill>
              <a:srgbClr val="ffffff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9" name=""/>
            <p:cNvSpPr/>
            <p:nvPr/>
          </p:nvSpPr>
          <p:spPr>
            <a:xfrm>
              <a:off x="2945880" y="4213080"/>
              <a:ext cx="390240" cy="409680"/>
            </a:xfrm>
            <a:prstGeom prst="rect">
              <a:avLst/>
            </a:prstGeom>
            <a:solidFill>
              <a:srgbClr val="000000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ffffff"/>
                  </a:solidFill>
                  <a:latin typeface="Arial"/>
                </a:rPr>
                <a:t>0</a:t>
              </a:r>
              <a:endParaRPr b="0" lang="de-DE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0" name=""/>
            <p:cNvSpPr/>
            <p:nvPr/>
          </p:nvSpPr>
          <p:spPr>
            <a:xfrm>
              <a:off x="3336120" y="4213080"/>
              <a:ext cx="390240" cy="409680"/>
            </a:xfrm>
            <a:prstGeom prst="rect">
              <a:avLst/>
            </a:prstGeom>
            <a:solidFill>
              <a:srgbClr val="000000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ffffff"/>
                  </a:solidFill>
                  <a:latin typeface="Arial"/>
                </a:rPr>
                <a:t>0</a:t>
              </a:r>
              <a:endParaRPr b="0" lang="de-DE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1" name=""/>
            <p:cNvSpPr/>
            <p:nvPr/>
          </p:nvSpPr>
          <p:spPr>
            <a:xfrm>
              <a:off x="3726360" y="4213080"/>
              <a:ext cx="390240" cy="409680"/>
            </a:xfrm>
            <a:prstGeom prst="rect">
              <a:avLst/>
            </a:prstGeom>
            <a:solidFill>
              <a:srgbClr val="000000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ffffff"/>
                  </a:solidFill>
                  <a:latin typeface="Arial"/>
                </a:rPr>
                <a:t>0</a:t>
              </a:r>
              <a:endParaRPr b="0" lang="de-DE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2" name=""/>
            <p:cNvSpPr/>
            <p:nvPr/>
          </p:nvSpPr>
          <p:spPr>
            <a:xfrm>
              <a:off x="4116600" y="4213080"/>
              <a:ext cx="390240" cy="409680"/>
            </a:xfrm>
            <a:prstGeom prst="rect">
              <a:avLst/>
            </a:prstGeom>
            <a:solidFill>
              <a:srgbClr val="ffffff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3" name=""/>
            <p:cNvSpPr/>
            <p:nvPr/>
          </p:nvSpPr>
          <p:spPr>
            <a:xfrm>
              <a:off x="2165400" y="4622760"/>
              <a:ext cx="390240" cy="409680"/>
            </a:xfrm>
            <a:prstGeom prst="rect">
              <a:avLst/>
            </a:prstGeom>
            <a:solidFill>
              <a:srgbClr val="ffffff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4" name=""/>
            <p:cNvSpPr/>
            <p:nvPr/>
          </p:nvSpPr>
          <p:spPr>
            <a:xfrm>
              <a:off x="2555640" y="4622760"/>
              <a:ext cx="390240" cy="409680"/>
            </a:xfrm>
            <a:prstGeom prst="rect">
              <a:avLst/>
            </a:prstGeom>
            <a:solidFill>
              <a:srgbClr val="ffffff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5" name=""/>
            <p:cNvSpPr/>
            <p:nvPr/>
          </p:nvSpPr>
          <p:spPr>
            <a:xfrm>
              <a:off x="2945880" y="4622760"/>
              <a:ext cx="390240" cy="409680"/>
            </a:xfrm>
            <a:prstGeom prst="rect">
              <a:avLst/>
            </a:prstGeom>
            <a:solidFill>
              <a:srgbClr val="ffffff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6" name=""/>
            <p:cNvSpPr/>
            <p:nvPr/>
          </p:nvSpPr>
          <p:spPr>
            <a:xfrm>
              <a:off x="3336120" y="4622760"/>
              <a:ext cx="390240" cy="409680"/>
            </a:xfrm>
            <a:prstGeom prst="rect">
              <a:avLst/>
            </a:prstGeom>
            <a:solidFill>
              <a:srgbClr val="ffffff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7" name=""/>
            <p:cNvSpPr/>
            <p:nvPr/>
          </p:nvSpPr>
          <p:spPr>
            <a:xfrm>
              <a:off x="3726360" y="4622760"/>
              <a:ext cx="390240" cy="409680"/>
            </a:xfrm>
            <a:prstGeom prst="rect">
              <a:avLst/>
            </a:prstGeom>
            <a:solidFill>
              <a:srgbClr val="ffffff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8" name=""/>
            <p:cNvSpPr/>
            <p:nvPr/>
          </p:nvSpPr>
          <p:spPr>
            <a:xfrm>
              <a:off x="4116600" y="4622760"/>
              <a:ext cx="390240" cy="409680"/>
            </a:xfrm>
            <a:prstGeom prst="rect">
              <a:avLst/>
            </a:prstGeom>
            <a:solidFill>
              <a:srgbClr val="000000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ffffff"/>
                  </a:solidFill>
                  <a:latin typeface="Arial"/>
                </a:rPr>
                <a:t>0</a:t>
              </a:r>
              <a:endParaRPr b="0" lang="de-DE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9" name=""/>
            <p:cNvSpPr/>
            <p:nvPr/>
          </p:nvSpPr>
          <p:spPr>
            <a:xfrm>
              <a:off x="2165400" y="5032440"/>
              <a:ext cx="390240" cy="409680"/>
            </a:xfrm>
            <a:prstGeom prst="rect">
              <a:avLst/>
            </a:prstGeom>
            <a:solidFill>
              <a:srgbClr val="000000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ffffff"/>
                  </a:solidFill>
                  <a:latin typeface="Arial"/>
                </a:rPr>
                <a:t>0</a:t>
              </a:r>
              <a:endParaRPr b="0" lang="de-DE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0" name=""/>
            <p:cNvSpPr/>
            <p:nvPr/>
          </p:nvSpPr>
          <p:spPr>
            <a:xfrm>
              <a:off x="2555640" y="5032440"/>
              <a:ext cx="390240" cy="409680"/>
            </a:xfrm>
            <a:prstGeom prst="rect">
              <a:avLst/>
            </a:prstGeom>
            <a:solidFill>
              <a:srgbClr val="ffffff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1" name=""/>
            <p:cNvSpPr/>
            <p:nvPr/>
          </p:nvSpPr>
          <p:spPr>
            <a:xfrm>
              <a:off x="2945880" y="5032440"/>
              <a:ext cx="390240" cy="409680"/>
            </a:xfrm>
            <a:prstGeom prst="rect">
              <a:avLst/>
            </a:prstGeom>
            <a:solidFill>
              <a:srgbClr val="ffffff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2" name=""/>
            <p:cNvSpPr/>
            <p:nvPr/>
          </p:nvSpPr>
          <p:spPr>
            <a:xfrm>
              <a:off x="3336120" y="5032440"/>
              <a:ext cx="390240" cy="409680"/>
            </a:xfrm>
            <a:prstGeom prst="rect">
              <a:avLst/>
            </a:prstGeom>
            <a:solidFill>
              <a:srgbClr val="ffffff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3" name=""/>
            <p:cNvSpPr/>
            <p:nvPr/>
          </p:nvSpPr>
          <p:spPr>
            <a:xfrm>
              <a:off x="3726360" y="5032440"/>
              <a:ext cx="390240" cy="409680"/>
            </a:xfrm>
            <a:prstGeom prst="rect">
              <a:avLst/>
            </a:prstGeom>
            <a:solidFill>
              <a:srgbClr val="ffffff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4" name=""/>
            <p:cNvSpPr/>
            <p:nvPr/>
          </p:nvSpPr>
          <p:spPr>
            <a:xfrm>
              <a:off x="4116600" y="5032440"/>
              <a:ext cx="390240" cy="409680"/>
            </a:xfrm>
            <a:prstGeom prst="rect">
              <a:avLst/>
            </a:prstGeom>
            <a:solidFill>
              <a:srgbClr val="000000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ffffff"/>
                  </a:solidFill>
                  <a:latin typeface="Arial"/>
                </a:rPr>
                <a:t>0</a:t>
              </a:r>
              <a:endParaRPr b="0" lang="de-DE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5" name=""/>
            <p:cNvSpPr/>
            <p:nvPr/>
          </p:nvSpPr>
          <p:spPr>
            <a:xfrm>
              <a:off x="2165400" y="5442120"/>
              <a:ext cx="390240" cy="409680"/>
            </a:xfrm>
            <a:prstGeom prst="rect">
              <a:avLst/>
            </a:prstGeom>
            <a:solidFill>
              <a:srgbClr val="ffffff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6" name=""/>
            <p:cNvSpPr/>
            <p:nvPr/>
          </p:nvSpPr>
          <p:spPr>
            <a:xfrm>
              <a:off x="2555640" y="5442120"/>
              <a:ext cx="390240" cy="409680"/>
            </a:xfrm>
            <a:prstGeom prst="rect">
              <a:avLst/>
            </a:prstGeom>
            <a:solidFill>
              <a:srgbClr val="000000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ffffff"/>
                  </a:solidFill>
                  <a:latin typeface="Arial"/>
                </a:rPr>
                <a:t>0</a:t>
              </a:r>
              <a:endParaRPr b="0" lang="de-DE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7" name=""/>
            <p:cNvSpPr/>
            <p:nvPr/>
          </p:nvSpPr>
          <p:spPr>
            <a:xfrm>
              <a:off x="2945880" y="5442120"/>
              <a:ext cx="390240" cy="409680"/>
            </a:xfrm>
            <a:prstGeom prst="rect">
              <a:avLst/>
            </a:prstGeom>
            <a:solidFill>
              <a:srgbClr val="000000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ffffff"/>
                  </a:solidFill>
                  <a:latin typeface="Arial"/>
                </a:rPr>
                <a:t>0</a:t>
              </a:r>
              <a:endParaRPr b="0" lang="de-DE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8" name=""/>
            <p:cNvSpPr/>
            <p:nvPr/>
          </p:nvSpPr>
          <p:spPr>
            <a:xfrm>
              <a:off x="3336120" y="5442120"/>
              <a:ext cx="390240" cy="409680"/>
            </a:xfrm>
            <a:prstGeom prst="rect">
              <a:avLst/>
            </a:prstGeom>
            <a:solidFill>
              <a:srgbClr val="000000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ffffff"/>
                  </a:solidFill>
                  <a:latin typeface="Arial"/>
                </a:rPr>
                <a:t>0</a:t>
              </a:r>
              <a:endParaRPr b="0" lang="de-DE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9" name=""/>
            <p:cNvSpPr/>
            <p:nvPr/>
          </p:nvSpPr>
          <p:spPr>
            <a:xfrm>
              <a:off x="4116600" y="5442120"/>
              <a:ext cx="390240" cy="409680"/>
            </a:xfrm>
            <a:prstGeom prst="rect">
              <a:avLst/>
            </a:prstGeom>
            <a:solidFill>
              <a:srgbClr val="ffffff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0" name=""/>
            <p:cNvSpPr/>
            <p:nvPr/>
          </p:nvSpPr>
          <p:spPr>
            <a:xfrm>
              <a:off x="3726360" y="5442120"/>
              <a:ext cx="390240" cy="409680"/>
            </a:xfrm>
            <a:prstGeom prst="rect">
              <a:avLst/>
            </a:prstGeom>
            <a:solidFill>
              <a:srgbClr val="000000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ffffff"/>
                  </a:solidFill>
                  <a:latin typeface="Arial"/>
                </a:rPr>
                <a:t>0</a:t>
              </a:r>
              <a:endParaRPr b="0" lang="de-DE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61" name=""/>
          <p:cNvGrpSpPr/>
          <p:nvPr/>
        </p:nvGrpSpPr>
        <p:grpSpPr>
          <a:xfrm>
            <a:off x="2165400" y="2984400"/>
            <a:ext cx="2341440" cy="409680"/>
            <a:chOff x="2165400" y="2984400"/>
            <a:chExt cx="2341440" cy="409680"/>
          </a:xfrm>
        </p:grpSpPr>
        <p:sp>
          <p:nvSpPr>
            <p:cNvPr id="162" name=""/>
            <p:cNvSpPr/>
            <p:nvPr/>
          </p:nvSpPr>
          <p:spPr>
            <a:xfrm>
              <a:off x="2555640" y="2984400"/>
              <a:ext cx="390240" cy="409680"/>
            </a:xfrm>
            <a:prstGeom prst="rect">
              <a:avLst/>
            </a:prstGeom>
            <a:solidFill>
              <a:srgbClr val="000000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ffffff"/>
                  </a:solidFill>
                  <a:latin typeface="Arial"/>
                </a:rPr>
                <a:t>0</a:t>
              </a:r>
              <a:endParaRPr b="0" lang="de-DE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3" name=""/>
            <p:cNvSpPr/>
            <p:nvPr/>
          </p:nvSpPr>
          <p:spPr>
            <a:xfrm>
              <a:off x="2945880" y="2984400"/>
              <a:ext cx="390240" cy="409680"/>
            </a:xfrm>
            <a:prstGeom prst="rect">
              <a:avLst/>
            </a:prstGeom>
            <a:solidFill>
              <a:srgbClr val="000000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ffffff"/>
                  </a:solidFill>
                  <a:latin typeface="Arial"/>
                </a:rPr>
                <a:t>0</a:t>
              </a:r>
              <a:endParaRPr b="0" lang="de-DE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4" name=""/>
            <p:cNvSpPr/>
            <p:nvPr/>
          </p:nvSpPr>
          <p:spPr>
            <a:xfrm>
              <a:off x="3336120" y="2984400"/>
              <a:ext cx="390240" cy="409680"/>
            </a:xfrm>
            <a:prstGeom prst="rect">
              <a:avLst/>
            </a:prstGeom>
            <a:solidFill>
              <a:srgbClr val="000000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ffffff"/>
                  </a:solidFill>
                  <a:latin typeface="Arial"/>
                </a:rPr>
                <a:t>0</a:t>
              </a:r>
              <a:endParaRPr b="0" lang="de-DE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5" name=""/>
            <p:cNvSpPr/>
            <p:nvPr/>
          </p:nvSpPr>
          <p:spPr>
            <a:xfrm>
              <a:off x="3726360" y="2984400"/>
              <a:ext cx="390240" cy="409680"/>
            </a:xfrm>
            <a:prstGeom prst="rect">
              <a:avLst/>
            </a:prstGeom>
            <a:solidFill>
              <a:srgbClr val="000000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ffffff"/>
                  </a:solidFill>
                  <a:latin typeface="Arial"/>
                </a:rPr>
                <a:t>0</a:t>
              </a:r>
              <a:endParaRPr b="0" lang="de-DE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6" name=""/>
            <p:cNvSpPr/>
            <p:nvPr/>
          </p:nvSpPr>
          <p:spPr>
            <a:xfrm>
              <a:off x="4116600" y="2984400"/>
              <a:ext cx="390240" cy="409680"/>
            </a:xfrm>
            <a:prstGeom prst="rect">
              <a:avLst/>
            </a:prstGeom>
            <a:solidFill>
              <a:srgbClr val="ffffff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7" name=""/>
            <p:cNvSpPr/>
            <p:nvPr/>
          </p:nvSpPr>
          <p:spPr>
            <a:xfrm>
              <a:off x="2165400" y="2984400"/>
              <a:ext cx="390240" cy="409680"/>
            </a:xfrm>
            <a:prstGeom prst="rect">
              <a:avLst/>
            </a:prstGeom>
            <a:solidFill>
              <a:srgbClr val="ffffff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8" name=""/>
          <p:cNvSpPr/>
          <p:nvPr/>
        </p:nvSpPr>
        <p:spPr>
          <a:xfrm>
            <a:off x="9284760" y="6058080"/>
            <a:ext cx="879480" cy="366480"/>
          </a:xfrm>
          <a:prstGeom prst="rect">
            <a:avLst/>
          </a:prstGeom>
          <a:solidFill>
            <a:srgbClr val="dddddd"/>
          </a:solidFill>
          <a:ln w="3672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...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E4EC79-AC39-406B-96C6-65D72EAF1E59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8" dur="indefinite" restart="never" nodeType="tmRoot">
          <p:childTnLst>
            <p:seq>
              <p:cTn id="59" dur="indefinite" nodeType="mainSeq">
                <p:childTnLst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path" presetID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3805496828751 0.00153528602052968 L -0.00099154334038055 0.434961313964504 E">
                                      <p:cBhvr>
                                        <p:cTn id="63" dur="2000" fill="hold"/>
                                        <p:tgtEl>
                                          <p:spTgt spid="161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nodeType="withEffect" fill="hold" presetClass="path" presetID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2478342944223 -0.000927400356094012 L 0.189610388861657 0.376662124392957 E">
                                      <p:cBhvr>
                                        <p:cTn id="65" dur="2000" fill="hold"/>
                                        <p:tgtEl>
                                          <p:spTgt spid="122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nodeType="withEffect" fill="hold" presetClass="path" presetID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05213360254258 -0.00771599800389951 L 0.380156115640731 0.317119897986956 E">
                                      <p:cBhvr>
                                        <p:cTn id="67" dur="2000" fill="hold"/>
                                        <p:tgtEl>
                                          <p:spTgt spid="129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nodeType="withEffect" fill="hold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72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"/>
          <p:cNvGrpSpPr/>
          <p:nvPr/>
        </p:nvGrpSpPr>
        <p:grpSpPr>
          <a:xfrm>
            <a:off x="4656600" y="1687320"/>
            <a:ext cx="2341440" cy="409680"/>
            <a:chOff x="4656600" y="1687320"/>
            <a:chExt cx="2341440" cy="409680"/>
          </a:xfrm>
        </p:grpSpPr>
        <p:sp>
          <p:nvSpPr>
            <p:cNvPr id="170" name=""/>
            <p:cNvSpPr/>
            <p:nvPr/>
          </p:nvSpPr>
          <p:spPr>
            <a:xfrm>
              <a:off x="4656600" y="1687320"/>
              <a:ext cx="390240" cy="409680"/>
            </a:xfrm>
            <a:prstGeom prst="rect">
              <a:avLst/>
            </a:prstGeom>
            <a:solidFill>
              <a:srgbClr val="000000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ffffff"/>
                  </a:solidFill>
                  <a:latin typeface="Arial"/>
                </a:rPr>
                <a:t>0</a:t>
              </a:r>
              <a:endParaRPr b="0" lang="de-DE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1" name=""/>
            <p:cNvSpPr/>
            <p:nvPr/>
          </p:nvSpPr>
          <p:spPr>
            <a:xfrm>
              <a:off x="5046840" y="1687320"/>
              <a:ext cx="390240" cy="409680"/>
            </a:xfrm>
            <a:prstGeom prst="rect">
              <a:avLst/>
            </a:prstGeom>
            <a:solidFill>
              <a:srgbClr val="ffffff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2" name=""/>
            <p:cNvSpPr/>
            <p:nvPr/>
          </p:nvSpPr>
          <p:spPr>
            <a:xfrm>
              <a:off x="5437080" y="1687320"/>
              <a:ext cx="390240" cy="409680"/>
            </a:xfrm>
            <a:prstGeom prst="rect">
              <a:avLst/>
            </a:prstGeom>
            <a:solidFill>
              <a:srgbClr val="ffffff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3" name=""/>
            <p:cNvSpPr/>
            <p:nvPr/>
          </p:nvSpPr>
          <p:spPr>
            <a:xfrm>
              <a:off x="5827320" y="1687320"/>
              <a:ext cx="390240" cy="409680"/>
            </a:xfrm>
            <a:prstGeom prst="rect">
              <a:avLst/>
            </a:prstGeom>
            <a:solidFill>
              <a:srgbClr val="ffffff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4" name=""/>
            <p:cNvSpPr/>
            <p:nvPr/>
          </p:nvSpPr>
          <p:spPr>
            <a:xfrm>
              <a:off x="6217560" y="1687320"/>
              <a:ext cx="390240" cy="409680"/>
            </a:xfrm>
            <a:prstGeom prst="rect">
              <a:avLst/>
            </a:prstGeom>
            <a:solidFill>
              <a:srgbClr val="ffffff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5" name=""/>
            <p:cNvSpPr/>
            <p:nvPr/>
          </p:nvSpPr>
          <p:spPr>
            <a:xfrm>
              <a:off x="6607800" y="1687320"/>
              <a:ext cx="390240" cy="409680"/>
            </a:xfrm>
            <a:prstGeom prst="rect">
              <a:avLst/>
            </a:prstGeom>
            <a:solidFill>
              <a:srgbClr val="000000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ffffff"/>
                  </a:solidFill>
                  <a:latin typeface="Arial"/>
                </a:rPr>
                <a:t>0</a:t>
              </a:r>
              <a:endParaRPr b="0" lang="de-DE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76" name=""/>
          <p:cNvGrpSpPr/>
          <p:nvPr/>
        </p:nvGrpSpPr>
        <p:grpSpPr>
          <a:xfrm>
            <a:off x="6998040" y="1687320"/>
            <a:ext cx="2341440" cy="409680"/>
            <a:chOff x="6998040" y="1687320"/>
            <a:chExt cx="2341440" cy="409680"/>
          </a:xfrm>
        </p:grpSpPr>
        <p:sp>
          <p:nvSpPr>
            <p:cNvPr id="177" name=""/>
            <p:cNvSpPr/>
            <p:nvPr/>
          </p:nvSpPr>
          <p:spPr>
            <a:xfrm>
              <a:off x="6998040" y="1687320"/>
              <a:ext cx="390240" cy="409680"/>
            </a:xfrm>
            <a:prstGeom prst="rect">
              <a:avLst/>
            </a:prstGeom>
            <a:solidFill>
              <a:srgbClr val="000000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ffffff"/>
                  </a:solidFill>
                  <a:latin typeface="Arial"/>
                </a:rPr>
                <a:t>0</a:t>
              </a:r>
              <a:endParaRPr b="0" lang="de-DE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8" name=""/>
            <p:cNvSpPr/>
            <p:nvPr/>
          </p:nvSpPr>
          <p:spPr>
            <a:xfrm>
              <a:off x="7388280" y="1687320"/>
              <a:ext cx="390240" cy="409680"/>
            </a:xfrm>
            <a:prstGeom prst="rect">
              <a:avLst/>
            </a:prstGeom>
            <a:solidFill>
              <a:srgbClr val="000000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ffffff"/>
                  </a:solidFill>
                  <a:latin typeface="Arial"/>
                </a:rPr>
                <a:t>0</a:t>
              </a:r>
              <a:endParaRPr b="0" lang="de-DE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9" name=""/>
            <p:cNvSpPr/>
            <p:nvPr/>
          </p:nvSpPr>
          <p:spPr>
            <a:xfrm>
              <a:off x="7778520" y="1687320"/>
              <a:ext cx="390240" cy="409680"/>
            </a:xfrm>
            <a:prstGeom prst="rect">
              <a:avLst/>
            </a:prstGeom>
            <a:solidFill>
              <a:srgbClr val="ffffff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0" name=""/>
            <p:cNvSpPr/>
            <p:nvPr/>
          </p:nvSpPr>
          <p:spPr>
            <a:xfrm>
              <a:off x="8168760" y="1687320"/>
              <a:ext cx="390240" cy="409680"/>
            </a:xfrm>
            <a:prstGeom prst="rect">
              <a:avLst/>
            </a:prstGeom>
            <a:solidFill>
              <a:srgbClr val="ffffff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1" name=""/>
            <p:cNvSpPr/>
            <p:nvPr/>
          </p:nvSpPr>
          <p:spPr>
            <a:xfrm>
              <a:off x="8559000" y="1687320"/>
              <a:ext cx="390240" cy="409680"/>
            </a:xfrm>
            <a:prstGeom prst="rect">
              <a:avLst/>
            </a:prstGeom>
            <a:solidFill>
              <a:srgbClr val="ffffff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2" name=""/>
            <p:cNvSpPr/>
            <p:nvPr/>
          </p:nvSpPr>
          <p:spPr>
            <a:xfrm>
              <a:off x="8949240" y="1687320"/>
              <a:ext cx="390240" cy="409680"/>
            </a:xfrm>
            <a:prstGeom prst="rect">
              <a:avLst/>
            </a:prstGeom>
            <a:solidFill>
              <a:srgbClr val="ffffff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83" name=""/>
          <p:cNvGrpSpPr/>
          <p:nvPr/>
        </p:nvGrpSpPr>
        <p:grpSpPr>
          <a:xfrm>
            <a:off x="2315160" y="1687320"/>
            <a:ext cx="2341440" cy="409680"/>
            <a:chOff x="2315160" y="1687320"/>
            <a:chExt cx="2341440" cy="409680"/>
          </a:xfrm>
        </p:grpSpPr>
        <p:sp>
          <p:nvSpPr>
            <p:cNvPr id="184" name=""/>
            <p:cNvSpPr/>
            <p:nvPr/>
          </p:nvSpPr>
          <p:spPr>
            <a:xfrm>
              <a:off x="2705400" y="1687320"/>
              <a:ext cx="390240" cy="409680"/>
            </a:xfrm>
            <a:prstGeom prst="rect">
              <a:avLst/>
            </a:prstGeom>
            <a:solidFill>
              <a:srgbClr val="000000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ffffff"/>
                  </a:solidFill>
                  <a:latin typeface="Arial"/>
                </a:rPr>
                <a:t>0</a:t>
              </a:r>
              <a:endParaRPr b="0" lang="de-DE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5" name=""/>
            <p:cNvSpPr/>
            <p:nvPr/>
          </p:nvSpPr>
          <p:spPr>
            <a:xfrm>
              <a:off x="3095640" y="1687320"/>
              <a:ext cx="390240" cy="409680"/>
            </a:xfrm>
            <a:prstGeom prst="rect">
              <a:avLst/>
            </a:prstGeom>
            <a:solidFill>
              <a:srgbClr val="000000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ffffff"/>
                  </a:solidFill>
                  <a:latin typeface="Arial"/>
                </a:rPr>
                <a:t>0</a:t>
              </a:r>
              <a:endParaRPr b="0" lang="de-DE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6" name=""/>
            <p:cNvSpPr/>
            <p:nvPr/>
          </p:nvSpPr>
          <p:spPr>
            <a:xfrm>
              <a:off x="3485880" y="1687320"/>
              <a:ext cx="390240" cy="409680"/>
            </a:xfrm>
            <a:prstGeom prst="rect">
              <a:avLst/>
            </a:prstGeom>
            <a:solidFill>
              <a:srgbClr val="000000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ffffff"/>
                  </a:solidFill>
                  <a:latin typeface="Arial"/>
                </a:rPr>
                <a:t>0</a:t>
              </a:r>
              <a:endParaRPr b="0" lang="de-DE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7" name=""/>
            <p:cNvSpPr/>
            <p:nvPr/>
          </p:nvSpPr>
          <p:spPr>
            <a:xfrm>
              <a:off x="3876120" y="1687320"/>
              <a:ext cx="390240" cy="409680"/>
            </a:xfrm>
            <a:prstGeom prst="rect">
              <a:avLst/>
            </a:prstGeom>
            <a:solidFill>
              <a:srgbClr val="000000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ffffff"/>
                  </a:solidFill>
                  <a:latin typeface="Arial"/>
                </a:rPr>
                <a:t>0</a:t>
              </a:r>
              <a:endParaRPr b="0" lang="de-DE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8" name=""/>
            <p:cNvSpPr/>
            <p:nvPr/>
          </p:nvSpPr>
          <p:spPr>
            <a:xfrm>
              <a:off x="4266360" y="1687320"/>
              <a:ext cx="390240" cy="409680"/>
            </a:xfrm>
            <a:prstGeom prst="rect">
              <a:avLst/>
            </a:prstGeom>
            <a:solidFill>
              <a:srgbClr val="ffffff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9" name=""/>
            <p:cNvSpPr/>
            <p:nvPr/>
          </p:nvSpPr>
          <p:spPr>
            <a:xfrm>
              <a:off x="2315160" y="1687320"/>
              <a:ext cx="390240" cy="409680"/>
            </a:xfrm>
            <a:prstGeom prst="rect">
              <a:avLst/>
            </a:prstGeom>
            <a:solidFill>
              <a:srgbClr val="ffffff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de-DE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90" name=""/>
          <p:cNvSpPr/>
          <p:nvPr/>
        </p:nvSpPr>
        <p:spPr>
          <a:xfrm>
            <a:off x="9388440" y="1711080"/>
            <a:ext cx="879480" cy="366480"/>
          </a:xfrm>
          <a:prstGeom prst="rect">
            <a:avLst/>
          </a:prstGeom>
          <a:solidFill>
            <a:srgbClr val="dddddd"/>
          </a:solidFill>
          <a:ln w="3672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...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5816880" y="2463840"/>
            <a:ext cx="457200" cy="1708200"/>
          </a:xfrm>
          <a:prstGeom prst="downArrow">
            <a:avLst>
              <a:gd name="adj1" fmla="val 50000"/>
              <a:gd name="adj2" fmla="val 93406"/>
            </a:avLst>
          </a:prstGeom>
          <a:solidFill>
            <a:srgbClr val="006526"/>
          </a:solidFill>
          <a:ln w="3672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5267160" y="4266720"/>
            <a:ext cx="1400400" cy="1867680"/>
          </a:xfrm>
          <a:prstGeom prst="rect">
            <a:avLst/>
          </a:prstGeom>
          <a:noFill/>
          <a:ln w="3672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0" lang="de-DE" sz="12530" spc="-1" strike="noStrike">
                <a:solidFill>
                  <a:srgbClr val="ffffff"/>
                </a:solidFill>
                <a:latin typeface="Arial"/>
              </a:rPr>
              <a:t>S</a:t>
            </a:r>
            <a:endParaRPr b="0" lang="de-DE" sz="125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4863960" y="2885400"/>
            <a:ext cx="2339640" cy="517680"/>
          </a:xfrm>
          <a:prstGeom prst="rect">
            <a:avLst/>
          </a:prstGeom>
          <a:solidFill>
            <a:srgbClr val="006526">
              <a:alpha val="68000"/>
            </a:srgbClr>
          </a:solidFill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Deep Learning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6A278F-9BD2-49F6-9B87-DFA5C2B764CB}" type="slidenum">
              <a:t>6</a:t>
            </a:fld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815480" y="2449440"/>
            <a:ext cx="888444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6000" spc="-1" strike="noStrike">
                <a:solidFill>
                  <a:srgbClr val="b2b2b2"/>
                </a:solidFill>
                <a:latin typeface="FreeSans"/>
              </a:rPr>
              <a:t>Deep Learning</a:t>
            </a:r>
            <a:endParaRPr b="0" lang="de-DE" sz="6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A98855-3526-48AB-9100-28AC54507EF5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"/>
          <p:cNvSpPr/>
          <p:nvPr/>
        </p:nvSpPr>
        <p:spPr>
          <a:xfrm>
            <a:off x="1386000" y="4559760"/>
            <a:ext cx="3495600" cy="1893240"/>
          </a:xfrm>
          <a:prstGeom prst="rect">
            <a:avLst/>
          </a:prstGeom>
          <a:solidFill>
            <a:srgbClr val="eeeeee"/>
          </a:solidFill>
          <a:ln w="3672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19200" y="278280"/>
            <a:ext cx="11145240" cy="116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059" spc="-1" strike="noStrike">
                <a:solidFill>
                  <a:srgbClr val="ffffff"/>
                </a:solidFill>
                <a:latin typeface="Arial"/>
              </a:rPr>
              <a:t>Deep Learning</a:t>
            </a:r>
            <a:endParaRPr b="0" lang="de-DE" sz="405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869400" y="1099080"/>
            <a:ext cx="506772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304"/>
              </a:spcAft>
              <a:buNone/>
            </a:pPr>
            <a:endParaRPr b="0" lang="de-DE" sz="295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30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950" spc="-1" strike="noStrike">
                <a:solidFill>
                  <a:srgbClr val="ffffff"/>
                </a:solidFill>
                <a:latin typeface="Arial"/>
              </a:rPr>
              <a:t>Unterkategorie von maschinellem Lernen</a:t>
            </a:r>
            <a:endParaRPr b="0" lang="de-DE" sz="29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1046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2580" spc="-1" strike="noStrike">
                <a:solidFill>
                  <a:srgbClr val="ffffff"/>
                </a:solidFill>
                <a:latin typeface="Arial"/>
              </a:rPr>
              <a:t>Unterkategorie von KI</a:t>
            </a:r>
            <a:endParaRPr b="0" lang="de-DE" sz="258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30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950" spc="-1" strike="noStrike">
                <a:solidFill>
                  <a:srgbClr val="ffffff"/>
                </a:solidFill>
                <a:latin typeface="Arial"/>
              </a:rPr>
              <a:t>Neuronale Netze</a:t>
            </a:r>
            <a:endParaRPr b="0" lang="de-DE" sz="29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1046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2580" spc="-1" strike="noStrike">
                <a:solidFill>
                  <a:srgbClr val="ffffff"/>
                </a:solidFill>
                <a:latin typeface="Arial"/>
              </a:rPr>
              <a:t>„</a:t>
            </a:r>
            <a:r>
              <a:rPr b="0" lang="de-DE" sz="2580" spc="-1" strike="noStrike">
                <a:solidFill>
                  <a:srgbClr val="ffffff"/>
                </a:solidFill>
                <a:latin typeface="Arial"/>
              </a:rPr>
              <a:t>Deep“ =&gt; Mehrschichtig</a:t>
            </a:r>
            <a:endParaRPr b="0" lang="de-DE" sz="258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98" name=""/>
          <p:cNvGrpSpPr/>
          <p:nvPr/>
        </p:nvGrpSpPr>
        <p:grpSpPr>
          <a:xfrm>
            <a:off x="6334200" y="1643040"/>
            <a:ext cx="4845600" cy="4655160"/>
            <a:chOff x="6334200" y="1643040"/>
            <a:chExt cx="4845600" cy="4655160"/>
          </a:xfrm>
        </p:grpSpPr>
        <p:sp>
          <p:nvSpPr>
            <p:cNvPr id="199" name=""/>
            <p:cNvSpPr/>
            <p:nvPr/>
          </p:nvSpPr>
          <p:spPr>
            <a:xfrm>
              <a:off x="6334200" y="1643040"/>
              <a:ext cx="4845600" cy="4655160"/>
            </a:xfrm>
            <a:prstGeom prst="ellipse">
              <a:avLst/>
            </a:prstGeom>
            <a:solidFill>
              <a:srgbClr val="ffbf00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0" name=""/>
            <p:cNvSpPr/>
            <p:nvPr/>
          </p:nvSpPr>
          <p:spPr>
            <a:xfrm>
              <a:off x="6334200" y="2075040"/>
              <a:ext cx="4024080" cy="3866040"/>
            </a:xfrm>
            <a:prstGeom prst="ellipse">
              <a:avLst/>
            </a:prstGeom>
            <a:solidFill>
              <a:srgbClr val="2a6099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1" name=""/>
            <p:cNvSpPr txBox="1"/>
            <p:nvPr/>
          </p:nvSpPr>
          <p:spPr>
            <a:xfrm>
              <a:off x="10358280" y="3190680"/>
              <a:ext cx="762120" cy="1626120"/>
            </a:xfrm>
            <a:prstGeom prst="rect">
              <a:avLst/>
            </a:prstGeom>
            <a:noFill/>
            <a:ln w="3672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1" lang="de-DE" sz="3600" spc="-1" strike="noStrike">
                  <a:solidFill>
                    <a:srgbClr val="000000"/>
                  </a:solidFill>
                  <a:latin typeface="Arial"/>
                </a:rPr>
                <a:t>KI</a:t>
              </a:r>
              <a:endParaRPr b="0" lang="de-DE" sz="3600" spc="-1" strike="noStrike">
                <a:solidFill>
                  <a:srgbClr val="000000"/>
                </a:solidFill>
                <a:latin typeface="Arial"/>
              </a:endParaRPr>
            </a:p>
            <a:p>
              <a:endParaRPr b="0" lang="de-DE" sz="3600" spc="-1" strike="noStrike">
                <a:solidFill>
                  <a:srgbClr val="000000"/>
                </a:solidFill>
                <a:latin typeface="Arial"/>
              </a:endParaRPr>
            </a:p>
            <a:p>
              <a:r>
                <a:rPr b="1" lang="de-DE" sz="3600" spc="-1" strike="noStrike">
                  <a:solidFill>
                    <a:srgbClr val="000000"/>
                  </a:solidFill>
                  <a:latin typeface="Arial"/>
                </a:rPr>
                <a:t>AI</a:t>
              </a:r>
              <a:endParaRPr b="0" lang="de-DE" sz="3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2" name=""/>
            <p:cNvSpPr txBox="1"/>
            <p:nvPr/>
          </p:nvSpPr>
          <p:spPr>
            <a:xfrm>
              <a:off x="7310520" y="2298240"/>
              <a:ext cx="2214360" cy="883080"/>
            </a:xfrm>
            <a:prstGeom prst="rect">
              <a:avLst/>
            </a:prstGeom>
            <a:noFill/>
            <a:ln w="3672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1" lang="de-DE" sz="2800" spc="-1" strike="noStrike">
                  <a:solidFill>
                    <a:srgbClr val="000000"/>
                  </a:solidFill>
                  <a:latin typeface="Arial"/>
                </a:rPr>
                <a:t>Machinelles Lernen</a:t>
              </a:r>
              <a:endParaRPr b="0" lang="de-DE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3" name=""/>
            <p:cNvSpPr/>
            <p:nvPr/>
          </p:nvSpPr>
          <p:spPr>
            <a:xfrm>
              <a:off x="7131600" y="3202560"/>
              <a:ext cx="2857320" cy="2738520"/>
            </a:xfrm>
            <a:prstGeom prst="ellipse">
              <a:avLst/>
            </a:prstGeom>
            <a:solidFill>
              <a:srgbClr val="8d281e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de-DE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4" name=""/>
            <p:cNvSpPr txBox="1"/>
            <p:nvPr/>
          </p:nvSpPr>
          <p:spPr>
            <a:xfrm>
              <a:off x="7679160" y="3476880"/>
              <a:ext cx="2214360" cy="883080"/>
            </a:xfrm>
            <a:prstGeom prst="rect">
              <a:avLst/>
            </a:prstGeom>
            <a:noFill/>
            <a:ln w="3672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1" lang="de-DE" sz="2600" spc="-1" strike="noStrike">
                  <a:solidFill>
                    <a:srgbClr val="000000"/>
                  </a:solidFill>
                  <a:latin typeface="Arial"/>
                </a:rPr>
                <a:t>Neuronale</a:t>
              </a:r>
              <a:endParaRPr b="0" lang="de-DE" sz="2600" spc="-1" strike="noStrike">
                <a:solidFill>
                  <a:srgbClr val="000000"/>
                </a:solidFill>
                <a:latin typeface="Arial"/>
              </a:endParaRPr>
            </a:p>
            <a:p>
              <a:r>
                <a:rPr b="1" lang="de-DE" sz="2600" spc="-1" strike="noStrike">
                  <a:solidFill>
                    <a:srgbClr val="000000"/>
                  </a:solidFill>
                  <a:latin typeface="Arial"/>
                </a:rPr>
                <a:t>Netze</a:t>
              </a:r>
              <a:endParaRPr b="0" lang="de-DE" sz="2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5" name=""/>
            <p:cNvSpPr/>
            <p:nvPr/>
          </p:nvSpPr>
          <p:spPr>
            <a:xfrm>
              <a:off x="8048160" y="4250160"/>
              <a:ext cx="1643040" cy="1571760"/>
            </a:xfrm>
            <a:prstGeom prst="ellipse">
              <a:avLst/>
            </a:prstGeom>
            <a:solidFill>
              <a:srgbClr val="1e6a39"/>
            </a:solidFill>
            <a:ln w="3672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1" lang="de-DE" sz="2600" spc="-1" strike="noStrike">
                  <a:solidFill>
                    <a:srgbClr val="000000"/>
                  </a:solidFill>
                  <a:latin typeface="Arial"/>
                </a:rPr>
                <a:t>Deep</a:t>
              </a:r>
              <a:endParaRPr b="1" lang="de-DE" sz="2600" spc="-1" strike="noStrike">
                <a:solidFill>
                  <a:srgbClr val="000000"/>
                </a:solidFill>
                <a:latin typeface="Arial"/>
              </a:endParaRPr>
            </a:p>
            <a:p>
              <a:pPr algn="ctr"/>
              <a:r>
                <a:rPr b="1" lang="de-DE" sz="2600" spc="-1" strike="noStrike">
                  <a:solidFill>
                    <a:srgbClr val="000000"/>
                  </a:solidFill>
                  <a:latin typeface="Arial"/>
                </a:rPr>
                <a:t>Learning</a:t>
              </a:r>
              <a:endParaRPr b="1" lang="de-DE" sz="26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1183680" y="4214880"/>
            <a:ext cx="3579120" cy="2685600"/>
          </a:xfrm>
          <a:prstGeom prst="rect">
            <a:avLst/>
          </a:prstGeom>
          <a:ln w="3672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FC7BFF-9706-4E24-9943-5DAF43A92EE3}" type="slidenum">
              <a:t>8</a:t>
            </a:fld>
          </a:p>
        </p:txBody>
      </p:sp>
    </p:spTree>
  </p:cSld>
  <p:transition spd="slow">
    <p:push dir="u"/>
  </p:transition>
  <p:timing>
    <p:tnLst>
      <p:par>
        <p:cTn id="74" dur="indefinite" restart="never" nodeType="tmRoot">
          <p:childTnLst>
            <p:seq>
              <p:cTn id="75" dur="indefinite" nodeType="mainSeq">
                <p:childTnLst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815480" y="2449440"/>
            <a:ext cx="888444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6000" spc="-1" strike="noStrike">
                <a:solidFill>
                  <a:srgbClr val="b2b2b2"/>
                </a:solidFill>
                <a:latin typeface="FreeSans"/>
              </a:rPr>
              <a:t>Mein Ansatz</a:t>
            </a:r>
            <a:endParaRPr b="0" lang="de-DE" sz="6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86D416-C841-4F36-BFF9-007341BE8334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1030</TotalTime>
  <Application>LibreOffice/7.6.4.1$Linux_X86_64 LibreOffice_project/60$Build-1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2024-01-04T08:37:56Z</dcterms:created>
  <dc:creator/>
  <dc:description/>
  <dc:language>en-US</dc:language>
  <cp:lastModifiedBy/>
  <cp:lastPrinted>2024-01-09T18:13:39Z</cp:lastPrinted>
  <dcterms:modified xsi:type="dcterms:W3CDTF">2024-01-08T17:06:23Z</dcterms:modified>
  <cp:revision>33</cp:revision>
  <dc:subject/>
  <dc:title/>
</cp:coreProperties>
</file>