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27AF-AF9F-49A0-9600-0AB6AE875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96DC8-DD7D-4B86-AE6C-1CCE39D3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439D-19A6-402A-9E28-3E130245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8BC4-854E-4118-B718-7A540E5E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1821-5D38-4035-B303-51D661E5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76BE-7165-407E-BEE6-484EF3E2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5F9A-6DBB-44EE-A3E3-92A9C4837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8E4-BF3F-4DA7-AB87-C6ADD3A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58E6-60FE-455E-B886-4E16CFDE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0EEF-5F5B-4A1F-BA5C-B8BB5B38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37162-DE95-46B9-8AB7-3241D0BDF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A63DB-364E-4195-BDFD-FAA6156B7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3AF4-69FA-4C60-8C0C-7E99A947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C823-53BA-4293-84FE-B7ABAEF6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16CC2-46F4-479C-97D5-33CA26E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273-B096-4D16-8A8B-CF1D8281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881-8227-426E-9D55-85B34938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04B2-5A0F-45B4-8BC4-B2C4BC36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CFCA9-63C9-4A98-B6CC-F1104303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EF45-3DE0-48B3-9D9C-F2798370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CC11-89A1-4181-A83E-A9A4B888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FA082-751B-4333-8CB4-129A0677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CB19-778F-42D3-8B7F-54685CB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2278-E53A-4CF9-AF6A-05298FF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698F6-0E1B-4193-9A7A-116DAD6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478A-FE0D-4807-B742-9BD9C2EC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685F-BD0A-45FD-B3A5-ED1901ED1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1C8A-9D8D-41C7-B6FB-DF379A02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A244-DA32-4ED3-A9E8-2D458EC8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CFF43-F107-430E-B148-04B65E90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B998-59DE-497B-8E4D-BC5BFC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07F8-6615-4E56-8463-CC01FCB2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209A-EBBE-4A5C-9A60-9209AF16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DFA24-FC49-4261-97BD-55938336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1860-F826-484F-8789-420303772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B065E-673A-40DF-84C0-5AEB2F055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A3C18-D0D8-40F2-88FC-59AEEEB7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522DB-2FA9-4B48-8434-436A0748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6F143-0EA4-42EB-86B2-9E31D152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2432-7A78-4940-8050-27B29C2D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4791A-1405-4C8C-B36B-DFE803D8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0513-2D04-48BC-BE40-8F73E9BA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D2E98-DA5C-44E5-9715-33A316BC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61AAA-1C2A-476B-AE48-1EE62406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C91A8-5E66-4760-AC01-64E893D4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D2DE5-D005-4433-B04F-6C4454F0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BD66-B2E3-47AB-ACDA-C45DDA5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2BF7-FAE5-4E05-A04A-8D720C9F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DCFED-AF85-42AC-BDBF-5379D8B0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27C9-E92C-4EBF-BE06-A5856541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8893-A54D-40D0-B88C-267F427C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D15F-D1CB-4D2D-9AAD-F9D390CB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8F2-6D60-4127-A0BA-F9C6BABD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A01DC-66CF-4A27-9EA9-85E24B8DB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121A-C0C0-47A8-9995-D5466744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26A2A-FBF8-49CE-9DE1-D2304AE1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9F632-D772-4101-AC2B-5D05801E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D35C9-634D-434C-BC3C-D4DF3FED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B4BE7-332C-498B-8126-A8C9B06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4E5D-9255-489A-A38A-96DF16964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ECFC-3548-4B55-A696-50E7E5A2F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509B-290B-405C-8F15-3EE36BD29AA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5739-FC9C-4F69-925C-60A1B6A9E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87C8-EE36-47D9-8610-ECC504FF7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D9A9-CCAB-4CAB-9F5E-CE0EDC0E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alphabet-word-images-e-mail-email-12954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50714-envelope-picture-png-file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alphabet-word-images-e-mail-email-12954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56158" y="0"/>
            <a:ext cx="75819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1E6F19-B455-4A91-A3C8-AEA559E52815}"/>
              </a:ext>
            </a:extLst>
          </p:cNvPr>
          <p:cNvSpPr txBox="1"/>
          <p:nvPr/>
        </p:nvSpPr>
        <p:spPr>
          <a:xfrm>
            <a:off x="2971800" y="1042988"/>
            <a:ext cx="5543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Impact" panose="020B0806030902050204" pitchFamily="34" charset="0"/>
              </a:rPr>
              <a:t>STRUCTURE AND FORMAT OF LETTERS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EC2A3-0624-44C9-8AD5-3B80553FAE5C}"/>
              </a:ext>
            </a:extLst>
          </p:cNvPr>
          <p:cNvSpPr txBox="1"/>
          <p:nvPr/>
        </p:nvSpPr>
        <p:spPr>
          <a:xfrm>
            <a:off x="4157664" y="5815012"/>
            <a:ext cx="342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Dr. MALAVIKA SHARMA</a:t>
            </a:r>
          </a:p>
        </p:txBody>
      </p:sp>
    </p:spTree>
    <p:extLst>
      <p:ext uri="{BB962C8B-B14F-4D97-AF65-F5344CB8AC3E}">
        <p14:creationId xmlns:p14="http://schemas.microsoft.com/office/powerpoint/2010/main" val="32134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D8E08D-1ADF-4438-AA4C-9ED4F3DD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23057" y="-154510"/>
            <a:ext cx="75819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EDC73-F2AE-44A0-AEFF-AE0AE4E3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83507"/>
            <a:ext cx="5340914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3043F-820E-45C2-A4FD-22A36D1F1ECB}"/>
              </a:ext>
            </a:extLst>
          </p:cNvPr>
          <p:cNvSpPr txBox="1"/>
          <p:nvPr/>
        </p:nvSpPr>
        <p:spPr>
          <a:xfrm>
            <a:off x="1006616" y="4517335"/>
            <a:ext cx="198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3FDE0-BBA7-4445-A3EA-2C8CC0351A41}"/>
              </a:ext>
            </a:extLst>
          </p:cNvPr>
          <p:cNvSpPr txBox="1"/>
          <p:nvPr/>
        </p:nvSpPr>
        <p:spPr>
          <a:xfrm>
            <a:off x="1154465" y="2951324"/>
            <a:ext cx="216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Impact" panose="020B0806030902050204" pitchFamily="34" charset="0"/>
              </a:rPr>
              <a:t>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63B9-98C4-43AA-B362-4A3AE6D2A794}"/>
              </a:ext>
            </a:extLst>
          </p:cNvPr>
          <p:cNvSpPr txBox="1"/>
          <p:nvPr/>
        </p:nvSpPr>
        <p:spPr>
          <a:xfrm>
            <a:off x="5915026" y="1143000"/>
            <a:ext cx="16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6652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HP-PC</dc:creator>
  <cp:lastModifiedBy>HP-PC</cp:lastModifiedBy>
  <cp:revision>9</cp:revision>
  <dcterms:created xsi:type="dcterms:W3CDTF">2021-07-14T18:15:23Z</dcterms:created>
  <dcterms:modified xsi:type="dcterms:W3CDTF">2021-07-15T18:07:32Z</dcterms:modified>
</cp:coreProperties>
</file>