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27AF-AF9F-49A0-9600-0AB6AE875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96DC8-DD7D-4B86-AE6C-1CCE39D3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439D-19A6-402A-9E28-3E130245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8BC4-854E-4118-B718-7A540E5E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1821-5D38-4035-B303-51D661E5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76BE-7165-407E-BEE6-484EF3E2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5F9A-6DBB-44EE-A3E3-92A9C4837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8E4-BF3F-4DA7-AB87-C6ADD3A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58E6-60FE-455E-B886-4E16CFDE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0EEF-5F5B-4A1F-BA5C-B8BB5B38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37162-DE95-46B9-8AB7-3241D0BDF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A63DB-364E-4195-BDFD-FAA6156B7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3AF4-69FA-4C60-8C0C-7E99A947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C823-53BA-4293-84FE-B7ABAEF6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16CC2-46F4-479C-97D5-33CA26E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273-B096-4D16-8A8B-CF1D8281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881-8227-426E-9D55-85B34938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04B2-5A0F-45B4-8BC4-B2C4BC36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CFCA9-63C9-4A98-B6CC-F1104303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EF45-3DE0-48B3-9D9C-F2798370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CC11-89A1-4181-A83E-A9A4B888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FA082-751B-4333-8CB4-129A0677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CB19-778F-42D3-8B7F-54685CB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2278-E53A-4CF9-AF6A-05298FF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698F6-0E1B-4193-9A7A-116DAD6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478A-FE0D-4807-B742-9BD9C2EC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685F-BD0A-45FD-B3A5-ED1901ED1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1C8A-9D8D-41C7-B6FB-DF379A02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A244-DA32-4ED3-A9E8-2D458EC8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CFF43-F107-430E-B148-04B65E90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B998-59DE-497B-8E4D-BC5BFC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07F8-6615-4E56-8463-CC01FCB2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209A-EBBE-4A5C-9A60-9209AF16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DFA24-FC49-4261-97BD-55938336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1860-F826-484F-8789-420303772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B065E-673A-40DF-84C0-5AEB2F055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A3C18-D0D8-40F2-88FC-59AEEEB7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522DB-2FA9-4B48-8434-436A0748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6F143-0EA4-42EB-86B2-9E31D152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2432-7A78-4940-8050-27B29C2D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4791A-1405-4C8C-B36B-DFE803D8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0513-2D04-48BC-BE40-8F73E9BA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D2E98-DA5C-44E5-9715-33A316BC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61AAA-1C2A-476B-AE48-1EE62406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C91A8-5E66-4760-AC01-64E893D4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D2DE5-D005-4433-B04F-6C4454F0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BD66-B2E3-47AB-ACDA-C45DDA5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2BF7-FAE5-4E05-A04A-8D720C9F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DCFED-AF85-42AC-BDBF-5379D8B0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27C9-E92C-4EBF-BE06-A5856541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8893-A54D-40D0-B88C-267F427C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D15F-D1CB-4D2D-9AAD-F9D390CB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8F2-6D60-4127-A0BA-F9C6BABD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A01DC-66CF-4A27-9EA9-85E24B8DB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121A-C0C0-47A8-9995-D5466744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26A2A-FBF8-49CE-9DE1-D2304AE1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9F632-D772-4101-AC2B-5D05801E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D35C9-634D-434C-BC3C-D4DF3FED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B4BE7-332C-498B-8126-A8C9B06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4E5D-9255-489A-A38A-96DF16964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ECFC-3548-4B55-A696-50E7E5A2F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509B-290B-405C-8F15-3EE36BD29AA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5739-FC9C-4F69-925C-60A1B6A9E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87C8-EE36-47D9-8610-ECC504FF7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alphabet-word-images-e-mail-email-1295488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alphabet-word-images-e-mail-email-1295488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pixabay.com/en/alphabet-word-images-e-mail-email-12954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56158" y="0"/>
            <a:ext cx="75819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1E6F19-B455-4A91-A3C8-AEA559E52815}"/>
              </a:ext>
            </a:extLst>
          </p:cNvPr>
          <p:cNvSpPr txBox="1"/>
          <p:nvPr/>
        </p:nvSpPr>
        <p:spPr>
          <a:xfrm>
            <a:off x="2971800" y="1042988"/>
            <a:ext cx="5543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Impact" panose="020B0806030902050204" pitchFamily="34" charset="0"/>
              </a:rPr>
              <a:t>STRUCTURE AND FORMAT OF LETTERS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EC2A3-0624-44C9-8AD5-3B80553FAE5C}"/>
              </a:ext>
            </a:extLst>
          </p:cNvPr>
          <p:cNvSpPr txBox="1"/>
          <p:nvPr/>
        </p:nvSpPr>
        <p:spPr>
          <a:xfrm>
            <a:off x="4157664" y="5815012"/>
            <a:ext cx="342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Dr. MALAVIKA SHARMA</a:t>
            </a:r>
          </a:p>
        </p:txBody>
      </p:sp>
    </p:spTree>
    <p:extLst>
      <p:ext uri="{BB962C8B-B14F-4D97-AF65-F5344CB8AC3E}">
        <p14:creationId xmlns:p14="http://schemas.microsoft.com/office/powerpoint/2010/main" val="321349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7143" y="-154511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006617" y="2951324"/>
            <a:ext cx="23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ADDITIONAL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REFERENCE INITIALS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675803"/>
            <a:ext cx="477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TWO SPACES BELOW LAST LINE OF SIGNATURE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38A1-D9EA-4EE1-8C83-7435DCEAFB8F}"/>
              </a:ext>
            </a:extLst>
          </p:cNvPr>
          <p:cNvSpPr txBox="1"/>
          <p:nvPr/>
        </p:nvSpPr>
        <p:spPr>
          <a:xfrm>
            <a:off x="6039483" y="2680871"/>
            <a:ext cx="131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AKR:KT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B4E7B-6AC7-4900-AAEC-F60572AB97B2}"/>
              </a:ext>
            </a:extLst>
          </p:cNvPr>
          <p:cNvSpPr txBox="1"/>
          <p:nvPr/>
        </p:nvSpPr>
        <p:spPr>
          <a:xfrm>
            <a:off x="7394086" y="2680871"/>
            <a:ext cx="131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Akr:kt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6CAB8-8F4D-4E62-A2E2-2E575E67D526}"/>
              </a:ext>
            </a:extLst>
          </p:cNvPr>
          <p:cNvSpPr txBox="1"/>
          <p:nvPr/>
        </p:nvSpPr>
        <p:spPr>
          <a:xfrm>
            <a:off x="8861989" y="2689714"/>
            <a:ext cx="131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Akr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/kt</a:t>
            </a:r>
          </a:p>
        </p:txBody>
      </p:sp>
    </p:spTree>
    <p:extLst>
      <p:ext uri="{BB962C8B-B14F-4D97-AF65-F5344CB8AC3E}">
        <p14:creationId xmlns:p14="http://schemas.microsoft.com/office/powerpoint/2010/main" val="15687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7143" y="-154511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006617" y="2951324"/>
            <a:ext cx="23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ADDITIONAL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REFERENCE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675803"/>
            <a:ext cx="477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USED FOR SEQUENTIAL CORRESPONDENCE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38A1-D9EA-4EE1-8C83-7435DCEAFB8F}"/>
              </a:ext>
            </a:extLst>
          </p:cNvPr>
          <p:cNvSpPr txBox="1"/>
          <p:nvPr/>
        </p:nvSpPr>
        <p:spPr>
          <a:xfrm>
            <a:off x="7268208" y="2728694"/>
            <a:ext cx="220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ABCD/03/07</a:t>
            </a:r>
          </a:p>
        </p:txBody>
      </p:sp>
    </p:spTree>
    <p:extLst>
      <p:ext uri="{BB962C8B-B14F-4D97-AF65-F5344CB8AC3E}">
        <p14:creationId xmlns:p14="http://schemas.microsoft.com/office/powerpoint/2010/main" val="16264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9455" y="-140223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006617" y="2951324"/>
            <a:ext cx="23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ADDITIONAL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ENCLOSURES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577019"/>
            <a:ext cx="47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ONE OR TWO LINES BELOW THE REFERENCE INITIALS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38A1-D9EA-4EE1-8C83-7435DCEAFB8F}"/>
              </a:ext>
            </a:extLst>
          </p:cNvPr>
          <p:cNvSpPr txBox="1"/>
          <p:nvPr/>
        </p:nvSpPr>
        <p:spPr>
          <a:xfrm>
            <a:off x="6096000" y="2473976"/>
            <a:ext cx="508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ENCLOSURES: 1. RESUME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                               2. ATTESTED COPIES OF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                                    CERTIFICATES</a:t>
            </a:r>
          </a:p>
        </p:txBody>
      </p:sp>
    </p:spTree>
    <p:extLst>
      <p:ext uri="{BB962C8B-B14F-4D97-AF65-F5344CB8AC3E}">
        <p14:creationId xmlns:p14="http://schemas.microsoft.com/office/powerpoint/2010/main" val="75363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9455" y="-140223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006617" y="2951324"/>
            <a:ext cx="23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ADDITIONAL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COPY 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577019"/>
            <a:ext cx="477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FOLLOWS ENCLOSURES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38A1-D9EA-4EE1-8C83-7435DCEAFB8F}"/>
              </a:ext>
            </a:extLst>
          </p:cNvPr>
          <p:cNvSpPr txBox="1"/>
          <p:nvPr/>
        </p:nvSpPr>
        <p:spPr>
          <a:xfrm>
            <a:off x="6096000" y="2355542"/>
            <a:ext cx="44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INDICATES WHO IS RECEIVING A COURTESY COPY</a:t>
            </a:r>
          </a:p>
        </p:txBody>
      </p:sp>
    </p:spTree>
    <p:extLst>
      <p:ext uri="{BB962C8B-B14F-4D97-AF65-F5344CB8AC3E}">
        <p14:creationId xmlns:p14="http://schemas.microsoft.com/office/powerpoint/2010/main" val="10409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9455" y="-140223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006617" y="2951324"/>
            <a:ext cx="23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ADDITIONAL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MAILING 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577019"/>
            <a:ext cx="4776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PLACED AT THE BOTTOM AFTTER ENCLOSURES OR AT THE TOP ABOVE THE INSIDE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38A1-D9EA-4EE1-8C83-7435DCEAFB8F}"/>
              </a:ext>
            </a:extLst>
          </p:cNvPr>
          <p:cNvSpPr txBox="1"/>
          <p:nvPr/>
        </p:nvSpPr>
        <p:spPr>
          <a:xfrm>
            <a:off x="6181725" y="2885069"/>
            <a:ext cx="447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BY REGISTERED POST, BY COURIER</a:t>
            </a:r>
          </a:p>
        </p:txBody>
      </p:sp>
    </p:spTree>
    <p:extLst>
      <p:ext uri="{BB962C8B-B14F-4D97-AF65-F5344CB8AC3E}">
        <p14:creationId xmlns:p14="http://schemas.microsoft.com/office/powerpoint/2010/main" val="3033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9455" y="-140223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006617" y="2951324"/>
            <a:ext cx="23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ADDITIONAL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POSTSCRIPT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577019"/>
            <a:ext cx="477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AFTERTHOUGHTS TO THE LETTER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38A1-D9EA-4EE1-8C83-7435DCEAFB8F}"/>
              </a:ext>
            </a:extLst>
          </p:cNvPr>
          <p:cNvSpPr txBox="1"/>
          <p:nvPr/>
        </p:nvSpPr>
        <p:spPr>
          <a:xfrm>
            <a:off x="6096000" y="2873278"/>
            <a:ext cx="44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USED AS A PUNCH LINE IN SALES LETTER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9C1AE-9AF7-45C3-B8B3-01BCCD1E51DA}"/>
              </a:ext>
            </a:extLst>
          </p:cNvPr>
          <p:cNvSpPr txBox="1"/>
          <p:nvPr/>
        </p:nvSpPr>
        <p:spPr>
          <a:xfrm>
            <a:off x="6096000" y="2042281"/>
            <a:ext cx="47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AVOID USING THEM AS THEY CONVEY AN IMPRESSION OF POOR PLANNING</a:t>
            </a:r>
          </a:p>
        </p:txBody>
      </p:sp>
    </p:spTree>
    <p:extLst>
      <p:ext uri="{BB962C8B-B14F-4D97-AF65-F5344CB8AC3E}">
        <p14:creationId xmlns:p14="http://schemas.microsoft.com/office/powerpoint/2010/main" val="286849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9455" y="-140223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357861" y="2965610"/>
            <a:ext cx="179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COMPLETE BLOCK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796390"/>
            <a:ext cx="217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LEFT ALLIGNED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9C1AE-9AF7-45C3-B8B3-01BCCD1E51DA}"/>
              </a:ext>
            </a:extLst>
          </p:cNvPr>
          <p:cNvSpPr txBox="1"/>
          <p:nvPr/>
        </p:nvSpPr>
        <p:spPr>
          <a:xfrm>
            <a:off x="6096000" y="2352674"/>
            <a:ext cx="2576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OPEN PUNCTUATION</a:t>
            </a:r>
          </a:p>
        </p:txBody>
      </p:sp>
    </p:spTree>
    <p:extLst>
      <p:ext uri="{BB962C8B-B14F-4D97-AF65-F5344CB8AC3E}">
        <p14:creationId xmlns:p14="http://schemas.microsoft.com/office/powerpoint/2010/main" val="23999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7263" y="-154510"/>
            <a:ext cx="105483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7493C6-D6F6-4EB1-BAB9-276B813BA05F}"/>
              </a:ext>
            </a:extLst>
          </p:cNvPr>
          <p:cNvSpPr txBox="1"/>
          <p:nvPr/>
        </p:nvSpPr>
        <p:spPr>
          <a:xfrm>
            <a:off x="3579019" y="74437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SENDER’S ADD</a:t>
            </a:r>
          </a:p>
          <a:p>
            <a:r>
              <a:rPr lang="en-US" dirty="0"/>
              <a:t>--------------------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A5186-320A-4A22-B824-71EB658C084C}"/>
              </a:ext>
            </a:extLst>
          </p:cNvPr>
          <p:cNvSpPr txBox="1"/>
          <p:nvPr/>
        </p:nvSpPr>
        <p:spPr>
          <a:xfrm>
            <a:off x="3579019" y="128242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r>
              <a:rPr lang="en-US" dirty="0"/>
              <a:t>--------------------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BCE93-8428-4CE3-8919-87E5976AE4F4}"/>
              </a:ext>
            </a:extLst>
          </p:cNvPr>
          <p:cNvSpPr txBox="1"/>
          <p:nvPr/>
        </p:nvSpPr>
        <p:spPr>
          <a:xfrm>
            <a:off x="3579019" y="166255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RECEIVER’S ADD</a:t>
            </a:r>
          </a:p>
          <a:p>
            <a:r>
              <a:rPr lang="en-US" dirty="0"/>
              <a:t>--------------------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61A20-E40A-4D7B-884F-5366C8F7B538}"/>
              </a:ext>
            </a:extLst>
          </p:cNvPr>
          <p:cNvSpPr txBox="1"/>
          <p:nvPr/>
        </p:nvSpPr>
        <p:spPr>
          <a:xfrm>
            <a:off x="3579019" y="20854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SALUTATION</a:t>
            </a:r>
          </a:p>
          <a:p>
            <a:r>
              <a:rPr lang="en-US" dirty="0"/>
              <a:t>--------------------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37366-1057-414E-941C-D3DB4C4B3D2B}"/>
              </a:ext>
            </a:extLst>
          </p:cNvPr>
          <p:cNvSpPr txBox="1"/>
          <p:nvPr/>
        </p:nvSpPr>
        <p:spPr>
          <a:xfrm>
            <a:off x="3579019" y="2565273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THE LETTER</a:t>
            </a:r>
          </a:p>
          <a:p>
            <a:r>
              <a:rPr lang="en-US" dirty="0"/>
              <a:t>--------------------------------------------------------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F0F9F-7061-4CA9-8E18-9F7248706161}"/>
              </a:ext>
            </a:extLst>
          </p:cNvPr>
          <p:cNvSpPr txBox="1"/>
          <p:nvPr/>
        </p:nvSpPr>
        <p:spPr>
          <a:xfrm>
            <a:off x="3579019" y="3045112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COMPLIMENTARY CLOSE</a:t>
            </a:r>
          </a:p>
          <a:p>
            <a:r>
              <a:rPr lang="en-US" dirty="0"/>
              <a:t>----------------------------------------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862A9-D8C3-454A-B937-3FC23C5C74F0}"/>
              </a:ext>
            </a:extLst>
          </p:cNvPr>
          <p:cNvSpPr txBox="1"/>
          <p:nvPr/>
        </p:nvSpPr>
        <p:spPr>
          <a:xfrm>
            <a:off x="3714750" y="3524951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 BLOCK</a:t>
            </a:r>
          </a:p>
        </p:txBody>
      </p:sp>
    </p:spTree>
    <p:extLst>
      <p:ext uri="{BB962C8B-B14F-4D97-AF65-F5344CB8AC3E}">
        <p14:creationId xmlns:p14="http://schemas.microsoft.com/office/powerpoint/2010/main" val="358358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7263" y="-154510"/>
            <a:ext cx="1054830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514A7-E8FA-4BA7-8E9E-D215506B937C}"/>
              </a:ext>
            </a:extLst>
          </p:cNvPr>
          <p:cNvSpPr txBox="1"/>
          <p:nvPr/>
        </p:nvSpPr>
        <p:spPr>
          <a:xfrm>
            <a:off x="5079671" y="1873770"/>
            <a:ext cx="263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Impact" panose="020B0806030902050204" pitchFamily="34" charset="0"/>
              </a:rPr>
              <a:t>THANK YOU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B528611E-5CDC-4B0C-BF13-B392C7F145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743"/>
          <a:stretch/>
        </p:blipFill>
        <p:spPr>
          <a:xfrm>
            <a:off x="2863776" y="826375"/>
            <a:ext cx="2043933" cy="363367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311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23057" y="-154510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154465" y="2951324"/>
            <a:ext cx="216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7494331" y="841549"/>
            <a:ext cx="16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4D562-849F-49A2-8820-BBDC6E7EA896}"/>
              </a:ext>
            </a:extLst>
          </p:cNvPr>
          <p:cNvSpPr txBox="1"/>
          <p:nvPr/>
        </p:nvSpPr>
        <p:spPr>
          <a:xfrm>
            <a:off x="5773225" y="1364769"/>
            <a:ext cx="378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ALSO KNOWN AS LETTERHEAD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29F98-6570-4F97-A486-9ADE300D6B48}"/>
              </a:ext>
            </a:extLst>
          </p:cNvPr>
          <p:cNvSpPr txBox="1"/>
          <p:nvPr/>
        </p:nvSpPr>
        <p:spPr>
          <a:xfrm>
            <a:off x="5659693" y="1826434"/>
            <a:ext cx="534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NAME OF ORGANIZATION, FULL ADDRESS AND TELEPHONE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635C8-AE58-4E86-9505-8702FBB6AB89}"/>
              </a:ext>
            </a:extLst>
          </p:cNvPr>
          <p:cNvSpPr txBox="1"/>
          <p:nvPr/>
        </p:nvSpPr>
        <p:spPr>
          <a:xfrm>
            <a:off x="5773225" y="2583507"/>
            <a:ext cx="534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BHAVNA MEDICAL STORES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457, CIRCULAR ROAD, MUMBAI- 410206</a:t>
            </a:r>
          </a:p>
        </p:txBody>
      </p:sp>
    </p:spTree>
    <p:extLst>
      <p:ext uri="{BB962C8B-B14F-4D97-AF65-F5344CB8AC3E}">
        <p14:creationId xmlns:p14="http://schemas.microsoft.com/office/powerpoint/2010/main" val="32074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23057" y="-154510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44971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154465" y="2951324"/>
            <a:ext cx="216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7378188" y="1071563"/>
            <a:ext cx="16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DATELINE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87551" y="1795463"/>
            <a:ext cx="258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3 JULY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F9F4C-A039-4C23-9AD6-0BC2CE34C0D3}"/>
              </a:ext>
            </a:extLst>
          </p:cNvPr>
          <p:cNvSpPr txBox="1"/>
          <p:nvPr/>
        </p:nvSpPr>
        <p:spPr>
          <a:xfrm>
            <a:off x="6085707" y="2519363"/>
            <a:ext cx="204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JULY 3, 2021</a:t>
            </a:r>
          </a:p>
        </p:txBody>
      </p:sp>
    </p:spTree>
    <p:extLst>
      <p:ext uri="{BB962C8B-B14F-4D97-AF65-F5344CB8AC3E}">
        <p14:creationId xmlns:p14="http://schemas.microsoft.com/office/powerpoint/2010/main" val="29665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7143" y="-154511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154465" y="2951324"/>
            <a:ext cx="216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7193103" y="1000125"/>
            <a:ext cx="295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INSIDE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372762" y="1554596"/>
            <a:ext cx="4599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THE GENERAL MANAGER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BHAVANI INDUSTRIES LIMITED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ROAD NO. 10, S V ROAD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ANDHERI (E)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MUMBAI- 400001</a:t>
            </a:r>
          </a:p>
        </p:txBody>
      </p:sp>
    </p:spTree>
    <p:extLst>
      <p:ext uri="{BB962C8B-B14F-4D97-AF65-F5344CB8AC3E}">
        <p14:creationId xmlns:p14="http://schemas.microsoft.com/office/powerpoint/2010/main" val="7920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7143" y="-154511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154465" y="2951324"/>
            <a:ext cx="216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7208350" y="1031376"/>
            <a:ext cx="2079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SALUTATION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372762" y="1554596"/>
            <a:ext cx="16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DEAR SIR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807B3-41F3-4892-B73B-4CB7CDBE69F6}"/>
              </a:ext>
            </a:extLst>
          </p:cNvPr>
          <p:cNvSpPr txBox="1"/>
          <p:nvPr/>
        </p:nvSpPr>
        <p:spPr>
          <a:xfrm>
            <a:off x="6372762" y="2060287"/>
            <a:ext cx="257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DEAR STUDENTS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2DFEA-1107-4FD2-BC9C-29DA23794AFF}"/>
              </a:ext>
            </a:extLst>
          </p:cNvPr>
          <p:cNvSpPr txBox="1"/>
          <p:nvPr/>
        </p:nvSpPr>
        <p:spPr>
          <a:xfrm>
            <a:off x="6372762" y="2565978"/>
            <a:ext cx="29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DEAR COLLEAGUES</a:t>
            </a:r>
          </a:p>
        </p:txBody>
      </p:sp>
    </p:spTree>
    <p:extLst>
      <p:ext uri="{BB962C8B-B14F-4D97-AF65-F5344CB8AC3E}">
        <p14:creationId xmlns:p14="http://schemas.microsoft.com/office/powerpoint/2010/main" val="319110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7143" y="-154511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154465" y="2951324"/>
            <a:ext cx="216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COMPLIMENTARY CLOSE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809889"/>
            <a:ext cx="29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YOURS FAITHFULLY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807B3-41F3-4892-B73B-4CB7CDBE69F6}"/>
              </a:ext>
            </a:extLst>
          </p:cNvPr>
          <p:cNvSpPr txBox="1"/>
          <p:nvPr/>
        </p:nvSpPr>
        <p:spPr>
          <a:xfrm>
            <a:off x="6096000" y="2565979"/>
            <a:ext cx="257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YOURS TRULY</a:t>
            </a:r>
          </a:p>
        </p:txBody>
      </p:sp>
    </p:spTree>
    <p:extLst>
      <p:ext uri="{BB962C8B-B14F-4D97-AF65-F5344CB8AC3E}">
        <p14:creationId xmlns:p14="http://schemas.microsoft.com/office/powerpoint/2010/main" val="2280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7143" y="-154511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154465" y="2951324"/>
            <a:ext cx="216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SIGNATURE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809889"/>
            <a:ext cx="477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INCLUDE COMPLIMENTARY 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807B3-41F3-4892-B73B-4CB7CDBE69F6}"/>
              </a:ext>
            </a:extLst>
          </p:cNvPr>
          <p:cNvSpPr txBox="1"/>
          <p:nvPr/>
        </p:nvSpPr>
        <p:spPr>
          <a:xfrm>
            <a:off x="6096000" y="2347100"/>
            <a:ext cx="1119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38A1-D9EA-4EE1-8C83-7435DCEAFB8F}"/>
              </a:ext>
            </a:extLst>
          </p:cNvPr>
          <p:cNvSpPr txBox="1"/>
          <p:nvPr/>
        </p:nvSpPr>
        <p:spPr>
          <a:xfrm>
            <a:off x="6096000" y="2870320"/>
            <a:ext cx="1119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5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7143" y="-154511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006617" y="2951324"/>
            <a:ext cx="23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ADDITIONAL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1053799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ATTENTION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96000" y="1675803"/>
            <a:ext cx="477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TWO SPACES BELOW INSIDE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38A1-D9EA-4EE1-8C83-7435DCEAFB8F}"/>
              </a:ext>
            </a:extLst>
          </p:cNvPr>
          <p:cNvSpPr txBox="1"/>
          <p:nvPr/>
        </p:nvSpPr>
        <p:spPr>
          <a:xfrm>
            <a:off x="6031706" y="2837077"/>
            <a:ext cx="490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ATTENTION: PERSONNEL MANAGER</a:t>
            </a:r>
          </a:p>
        </p:txBody>
      </p:sp>
    </p:spTree>
    <p:extLst>
      <p:ext uri="{BB962C8B-B14F-4D97-AF65-F5344CB8AC3E}">
        <p14:creationId xmlns:p14="http://schemas.microsoft.com/office/powerpoint/2010/main" val="230236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7143" y="-154511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006617" y="2951324"/>
            <a:ext cx="23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ADDITIONAL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6376430" y="891451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SUBJECT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9B8CA-FDA2-436D-83F2-946317274E39}"/>
              </a:ext>
            </a:extLst>
          </p:cNvPr>
          <p:cNvSpPr txBox="1"/>
          <p:nvPr/>
        </p:nvSpPr>
        <p:spPr>
          <a:xfrm>
            <a:off x="6063853" y="1554125"/>
            <a:ext cx="404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ONE SPACE BELOW SALUATATION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38A1-D9EA-4EE1-8C83-7435DCEAFB8F}"/>
              </a:ext>
            </a:extLst>
          </p:cNvPr>
          <p:cNvSpPr txBox="1"/>
          <p:nvPr/>
        </p:nvSpPr>
        <p:spPr>
          <a:xfrm>
            <a:off x="6096000" y="2382835"/>
            <a:ext cx="420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SUB: REQUEST FOR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38F46-D08A-444E-8D52-2506C295F791}"/>
              </a:ext>
            </a:extLst>
          </p:cNvPr>
          <p:cNvSpPr txBox="1"/>
          <p:nvPr/>
        </p:nvSpPr>
        <p:spPr>
          <a:xfrm>
            <a:off x="6096000" y="1975734"/>
            <a:ext cx="398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ONE SPACE ABOVE SALUATATION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E109A-F117-4C6B-8F5E-8B358547A38F}"/>
              </a:ext>
            </a:extLst>
          </p:cNvPr>
          <p:cNvSpPr txBox="1"/>
          <p:nvPr/>
        </p:nvSpPr>
        <p:spPr>
          <a:xfrm>
            <a:off x="6096000" y="2832826"/>
            <a:ext cx="490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IS AN OPTIONAL ELEMENT IN LETTER, BUT IS COMPULSORY IN EMAILS</a:t>
            </a:r>
          </a:p>
        </p:txBody>
      </p:sp>
    </p:spTree>
    <p:extLst>
      <p:ext uri="{BB962C8B-B14F-4D97-AF65-F5344CB8AC3E}">
        <p14:creationId xmlns:p14="http://schemas.microsoft.com/office/powerpoint/2010/main" val="37284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</TotalTime>
  <Words>286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HP-PC</dc:creator>
  <cp:lastModifiedBy>HP-PC</cp:lastModifiedBy>
  <cp:revision>23</cp:revision>
  <dcterms:created xsi:type="dcterms:W3CDTF">2021-07-14T18:15:23Z</dcterms:created>
  <dcterms:modified xsi:type="dcterms:W3CDTF">2021-07-29T17:25:12Z</dcterms:modified>
</cp:coreProperties>
</file>