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18"/>
  </p:notesMasterIdLst>
  <p:handoutMasterIdLst>
    <p:handoutMasterId r:id="rId19"/>
  </p:handoutMasterIdLst>
  <p:sldIdLst>
    <p:sldId id="256" r:id="rId5"/>
    <p:sldId id="406" r:id="rId6"/>
    <p:sldId id="424" r:id="rId7"/>
    <p:sldId id="496" r:id="rId8"/>
    <p:sldId id="495" r:id="rId9"/>
    <p:sldId id="498" r:id="rId10"/>
    <p:sldId id="497" r:id="rId11"/>
    <p:sldId id="489" r:id="rId12"/>
    <p:sldId id="488" r:id="rId13"/>
    <p:sldId id="490" r:id="rId14"/>
    <p:sldId id="499" r:id="rId15"/>
    <p:sldId id="500" r:id="rId16"/>
    <p:sldId id="483" r:id="rId17"/>
  </p:sldIdLst>
  <p:sldSz cx="12192000" cy="6858000"/>
  <p:notesSz cx="9601200" cy="15087600"/>
  <p:defaultTextStyle>
    <a:defPPr>
      <a:defRPr lang="en-US"/>
    </a:defPPr>
    <a:lvl1pPr marL="0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7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5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5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3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2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1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7AB517-FA5F-463F-A072-09AB4C129116}">
          <p14:sldIdLst>
            <p14:sldId id="256"/>
            <p14:sldId id="406"/>
            <p14:sldId id="424"/>
            <p14:sldId id="496"/>
            <p14:sldId id="495"/>
            <p14:sldId id="498"/>
            <p14:sldId id="497"/>
            <p14:sldId id="489"/>
            <p14:sldId id="488"/>
            <p14:sldId id="490"/>
            <p14:sldId id="499"/>
            <p14:sldId id="500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perea, Fanica" initials="CF" lastIdx="1" clrIdx="0">
    <p:extLst>
      <p:ext uri="{19B8F6BF-5375-455C-9EA6-DF929625EA0E}">
        <p15:presenceInfo xmlns:p15="http://schemas.microsoft.com/office/powerpoint/2012/main" userId="S::fanica.chiperea@wsp.com::b2c4d6de-d19d-437d-ab8a-16367d98dd9d" providerId="AD"/>
      </p:ext>
    </p:extLst>
  </p:cmAuthor>
  <p:cmAuthor id="2" name="El-Khashab, Ahmed" initials="EKA" lastIdx="1" clrIdx="1">
    <p:extLst>
      <p:ext uri="{19B8F6BF-5375-455C-9EA6-DF929625EA0E}">
        <p15:presenceInfo xmlns:p15="http://schemas.microsoft.com/office/powerpoint/2012/main" userId="S::Ahmed.El-Khashab@wsp.com::3ba6ce90-f24a-4bd4-887d-13ec064e4a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2D5B9"/>
    <a:srgbClr val="AFC9A3"/>
    <a:srgbClr val="E2EFD9"/>
    <a:srgbClr val="548235"/>
    <a:srgbClr val="1A5323"/>
    <a:srgbClr val="507B57"/>
    <a:srgbClr val="404040"/>
    <a:srgbClr val="738AA8"/>
    <a:srgbClr val="0F4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28BCE-7B55-4C18-B500-E7DB5437A3B2}" v="3" dt="2023-11-08T22:13:18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shahval, Samira" userId="58e64624-03b6-48fd-81c4-e2897749ea01" providerId="ADAL" clId="{64E1A6C3-C755-4617-A7A5-D46795D11DCF}"/>
    <pc:docChg chg="undo custSel addSld delSld modSld sldOrd modSection">
      <pc:chgData name="Khoshahval, Samira" userId="58e64624-03b6-48fd-81c4-e2897749ea01" providerId="ADAL" clId="{64E1A6C3-C755-4617-A7A5-D46795D11DCF}" dt="2023-01-25T18:52:53.065" v="398" actId="20577"/>
      <pc:docMkLst>
        <pc:docMk/>
      </pc:docMkLst>
      <pc:sldChg chg="modSp mod">
        <pc:chgData name="Khoshahval, Samira" userId="58e64624-03b6-48fd-81c4-e2897749ea01" providerId="ADAL" clId="{64E1A6C3-C755-4617-A7A5-D46795D11DCF}" dt="2023-01-25T18:52:53.065" v="398" actId="20577"/>
        <pc:sldMkLst>
          <pc:docMk/>
          <pc:sldMk cId="3610429461" sldId="256"/>
        </pc:sldMkLst>
        <pc:spChg chg="mod">
          <ac:chgData name="Khoshahval, Samira" userId="58e64624-03b6-48fd-81c4-e2897749ea01" providerId="ADAL" clId="{64E1A6C3-C755-4617-A7A5-D46795D11DCF}" dt="2023-01-25T18:52:53.065" v="398" actId="20577"/>
          <ac:spMkLst>
            <pc:docMk/>
            <pc:sldMk cId="3610429461" sldId="256"/>
            <ac:spMk id="2" creationId="{0DE5FC19-7195-45FF-974A-E5786B2EAD4E}"/>
          </ac:spMkLst>
        </pc:spChg>
        <pc:spChg chg="mod">
          <ac:chgData name="Khoshahval, Samira" userId="58e64624-03b6-48fd-81c4-e2897749ea01" providerId="ADAL" clId="{64E1A6C3-C755-4617-A7A5-D46795D11DCF}" dt="2023-01-25T18:52:51.016" v="396" actId="20577"/>
          <ac:spMkLst>
            <pc:docMk/>
            <pc:sldMk cId="3610429461" sldId="256"/>
            <ac:spMk id="3" creationId="{FA2AFD1C-3C14-4AC4-894D-37F6DA5AF47D}"/>
          </ac:spMkLst>
        </pc:spChg>
      </pc:sldChg>
      <pc:sldChg chg="modSp mod">
        <pc:chgData name="Khoshahval, Samira" userId="58e64624-03b6-48fd-81c4-e2897749ea01" providerId="ADAL" clId="{64E1A6C3-C755-4617-A7A5-D46795D11DCF}" dt="2023-01-25T18:52:43.687" v="389" actId="20577"/>
        <pc:sldMkLst>
          <pc:docMk/>
          <pc:sldMk cId="875065537" sldId="406"/>
        </pc:sldMkLst>
        <pc:spChg chg="mod">
          <ac:chgData name="Khoshahval, Samira" userId="58e64624-03b6-48fd-81c4-e2897749ea01" providerId="ADAL" clId="{64E1A6C3-C755-4617-A7A5-D46795D11DCF}" dt="2023-01-25T18:52:43.687" v="389" actId="20577"/>
          <ac:spMkLst>
            <pc:docMk/>
            <pc:sldMk cId="875065537" sldId="406"/>
            <ac:spMk id="4" creationId="{F5252E74-3B7B-4F9D-B5DC-F9553CC989CF}"/>
          </ac:spMkLst>
        </pc:spChg>
      </pc:sldChg>
      <pc:sldChg chg="add del">
        <pc:chgData name="Khoshahval, Samira" userId="58e64624-03b6-48fd-81c4-e2897749ea01" providerId="ADAL" clId="{64E1A6C3-C755-4617-A7A5-D46795D11DCF}" dt="2023-01-25T18:37:23.002" v="242" actId="47"/>
        <pc:sldMkLst>
          <pc:docMk/>
          <pc:sldMk cId="1232742166" sldId="483"/>
        </pc:sldMkLst>
      </pc:sldChg>
      <pc:sldChg chg="del">
        <pc:chgData name="Khoshahval, Samira" userId="58e64624-03b6-48fd-81c4-e2897749ea01" providerId="ADAL" clId="{64E1A6C3-C755-4617-A7A5-D46795D11DCF}" dt="2023-01-25T18:37:19.178" v="238" actId="47"/>
        <pc:sldMkLst>
          <pc:docMk/>
          <pc:sldMk cId="3099725741" sldId="484"/>
        </pc:sldMkLst>
      </pc:sldChg>
      <pc:sldChg chg="del">
        <pc:chgData name="Khoshahval, Samira" userId="58e64624-03b6-48fd-81c4-e2897749ea01" providerId="ADAL" clId="{64E1A6C3-C755-4617-A7A5-D46795D11DCF}" dt="2023-01-25T18:37:19.851" v="239" actId="47"/>
        <pc:sldMkLst>
          <pc:docMk/>
          <pc:sldMk cId="2295727406" sldId="485"/>
        </pc:sldMkLst>
      </pc:sldChg>
      <pc:sldChg chg="del">
        <pc:chgData name="Khoshahval, Samira" userId="58e64624-03b6-48fd-81c4-e2897749ea01" providerId="ADAL" clId="{64E1A6C3-C755-4617-A7A5-D46795D11DCF}" dt="2023-01-25T18:37:20.267" v="240" actId="47"/>
        <pc:sldMkLst>
          <pc:docMk/>
          <pc:sldMk cId="2687579720" sldId="486"/>
        </pc:sldMkLst>
      </pc:sldChg>
      <pc:sldChg chg="del">
        <pc:chgData name="Khoshahval, Samira" userId="58e64624-03b6-48fd-81c4-e2897749ea01" providerId="ADAL" clId="{64E1A6C3-C755-4617-A7A5-D46795D11DCF}" dt="2023-01-25T18:35:40.192" v="102" actId="47"/>
        <pc:sldMkLst>
          <pc:docMk/>
          <pc:sldMk cId="3899674712" sldId="487"/>
        </pc:sldMkLst>
      </pc:sldChg>
      <pc:sldChg chg="delSp modSp mod">
        <pc:chgData name="Khoshahval, Samira" userId="58e64624-03b6-48fd-81c4-e2897749ea01" providerId="ADAL" clId="{64E1A6C3-C755-4617-A7A5-D46795D11DCF}" dt="2023-01-25T18:36:09.626" v="149" actId="478"/>
        <pc:sldMkLst>
          <pc:docMk/>
          <pc:sldMk cId="2014356265" sldId="489"/>
        </pc:sldMkLst>
        <pc:spChg chg="mod">
          <ac:chgData name="Khoshahval, Samira" userId="58e64624-03b6-48fd-81c4-e2897749ea01" providerId="ADAL" clId="{64E1A6C3-C755-4617-A7A5-D46795D11DCF}" dt="2023-01-25T18:35:43.037" v="103" actId="6549"/>
          <ac:spMkLst>
            <pc:docMk/>
            <pc:sldMk cId="2014356265" sldId="489"/>
            <ac:spMk id="8" creationId="{75F278CB-42CC-425D-9D02-091FEB54DC10}"/>
          </ac:spMkLst>
        </pc:spChg>
        <pc:spChg chg="mod">
          <ac:chgData name="Khoshahval, Samira" userId="58e64624-03b6-48fd-81c4-e2897749ea01" providerId="ADAL" clId="{64E1A6C3-C755-4617-A7A5-D46795D11DCF}" dt="2023-01-25T18:36:05.392" v="147" actId="20577"/>
          <ac:spMkLst>
            <pc:docMk/>
            <pc:sldMk cId="2014356265" sldId="489"/>
            <ac:spMk id="11" creationId="{85A47FA8-7B55-44DE-8DF4-E90ED5630E80}"/>
          </ac:spMkLst>
        </pc:spChg>
        <pc:picChg chg="del">
          <ac:chgData name="Khoshahval, Samira" userId="58e64624-03b6-48fd-81c4-e2897749ea01" providerId="ADAL" clId="{64E1A6C3-C755-4617-A7A5-D46795D11DCF}" dt="2023-01-25T18:36:07.680" v="148" actId="478"/>
          <ac:picMkLst>
            <pc:docMk/>
            <pc:sldMk cId="2014356265" sldId="489"/>
            <ac:picMk id="3" creationId="{DCC6A671-ED17-465F-91C6-E6EA035F8533}"/>
          </ac:picMkLst>
        </pc:picChg>
        <pc:cxnChg chg="del">
          <ac:chgData name="Khoshahval, Samira" userId="58e64624-03b6-48fd-81c4-e2897749ea01" providerId="ADAL" clId="{64E1A6C3-C755-4617-A7A5-D46795D11DCF}" dt="2023-01-25T18:36:09.626" v="149" actId="478"/>
          <ac:cxnSpMkLst>
            <pc:docMk/>
            <pc:sldMk cId="2014356265" sldId="489"/>
            <ac:cxnSpMk id="24" creationId="{A75C2752-0868-4975-B7A4-7363D4C5808F}"/>
          </ac:cxnSpMkLst>
        </pc:cxnChg>
      </pc:sldChg>
      <pc:sldChg chg="addSp delSp modSp mod">
        <pc:chgData name="Khoshahval, Samira" userId="58e64624-03b6-48fd-81c4-e2897749ea01" providerId="ADAL" clId="{64E1A6C3-C755-4617-A7A5-D46795D11DCF}" dt="2023-01-25T18:52:44.887" v="393"/>
        <pc:sldMkLst>
          <pc:docMk/>
          <pc:sldMk cId="476599724" sldId="490"/>
        </pc:sldMkLst>
        <pc:spChg chg="add del mod">
          <ac:chgData name="Khoshahval, Samira" userId="58e64624-03b6-48fd-81c4-e2897749ea01" providerId="ADAL" clId="{64E1A6C3-C755-4617-A7A5-D46795D11DCF}" dt="2023-01-25T18:52:44.053" v="391"/>
          <ac:spMkLst>
            <pc:docMk/>
            <pc:sldMk cId="476599724" sldId="490"/>
            <ac:spMk id="9" creationId="{92BC4FCA-C3A6-4900-A925-0F8F5C83F3D1}"/>
          </ac:spMkLst>
        </pc:spChg>
        <pc:spChg chg="add del mod">
          <ac:chgData name="Khoshahval, Samira" userId="58e64624-03b6-48fd-81c4-e2897749ea01" providerId="ADAL" clId="{64E1A6C3-C755-4617-A7A5-D46795D11DCF}" dt="2023-01-25T18:52:44.887" v="393"/>
          <ac:spMkLst>
            <pc:docMk/>
            <pc:sldMk cId="476599724" sldId="490"/>
            <ac:spMk id="11" creationId="{85A47FA8-7B55-44DE-8DF4-E90ED5630E80}"/>
          </ac:spMkLst>
        </pc:spChg>
        <pc:picChg chg="add del mod">
          <ac:chgData name="Khoshahval, Samira" userId="58e64624-03b6-48fd-81c4-e2897749ea01" providerId="ADAL" clId="{64E1A6C3-C755-4617-A7A5-D46795D11DCF}" dt="2023-01-25T18:52:44.053" v="391"/>
          <ac:picMkLst>
            <pc:docMk/>
            <pc:sldMk cId="476599724" sldId="490"/>
            <ac:picMk id="5" creationId="{A70771A2-47CD-406A-8E97-395E42992419}"/>
          </ac:picMkLst>
        </pc:picChg>
        <pc:picChg chg="del">
          <ac:chgData name="Khoshahval, Samira" userId="58e64624-03b6-48fd-81c4-e2897749ea01" providerId="ADAL" clId="{64E1A6C3-C755-4617-A7A5-D46795D11DCF}" dt="2023-01-25T18:36:37.424" v="223" actId="478"/>
          <ac:picMkLst>
            <pc:docMk/>
            <pc:sldMk cId="476599724" sldId="490"/>
            <ac:picMk id="6" creationId="{B1574A76-93E2-4A0F-BF5C-0D07FB2FF562}"/>
          </ac:picMkLst>
        </pc:picChg>
        <pc:picChg chg="add del mod">
          <ac:chgData name="Khoshahval, Samira" userId="58e64624-03b6-48fd-81c4-e2897749ea01" providerId="ADAL" clId="{64E1A6C3-C755-4617-A7A5-D46795D11DCF}" dt="2023-01-25T18:52:44.053" v="391"/>
          <ac:picMkLst>
            <pc:docMk/>
            <pc:sldMk cId="476599724" sldId="490"/>
            <ac:picMk id="7" creationId="{E657F6B2-F60B-44FD-B4BA-13721E6FE6FD}"/>
          </ac:picMkLst>
        </pc:picChg>
      </pc:sldChg>
      <pc:sldChg chg="del">
        <pc:chgData name="Khoshahval, Samira" userId="58e64624-03b6-48fd-81c4-e2897749ea01" providerId="ADAL" clId="{64E1A6C3-C755-4617-A7A5-D46795D11DCF}" dt="2023-01-25T18:36:39.519" v="224" actId="47"/>
        <pc:sldMkLst>
          <pc:docMk/>
          <pc:sldMk cId="3252978163" sldId="491"/>
        </pc:sldMkLst>
      </pc:sldChg>
      <pc:sldChg chg="del">
        <pc:chgData name="Khoshahval, Samira" userId="58e64624-03b6-48fd-81c4-e2897749ea01" providerId="ADAL" clId="{64E1A6C3-C755-4617-A7A5-D46795D11DCF}" dt="2023-01-25T18:36:40.509" v="225" actId="47"/>
        <pc:sldMkLst>
          <pc:docMk/>
          <pc:sldMk cId="4064556175" sldId="492"/>
        </pc:sldMkLst>
      </pc:sldChg>
      <pc:sldChg chg="del">
        <pc:chgData name="Khoshahval, Samira" userId="58e64624-03b6-48fd-81c4-e2897749ea01" providerId="ADAL" clId="{64E1A6C3-C755-4617-A7A5-D46795D11DCF}" dt="2023-01-25T18:37:24.777" v="243" actId="47"/>
        <pc:sldMkLst>
          <pc:docMk/>
          <pc:sldMk cId="2396141679" sldId="493"/>
        </pc:sldMkLst>
      </pc:sldChg>
      <pc:sldChg chg="del">
        <pc:chgData name="Khoshahval, Samira" userId="58e64624-03b6-48fd-81c4-e2897749ea01" providerId="ADAL" clId="{64E1A6C3-C755-4617-A7A5-D46795D11DCF}" dt="2023-01-25T18:37:18.543" v="237" actId="47"/>
        <pc:sldMkLst>
          <pc:docMk/>
          <pc:sldMk cId="3701076827" sldId="494"/>
        </pc:sldMkLst>
      </pc:sldChg>
      <pc:sldChg chg="modSp mod">
        <pc:chgData name="Khoshahval, Samira" userId="58e64624-03b6-48fd-81c4-e2897749ea01" providerId="ADAL" clId="{64E1A6C3-C755-4617-A7A5-D46795D11DCF}" dt="2023-01-25T18:38:19.017" v="255" actId="20577"/>
        <pc:sldMkLst>
          <pc:docMk/>
          <pc:sldMk cId="2367230670" sldId="495"/>
        </pc:sldMkLst>
        <pc:spChg chg="mod">
          <ac:chgData name="Khoshahval, Samira" userId="58e64624-03b6-48fd-81c4-e2897749ea01" providerId="ADAL" clId="{64E1A6C3-C755-4617-A7A5-D46795D11DCF}" dt="2023-01-25T18:38:19.017" v="255" actId="20577"/>
          <ac:spMkLst>
            <pc:docMk/>
            <pc:sldMk cId="2367230670" sldId="495"/>
            <ac:spMk id="8" creationId="{9C0FE997-6A7D-43FC-8AC5-9C169614B648}"/>
          </ac:spMkLst>
        </pc:spChg>
      </pc:sldChg>
      <pc:sldChg chg="modSp mod">
        <pc:chgData name="Khoshahval, Samira" userId="58e64624-03b6-48fd-81c4-e2897749ea01" providerId="ADAL" clId="{64E1A6C3-C755-4617-A7A5-D46795D11DCF}" dt="2023-01-25T18:35:28.882" v="101" actId="20577"/>
        <pc:sldMkLst>
          <pc:docMk/>
          <pc:sldMk cId="1350156868" sldId="496"/>
        </pc:sldMkLst>
        <pc:spChg chg="mod">
          <ac:chgData name="Khoshahval, Samira" userId="58e64624-03b6-48fd-81c4-e2897749ea01" providerId="ADAL" clId="{64E1A6C3-C755-4617-A7A5-D46795D11DCF}" dt="2023-01-25T18:35:28.882" v="101" actId="20577"/>
          <ac:spMkLst>
            <pc:docMk/>
            <pc:sldMk cId="1350156868" sldId="496"/>
            <ac:spMk id="11" creationId="{85A47FA8-7B55-44DE-8DF4-E90ED5630E80}"/>
          </ac:spMkLst>
        </pc:spChg>
      </pc:sldChg>
      <pc:sldChg chg="add">
        <pc:chgData name="Khoshahval, Samira" userId="58e64624-03b6-48fd-81c4-e2897749ea01" providerId="ADAL" clId="{64E1A6C3-C755-4617-A7A5-D46795D11DCF}" dt="2023-01-25T18:38:13.906" v="244"/>
        <pc:sldMkLst>
          <pc:docMk/>
          <pc:sldMk cId="2636430857" sldId="497"/>
        </pc:sldMkLst>
      </pc:sldChg>
      <pc:sldChg chg="modSp add mod ord">
        <pc:chgData name="Khoshahval, Samira" userId="58e64624-03b6-48fd-81c4-e2897749ea01" providerId="ADAL" clId="{64E1A6C3-C755-4617-A7A5-D46795D11DCF}" dt="2023-01-25T18:52:46.963" v="395"/>
        <pc:sldMkLst>
          <pc:docMk/>
          <pc:sldMk cId="1411733130" sldId="498"/>
        </pc:sldMkLst>
        <pc:spChg chg="mod">
          <ac:chgData name="Khoshahval, Samira" userId="58e64624-03b6-48fd-81c4-e2897749ea01" providerId="ADAL" clId="{64E1A6C3-C755-4617-A7A5-D46795D11DCF}" dt="2023-01-25T18:38:28.650" v="269" actId="20577"/>
          <ac:spMkLst>
            <pc:docMk/>
            <pc:sldMk cId="1411733130" sldId="498"/>
            <ac:spMk id="8" creationId="{75F278CB-42CC-425D-9D02-091FEB54DC10}"/>
          </ac:spMkLst>
        </pc:spChg>
        <pc:spChg chg="mod">
          <ac:chgData name="Khoshahval, Samira" userId="58e64624-03b6-48fd-81c4-e2897749ea01" providerId="ADAL" clId="{64E1A6C3-C755-4617-A7A5-D46795D11DCF}" dt="2023-01-25T18:52:46.963" v="395"/>
          <ac:spMkLst>
            <pc:docMk/>
            <pc:sldMk cId="1411733130" sldId="498"/>
            <ac:spMk id="11" creationId="{85A47FA8-7B55-44DE-8DF4-E90ED5630E80}"/>
          </ac:spMkLst>
        </pc:spChg>
      </pc:sldChg>
      <pc:sldChg chg="add del">
        <pc:chgData name="Khoshahval, Samira" userId="58e64624-03b6-48fd-81c4-e2897749ea01" providerId="ADAL" clId="{64E1A6C3-C755-4617-A7A5-D46795D11DCF}" dt="2023-01-25T18:52:43.887" v="390" actId="2890"/>
        <pc:sldMkLst>
          <pc:docMk/>
          <pc:sldMk cId="2290443774" sldId="499"/>
        </pc:sldMkLst>
      </pc:sldChg>
    </pc:docChg>
  </pc:docChgLst>
  <pc:docChgLst>
    <pc:chgData name="Thompson, Lucas" userId="f8aafc26-4ee6-45ab-8b08-c93e9ce08195" providerId="ADAL" clId="{64FAA020-9872-47E9-82A4-48FD2B89F075}"/>
    <pc:docChg chg="undo custSel addSld delSld modSld modSection">
      <pc:chgData name="Thompson, Lucas" userId="f8aafc26-4ee6-45ab-8b08-c93e9ce08195" providerId="ADAL" clId="{64FAA020-9872-47E9-82A4-48FD2B89F075}" dt="2023-02-06T19:03:40.270" v="234" actId="20577"/>
      <pc:docMkLst>
        <pc:docMk/>
      </pc:docMkLst>
      <pc:sldChg chg="modSp mod">
        <pc:chgData name="Thompson, Lucas" userId="f8aafc26-4ee6-45ab-8b08-c93e9ce08195" providerId="ADAL" clId="{64FAA020-9872-47E9-82A4-48FD2B89F075}" dt="2023-01-31T18:48:37.214" v="9" actId="20577"/>
        <pc:sldMkLst>
          <pc:docMk/>
          <pc:sldMk cId="875065537" sldId="406"/>
        </pc:sldMkLst>
        <pc:spChg chg="mod">
          <ac:chgData name="Thompson, Lucas" userId="f8aafc26-4ee6-45ab-8b08-c93e9ce08195" providerId="ADAL" clId="{64FAA020-9872-47E9-82A4-48FD2B89F075}" dt="2023-01-31T18:48:37.214" v="9" actId="20577"/>
          <ac:spMkLst>
            <pc:docMk/>
            <pc:sldMk cId="875065537" sldId="406"/>
            <ac:spMk id="4" creationId="{F5252E74-3B7B-4F9D-B5DC-F9553CC989CF}"/>
          </ac:spMkLst>
        </pc:spChg>
      </pc:sldChg>
      <pc:sldChg chg="modSp mod">
        <pc:chgData name="Thompson, Lucas" userId="f8aafc26-4ee6-45ab-8b08-c93e9ce08195" providerId="ADAL" clId="{64FAA020-9872-47E9-82A4-48FD2B89F075}" dt="2023-02-06T19:03:40.270" v="234" actId="20577"/>
        <pc:sldMkLst>
          <pc:docMk/>
          <pc:sldMk cId="1411733130" sldId="498"/>
        </pc:sldMkLst>
        <pc:spChg chg="mod">
          <ac:chgData name="Thompson, Lucas" userId="f8aafc26-4ee6-45ab-8b08-c93e9ce08195" providerId="ADAL" clId="{64FAA020-9872-47E9-82A4-48FD2B89F075}" dt="2023-02-06T19:03:40.270" v="234" actId="20577"/>
          <ac:spMkLst>
            <pc:docMk/>
            <pc:sldMk cId="1411733130" sldId="498"/>
            <ac:spMk id="11" creationId="{85A47FA8-7B55-44DE-8DF4-E90ED5630E80}"/>
          </ac:spMkLst>
        </pc:spChg>
      </pc:sldChg>
      <pc:sldChg chg="modSp add mod">
        <pc:chgData name="Thompson, Lucas" userId="f8aafc26-4ee6-45ab-8b08-c93e9ce08195" providerId="ADAL" clId="{64FAA020-9872-47E9-82A4-48FD2B89F075}" dt="2023-01-31T18:48:56.535" v="19" actId="20577"/>
        <pc:sldMkLst>
          <pc:docMk/>
          <pc:sldMk cId="1951975423" sldId="499"/>
        </pc:sldMkLst>
        <pc:spChg chg="mod">
          <ac:chgData name="Thompson, Lucas" userId="f8aafc26-4ee6-45ab-8b08-c93e9ce08195" providerId="ADAL" clId="{64FAA020-9872-47E9-82A4-48FD2B89F075}" dt="2023-01-31T18:48:56.535" v="19" actId="20577"/>
          <ac:spMkLst>
            <pc:docMk/>
            <pc:sldMk cId="1951975423" sldId="499"/>
            <ac:spMk id="8" creationId="{9C0FE997-6A7D-43FC-8AC5-9C169614B648}"/>
          </ac:spMkLst>
        </pc:spChg>
      </pc:sldChg>
      <pc:sldChg chg="modSp add mod">
        <pc:chgData name="Thompson, Lucas" userId="f8aafc26-4ee6-45ab-8b08-c93e9ce08195" providerId="ADAL" clId="{64FAA020-9872-47E9-82A4-48FD2B89F075}" dt="2023-01-31T18:49:12.042" v="59" actId="20577"/>
        <pc:sldMkLst>
          <pc:docMk/>
          <pc:sldMk cId="4142872045" sldId="500"/>
        </pc:sldMkLst>
        <pc:spChg chg="mod">
          <ac:chgData name="Thompson, Lucas" userId="f8aafc26-4ee6-45ab-8b08-c93e9ce08195" providerId="ADAL" clId="{64FAA020-9872-47E9-82A4-48FD2B89F075}" dt="2023-01-31T18:49:04.323" v="32" actId="27636"/>
          <ac:spMkLst>
            <pc:docMk/>
            <pc:sldMk cId="4142872045" sldId="500"/>
            <ac:spMk id="8" creationId="{75F278CB-42CC-425D-9D02-091FEB54DC10}"/>
          </ac:spMkLst>
        </pc:spChg>
        <pc:spChg chg="mod">
          <ac:chgData name="Thompson, Lucas" userId="f8aafc26-4ee6-45ab-8b08-c93e9ce08195" providerId="ADAL" clId="{64FAA020-9872-47E9-82A4-48FD2B89F075}" dt="2023-01-31T18:49:12.042" v="59" actId="20577"/>
          <ac:spMkLst>
            <pc:docMk/>
            <pc:sldMk cId="4142872045" sldId="500"/>
            <ac:spMk id="11" creationId="{85A47FA8-7B55-44DE-8DF4-E90ED5630E80}"/>
          </ac:spMkLst>
        </pc:spChg>
      </pc:sldChg>
      <pc:sldChg chg="modSp new add del mod">
        <pc:chgData name="Thompson, Lucas" userId="f8aafc26-4ee6-45ab-8b08-c93e9ce08195" providerId="ADAL" clId="{64FAA020-9872-47E9-82A4-48FD2B89F075}" dt="2023-01-31T20:23:21.756" v="160" actId="47"/>
        <pc:sldMkLst>
          <pc:docMk/>
          <pc:sldMk cId="1771138333" sldId="501"/>
        </pc:sldMkLst>
        <pc:spChg chg="mod">
          <ac:chgData name="Thompson, Lucas" userId="f8aafc26-4ee6-45ab-8b08-c93e9ce08195" providerId="ADAL" clId="{64FAA020-9872-47E9-82A4-48FD2B89F075}" dt="2023-01-31T19:07:57.570" v="157" actId="20577"/>
          <ac:spMkLst>
            <pc:docMk/>
            <pc:sldMk cId="1771138333" sldId="501"/>
            <ac:spMk id="3" creationId="{A03BE678-9CC6-1EF7-0AC9-4948A7D0B6D4}"/>
          </ac:spMkLst>
        </pc:spChg>
      </pc:sldChg>
    </pc:docChg>
  </pc:docChgLst>
  <pc:docChgLst>
    <pc:chgData name="Thompson, Lucas" userId="f8aafc26-4ee6-45ab-8b08-c93e9ce08195" providerId="ADAL" clId="{3D728BCE-7B55-4C18-B500-E7DB5437A3B2}"/>
    <pc:docChg chg="undo custSel modSld">
      <pc:chgData name="Thompson, Lucas" userId="f8aafc26-4ee6-45ab-8b08-c93e9ce08195" providerId="ADAL" clId="{3D728BCE-7B55-4C18-B500-E7DB5437A3B2}" dt="2023-11-08T22:15:00.920" v="1824" actId="313"/>
      <pc:docMkLst>
        <pc:docMk/>
      </pc:docMkLst>
      <pc:sldChg chg="modSp mod">
        <pc:chgData name="Thompson, Lucas" userId="f8aafc26-4ee6-45ab-8b08-c93e9ce08195" providerId="ADAL" clId="{3D728BCE-7B55-4C18-B500-E7DB5437A3B2}" dt="2023-11-08T21:51:09.635" v="47" actId="20577"/>
        <pc:sldMkLst>
          <pc:docMk/>
          <pc:sldMk cId="3610429461" sldId="256"/>
        </pc:sldMkLst>
        <pc:spChg chg="mod">
          <ac:chgData name="Thompson, Lucas" userId="f8aafc26-4ee6-45ab-8b08-c93e9ce08195" providerId="ADAL" clId="{3D728BCE-7B55-4C18-B500-E7DB5437A3B2}" dt="2023-11-08T21:50:50.748" v="26" actId="20577"/>
          <ac:spMkLst>
            <pc:docMk/>
            <pc:sldMk cId="3610429461" sldId="256"/>
            <ac:spMk id="2" creationId="{0DE5FC19-7195-45FF-974A-E5786B2EAD4E}"/>
          </ac:spMkLst>
        </pc:spChg>
        <pc:spChg chg="mod">
          <ac:chgData name="Thompson, Lucas" userId="f8aafc26-4ee6-45ab-8b08-c93e9ce08195" providerId="ADAL" clId="{3D728BCE-7B55-4C18-B500-E7DB5437A3B2}" dt="2023-11-08T21:51:09.635" v="47" actId="20577"/>
          <ac:spMkLst>
            <pc:docMk/>
            <pc:sldMk cId="3610429461" sldId="256"/>
            <ac:spMk id="3" creationId="{FA2AFD1C-3C14-4AC4-894D-37F6DA5AF47D}"/>
          </ac:spMkLst>
        </pc:spChg>
      </pc:sldChg>
      <pc:sldChg chg="addSp delSp modSp mod">
        <pc:chgData name="Thompson, Lucas" userId="f8aafc26-4ee6-45ab-8b08-c93e9ce08195" providerId="ADAL" clId="{3D728BCE-7B55-4C18-B500-E7DB5437A3B2}" dt="2023-11-08T22:12:36.760" v="1487" actId="692"/>
        <pc:sldMkLst>
          <pc:docMk/>
          <pc:sldMk cId="2014356265" sldId="489"/>
        </pc:sldMkLst>
        <pc:spChg chg="add mod">
          <ac:chgData name="Thompson, Lucas" userId="f8aafc26-4ee6-45ab-8b08-c93e9ce08195" providerId="ADAL" clId="{3D728BCE-7B55-4C18-B500-E7DB5437A3B2}" dt="2023-11-08T22:11:12.612" v="1473" actId="692"/>
          <ac:spMkLst>
            <pc:docMk/>
            <pc:sldMk cId="2014356265" sldId="489"/>
            <ac:spMk id="7" creationId="{6C7A79DA-4FF7-1E5D-5976-A0D90CF51D45}"/>
          </ac:spMkLst>
        </pc:spChg>
        <pc:spChg chg="add mod">
          <ac:chgData name="Thompson, Lucas" userId="f8aafc26-4ee6-45ab-8b08-c93e9ce08195" providerId="ADAL" clId="{3D728BCE-7B55-4C18-B500-E7DB5437A3B2}" dt="2023-11-08T22:11:21.255" v="1475" actId="1076"/>
          <ac:spMkLst>
            <pc:docMk/>
            <pc:sldMk cId="2014356265" sldId="489"/>
            <ac:spMk id="10" creationId="{77E497D5-A456-0D62-AEF7-37629288C6CE}"/>
          </ac:spMkLst>
        </pc:spChg>
        <pc:spChg chg="mod">
          <ac:chgData name="Thompson, Lucas" userId="f8aafc26-4ee6-45ab-8b08-c93e9ce08195" providerId="ADAL" clId="{3D728BCE-7B55-4C18-B500-E7DB5437A3B2}" dt="2023-11-08T22:07:12.267" v="1426" actId="20577"/>
          <ac:spMkLst>
            <pc:docMk/>
            <pc:sldMk cId="2014356265" sldId="489"/>
            <ac:spMk id="11" creationId="{85A47FA8-7B55-44DE-8DF4-E90ED5630E80}"/>
          </ac:spMkLst>
        </pc:spChg>
        <pc:spChg chg="add del">
          <ac:chgData name="Thompson, Lucas" userId="f8aafc26-4ee6-45ab-8b08-c93e9ce08195" providerId="ADAL" clId="{3D728BCE-7B55-4C18-B500-E7DB5437A3B2}" dt="2023-11-08T22:09:29.178" v="1460" actId="478"/>
          <ac:spMkLst>
            <pc:docMk/>
            <pc:sldMk cId="2014356265" sldId="489"/>
            <ac:spMk id="12" creationId="{14B4800A-5103-DFC7-8966-5FC64555197C}"/>
          </ac:spMkLst>
        </pc:spChg>
        <pc:spChg chg="add mod">
          <ac:chgData name="Thompson, Lucas" userId="f8aafc26-4ee6-45ab-8b08-c93e9ce08195" providerId="ADAL" clId="{3D728BCE-7B55-4C18-B500-E7DB5437A3B2}" dt="2023-11-08T22:11:24.737" v="1476" actId="14100"/>
          <ac:spMkLst>
            <pc:docMk/>
            <pc:sldMk cId="2014356265" sldId="489"/>
            <ac:spMk id="23" creationId="{6587B86F-74D3-8114-EDD5-9F88466C9896}"/>
          </ac:spMkLst>
        </pc:spChg>
        <pc:spChg chg="add mod">
          <ac:chgData name="Thompson, Lucas" userId="f8aafc26-4ee6-45ab-8b08-c93e9ce08195" providerId="ADAL" clId="{3D728BCE-7B55-4C18-B500-E7DB5437A3B2}" dt="2023-11-08T22:12:36.760" v="1487" actId="692"/>
          <ac:spMkLst>
            <pc:docMk/>
            <pc:sldMk cId="2014356265" sldId="489"/>
            <ac:spMk id="24" creationId="{16D23D40-CEE0-4E06-726F-EEAA8C395DA4}"/>
          </ac:spMkLst>
        </pc:spChg>
        <pc:picChg chg="add mod modCrop">
          <ac:chgData name="Thompson, Lucas" userId="f8aafc26-4ee6-45ab-8b08-c93e9ce08195" providerId="ADAL" clId="{3D728BCE-7B55-4C18-B500-E7DB5437A3B2}" dt="2023-11-08T22:09:39.937" v="1462" actId="1076"/>
          <ac:picMkLst>
            <pc:docMk/>
            <pc:sldMk cId="2014356265" sldId="489"/>
            <ac:picMk id="3" creationId="{5857D6CD-2E8E-0E2A-25CE-8CBA72F175FA}"/>
          </ac:picMkLst>
        </pc:picChg>
        <pc:picChg chg="add del">
          <ac:chgData name="Thompson, Lucas" userId="f8aafc26-4ee6-45ab-8b08-c93e9ce08195" providerId="ADAL" clId="{3D728BCE-7B55-4C18-B500-E7DB5437A3B2}" dt="2023-11-08T22:07:58.254" v="1436" actId="22"/>
          <ac:picMkLst>
            <pc:docMk/>
            <pc:sldMk cId="2014356265" sldId="489"/>
            <ac:picMk id="5" creationId="{F6F896FA-1347-9380-EB6A-C259734476BD}"/>
          </ac:picMkLst>
        </pc:picChg>
        <pc:picChg chg="add del mod">
          <ac:chgData name="Thompson, Lucas" userId="f8aafc26-4ee6-45ab-8b08-c93e9ce08195" providerId="ADAL" clId="{3D728BCE-7B55-4C18-B500-E7DB5437A3B2}" dt="2023-11-08T22:10:23.435" v="1464" actId="478"/>
          <ac:picMkLst>
            <pc:docMk/>
            <pc:sldMk cId="2014356265" sldId="489"/>
            <ac:picMk id="9" creationId="{FC586E2A-F2CC-5E6C-6599-BD34CB7AEFD8}"/>
          </ac:picMkLst>
        </pc:picChg>
        <pc:picChg chg="add mod">
          <ac:chgData name="Thompson, Lucas" userId="f8aafc26-4ee6-45ab-8b08-c93e9ce08195" providerId="ADAL" clId="{3D728BCE-7B55-4C18-B500-E7DB5437A3B2}" dt="2023-11-08T22:11:29.648" v="1477" actId="1076"/>
          <ac:picMkLst>
            <pc:docMk/>
            <pc:sldMk cId="2014356265" sldId="489"/>
            <ac:picMk id="22" creationId="{0E7691D2-DBEF-B34A-1DA6-CA9475B2241F}"/>
          </ac:picMkLst>
        </pc:picChg>
        <pc:cxnChg chg="add del mod">
          <ac:chgData name="Thompson, Lucas" userId="f8aafc26-4ee6-45ab-8b08-c93e9ce08195" providerId="ADAL" clId="{3D728BCE-7B55-4C18-B500-E7DB5437A3B2}" dt="2023-11-08T22:09:43.082" v="1463" actId="478"/>
          <ac:cxnSpMkLst>
            <pc:docMk/>
            <pc:sldMk cId="2014356265" sldId="489"/>
            <ac:cxnSpMk id="14" creationId="{61FC9CDD-4253-58CD-C2B8-C34F67C79ABB}"/>
          </ac:cxnSpMkLst>
        </pc:cxnChg>
      </pc:sldChg>
      <pc:sldChg chg="addSp delSp modSp mod">
        <pc:chgData name="Thompson, Lucas" userId="f8aafc26-4ee6-45ab-8b08-c93e9ce08195" providerId="ADAL" clId="{3D728BCE-7B55-4C18-B500-E7DB5437A3B2}" dt="2023-11-08T22:13:29.846" v="1497" actId="20577"/>
        <pc:sldMkLst>
          <pc:docMk/>
          <pc:sldMk cId="476599724" sldId="490"/>
        </pc:sldMkLst>
        <pc:spChg chg="add mod">
          <ac:chgData name="Thompson, Lucas" userId="f8aafc26-4ee6-45ab-8b08-c93e9ce08195" providerId="ADAL" clId="{3D728BCE-7B55-4C18-B500-E7DB5437A3B2}" dt="2023-11-08T22:13:29.846" v="1497" actId="20577"/>
          <ac:spMkLst>
            <pc:docMk/>
            <pc:sldMk cId="476599724" sldId="490"/>
            <ac:spMk id="2" creationId="{BE7344B1-A33B-D035-9F77-C647D17C2ED7}"/>
          </ac:spMkLst>
        </pc:spChg>
        <pc:spChg chg="add mod">
          <ac:chgData name="Thompson, Lucas" userId="f8aafc26-4ee6-45ab-8b08-c93e9ce08195" providerId="ADAL" clId="{3D728BCE-7B55-4C18-B500-E7DB5437A3B2}" dt="2023-11-08T22:13:18.273" v="1491"/>
          <ac:spMkLst>
            <pc:docMk/>
            <pc:sldMk cId="476599724" sldId="490"/>
            <ac:spMk id="4" creationId="{F32038AE-3737-DC64-95AE-71D5F56A6502}"/>
          </ac:spMkLst>
        </pc:spChg>
        <pc:spChg chg="add mod">
          <ac:chgData name="Thompson, Lucas" userId="f8aafc26-4ee6-45ab-8b08-c93e9ce08195" providerId="ADAL" clId="{3D728BCE-7B55-4C18-B500-E7DB5437A3B2}" dt="2023-11-08T22:13:18.273" v="1491"/>
          <ac:spMkLst>
            <pc:docMk/>
            <pc:sldMk cId="476599724" sldId="490"/>
            <ac:spMk id="5" creationId="{33E26BCC-6A26-A136-D36A-24BA1F22A675}"/>
          </ac:spMkLst>
        </pc:spChg>
        <pc:spChg chg="add mod">
          <ac:chgData name="Thompson, Lucas" userId="f8aafc26-4ee6-45ab-8b08-c93e9ce08195" providerId="ADAL" clId="{3D728BCE-7B55-4C18-B500-E7DB5437A3B2}" dt="2023-11-08T22:13:18.273" v="1491"/>
          <ac:spMkLst>
            <pc:docMk/>
            <pc:sldMk cId="476599724" sldId="490"/>
            <ac:spMk id="7" creationId="{980DB2F4-DA0F-9760-4635-D6E4C11DFF0F}"/>
          </ac:spMkLst>
        </pc:spChg>
        <pc:spChg chg="add mod">
          <ac:chgData name="Thompson, Lucas" userId="f8aafc26-4ee6-45ab-8b08-c93e9ce08195" providerId="ADAL" clId="{3D728BCE-7B55-4C18-B500-E7DB5437A3B2}" dt="2023-11-08T22:13:18.273" v="1491"/>
          <ac:spMkLst>
            <pc:docMk/>
            <pc:sldMk cId="476599724" sldId="490"/>
            <ac:spMk id="9" creationId="{A1F2AD0C-7B29-9B26-EC81-8577096CAEF9}"/>
          </ac:spMkLst>
        </pc:spChg>
        <pc:spChg chg="del mod">
          <ac:chgData name="Thompson, Lucas" userId="f8aafc26-4ee6-45ab-8b08-c93e9ce08195" providerId="ADAL" clId="{3D728BCE-7B55-4C18-B500-E7DB5437A3B2}" dt="2023-11-08T22:13:21.539" v="1492" actId="478"/>
          <ac:spMkLst>
            <pc:docMk/>
            <pc:sldMk cId="476599724" sldId="490"/>
            <ac:spMk id="11" creationId="{85A47FA8-7B55-44DE-8DF4-E90ED5630E80}"/>
          </ac:spMkLst>
        </pc:spChg>
        <pc:picChg chg="add mod">
          <ac:chgData name="Thompson, Lucas" userId="f8aafc26-4ee6-45ab-8b08-c93e9ce08195" providerId="ADAL" clId="{3D728BCE-7B55-4C18-B500-E7DB5437A3B2}" dt="2023-11-08T22:13:18.273" v="1491"/>
          <ac:picMkLst>
            <pc:docMk/>
            <pc:sldMk cId="476599724" sldId="490"/>
            <ac:picMk id="3" creationId="{DF2824D4-5B83-1027-CFD8-B4F905CC4E56}"/>
          </ac:picMkLst>
        </pc:picChg>
        <pc:picChg chg="add mod">
          <ac:chgData name="Thompson, Lucas" userId="f8aafc26-4ee6-45ab-8b08-c93e9ce08195" providerId="ADAL" clId="{3D728BCE-7B55-4C18-B500-E7DB5437A3B2}" dt="2023-11-08T22:13:18.273" v="1491"/>
          <ac:picMkLst>
            <pc:docMk/>
            <pc:sldMk cId="476599724" sldId="490"/>
            <ac:picMk id="6" creationId="{59EBF741-B1D7-CB0D-4582-B47105223190}"/>
          </ac:picMkLst>
        </pc:picChg>
      </pc:sldChg>
      <pc:sldChg chg="addSp modSp mod">
        <pc:chgData name="Thompson, Lucas" userId="f8aafc26-4ee6-45ab-8b08-c93e9ce08195" providerId="ADAL" clId="{3D728BCE-7B55-4C18-B500-E7DB5437A3B2}" dt="2023-11-08T21:57:19.962" v="265" actId="1076"/>
        <pc:sldMkLst>
          <pc:docMk/>
          <pc:sldMk cId="1350156868" sldId="496"/>
        </pc:sldMkLst>
        <pc:spChg chg="mod">
          <ac:chgData name="Thompson, Lucas" userId="f8aafc26-4ee6-45ab-8b08-c93e9ce08195" providerId="ADAL" clId="{3D728BCE-7B55-4C18-B500-E7DB5437A3B2}" dt="2023-11-08T21:57:19.962" v="265" actId="1076"/>
          <ac:spMkLst>
            <pc:docMk/>
            <pc:sldMk cId="1350156868" sldId="496"/>
            <ac:spMk id="11" creationId="{85A47FA8-7B55-44DE-8DF4-E90ED5630E80}"/>
          </ac:spMkLst>
        </pc:spChg>
        <pc:picChg chg="add mod modCrop">
          <ac:chgData name="Thompson, Lucas" userId="f8aafc26-4ee6-45ab-8b08-c93e9ce08195" providerId="ADAL" clId="{3D728BCE-7B55-4C18-B500-E7DB5437A3B2}" dt="2023-11-08T21:57:10.649" v="264" actId="1076"/>
          <ac:picMkLst>
            <pc:docMk/>
            <pc:sldMk cId="1350156868" sldId="496"/>
            <ac:picMk id="3" creationId="{1F1BEB06-8636-CB93-43D5-8F5847496500}"/>
          </ac:picMkLst>
        </pc:picChg>
      </pc:sldChg>
      <pc:sldChg chg="addSp delSp modSp mod">
        <pc:chgData name="Thompson, Lucas" userId="f8aafc26-4ee6-45ab-8b08-c93e9ce08195" providerId="ADAL" clId="{3D728BCE-7B55-4C18-B500-E7DB5437A3B2}" dt="2023-11-08T22:05:50.747" v="1156" actId="12"/>
        <pc:sldMkLst>
          <pc:docMk/>
          <pc:sldMk cId="1411733130" sldId="498"/>
        </pc:sldMkLst>
        <pc:spChg chg="add del mod">
          <ac:chgData name="Thompson, Lucas" userId="f8aafc26-4ee6-45ab-8b08-c93e9ce08195" providerId="ADAL" clId="{3D728BCE-7B55-4C18-B500-E7DB5437A3B2}" dt="2023-11-08T22:05:50.747" v="1156" actId="12"/>
          <ac:spMkLst>
            <pc:docMk/>
            <pc:sldMk cId="1411733130" sldId="498"/>
            <ac:spMk id="11" creationId="{85A47FA8-7B55-44DE-8DF4-E90ED5630E80}"/>
          </ac:spMkLst>
        </pc:spChg>
        <pc:picChg chg="add del">
          <ac:chgData name="Thompson, Lucas" userId="f8aafc26-4ee6-45ab-8b08-c93e9ce08195" providerId="ADAL" clId="{3D728BCE-7B55-4C18-B500-E7DB5437A3B2}" dt="2023-11-08T21:57:38.332" v="289" actId="22"/>
          <ac:picMkLst>
            <pc:docMk/>
            <pc:sldMk cId="1411733130" sldId="498"/>
            <ac:picMk id="3" creationId="{F5E5572F-8042-00E5-4460-5B6554B824FC}"/>
          </ac:picMkLst>
        </pc:picChg>
      </pc:sldChg>
      <pc:sldChg chg="modSp mod">
        <pc:chgData name="Thompson, Lucas" userId="f8aafc26-4ee6-45ab-8b08-c93e9ce08195" providerId="ADAL" clId="{3D728BCE-7B55-4C18-B500-E7DB5437A3B2}" dt="2023-11-08T22:15:00.920" v="1824" actId="313"/>
        <pc:sldMkLst>
          <pc:docMk/>
          <pc:sldMk cId="4142872045" sldId="500"/>
        </pc:sldMkLst>
        <pc:spChg chg="mod">
          <ac:chgData name="Thompson, Lucas" userId="f8aafc26-4ee6-45ab-8b08-c93e9ce08195" providerId="ADAL" clId="{3D728BCE-7B55-4C18-B500-E7DB5437A3B2}" dt="2023-11-08T22:15:00.920" v="1824" actId="313"/>
          <ac:spMkLst>
            <pc:docMk/>
            <pc:sldMk cId="4142872045" sldId="500"/>
            <ac:spMk id="11" creationId="{85A47FA8-7B55-44DE-8DF4-E90ED5630E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709F69-079B-4F8A-B258-944A7AAB9D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527C0-3C13-45F6-AA64-82510B014F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r">
              <a:defRPr sz="1900"/>
            </a:lvl1pPr>
          </a:lstStyle>
          <a:p>
            <a:fld id="{62331D57-8D13-4508-A94E-7262F831D5A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D62A8-230C-49B6-A26C-404F39225F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FE39-D5DB-4DA1-B690-2CACF690EC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r">
              <a:defRPr sz="1900"/>
            </a:lvl1pPr>
          </a:lstStyle>
          <a:p>
            <a:fld id="{8F888449-379D-4E8F-A490-5248DDDF5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r">
              <a:defRPr sz="1900"/>
            </a:lvl1pPr>
          </a:lstStyle>
          <a:p>
            <a:fld id="{7A04A98E-502B-4AC9-9ACF-E55898FBC92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74" tIns="70537" rIns="141074" bIns="705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7"/>
            <a:ext cx="7680960" cy="5940743"/>
          </a:xfrm>
          <a:prstGeom prst="rect">
            <a:avLst/>
          </a:prstGeom>
        </p:spPr>
        <p:txBody>
          <a:bodyPr vert="horz" lIns="141074" tIns="70537" rIns="141074" bIns="7053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r">
              <a:defRPr sz="1900"/>
            </a:lvl1pPr>
          </a:lstStyle>
          <a:p>
            <a:fld id="{B383F526-0CE4-4F13-9FC4-CA8178DE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07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75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45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3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2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51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1885950"/>
            <a:ext cx="90519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F526-0CE4-4F13-9FC4-CA8178DE12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59C0-67F8-4E7C-8908-E7E584499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C7537-2BD0-4612-B359-3344823DD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35EA-41DB-41EC-B393-E0CD7AB5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336E-DA6C-4304-8135-254D7452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DB6E-18C7-4AC0-BD87-F82DAE13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F854-8D5A-4DDC-A6DC-428D4909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5FAEF-3D69-4FC8-A59A-5E02DDC6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AF37-1E82-40ED-9CB3-B9A2DD7E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C66C-4CD9-4776-806F-C27773A1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0BF85-4E7A-4DF4-A82B-B358809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AC11E-0D30-4EE4-BC95-7E4924C23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B30E5-18FA-480D-BAB9-D8EC4375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2B27-98A7-48E3-BF5A-8052BA3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4A4B-5E29-4D54-B615-1886E1D8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D5D3-4440-48E4-83E6-2D872494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F05D-EEB6-419A-A82F-26FFC19E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6722"/>
          </a:xfrm>
        </p:spPr>
        <p:txBody>
          <a:bodyPr>
            <a:normAutofit/>
          </a:bodyPr>
          <a:lstStyle>
            <a:lvl1pPr>
              <a:defRPr sz="3200"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176D-C919-4BCD-8B09-AF4F1BE2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557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0C48-AEFA-43B6-ABA5-82AC4F29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E833-BCD9-4EA2-8FFD-C605DFA3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39FB2-ACAA-4081-88DE-D9DCCA2FC9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5121"/>
            <a:ext cx="10413380" cy="0"/>
          </a:xfrm>
          <a:prstGeom prst="line">
            <a:avLst/>
          </a:prstGeom>
          <a:ln>
            <a:solidFill>
              <a:srgbClr val="0F4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521ED-73D3-4513-9119-F564AD2FEC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18537"/>
            <a:ext cx="985945" cy="4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25E9-C291-48D6-93C7-8BD42C72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C690-DDED-4302-973A-2E642D29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F452-9ABC-4FC3-9922-E31EDB4C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868D-064A-428C-A027-A2B6F0F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C86F-AD6B-436D-88DE-6C94251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E15E-0620-45C2-BCC3-95D88355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329A-AD73-4F4A-8C1E-197EA1692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8D72-90A2-45C6-B35F-8ECB6A4C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1E2CF-56AD-4124-82B6-C0C80048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B970-048C-4E10-8F9F-B853C74B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E7759-009D-48F8-AB26-A9664FC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2F52-2524-4138-9B64-304B86B2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B180-1F05-4779-A51A-56FD1D96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15BC8-C6D3-4E1B-84F7-EA7B2736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E87-1548-4AAB-B410-3F7930BA0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0D0E6-AAA8-4D04-9EF1-B6A871B9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01D27-EC08-4295-AEB9-CCFCB7C5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82476-858E-4179-AC10-29B64DE1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1FD4A-E8D9-447F-A27A-1C3795B1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9E09-797A-45F1-8281-4B3A6D1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7B2C-322D-4FF8-85C9-849B98F5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6F341-E878-4110-BD17-DD201E10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B313E-3D05-408F-B0F1-28C1B86D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E56FD-E089-4B58-976E-A162C365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417C-6577-4C32-8C30-24D2C06F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4D04-D439-43CF-96D9-6E4C82C3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946B-5E6D-4483-8344-17C08D4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EA13-EFD7-4A87-9C54-CD0D692A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D894D-E9DB-45B0-A720-3BB21050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5BF5-AD87-4451-BAE5-5A41EE5C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FBCF2-2E4E-4BB9-B3D5-890F19C2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E94F3-3FA1-4460-A625-C9677439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8FAE-3014-4AB7-A14A-CAFC197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60C8F-91F6-45E9-B148-B62BC0090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2C32-CAE7-41C4-9635-18D1DC17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5B4C5-6DA6-45BA-B355-D30B87F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31C7-452E-4671-8D08-76389960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100D-D64A-4B8D-B46C-8E3AE539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18644-85AB-4334-86AD-F7386383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3FF7E-C8D3-4DEB-B7E2-0FA2D175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7107-0C66-4133-81F1-43FE08D28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EAC8-60F7-46B1-B387-8970F4CEA6A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D214-D687-4B73-B917-5A0716680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2766-2A67-4D0B-8421-DC0CD93DF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C6FF-3293-48B1-981A-7932317F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5FC19-7195-45FF-974A-E5786B2EA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783" y="1783959"/>
            <a:ext cx="579431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Montserrat" panose="00000500000000000000" pitchFamily="2" charset="0"/>
              </a:rPr>
              <a:t>Simple Itinerary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FD1C-3C14-4AC4-894D-37F6DA5AF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8" y="467307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2023-11-08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D1BB3A-F892-4216-9B86-FC41759C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6418538"/>
            <a:ext cx="985945" cy="4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29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F278CB-42CC-425D-9D02-091FEB5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4000" cy="953536"/>
          </a:xfrm>
        </p:spPr>
        <p:txBody>
          <a:bodyPr>
            <a:normAutofit/>
          </a:bodyPr>
          <a:lstStyle/>
          <a:p>
            <a:r>
              <a:rPr lang="en-US" b="1">
                <a:latin typeface="Montserrat"/>
              </a:rPr>
              <a:t>How to Use – Required Files</a:t>
            </a:r>
            <a:endParaRPr lang="en-US"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344B1-A33B-D035-9F77-C647D17C2ED7}"/>
              </a:ext>
            </a:extLst>
          </p:cNvPr>
          <p:cNvSpPr txBox="1"/>
          <p:nvPr/>
        </p:nvSpPr>
        <p:spPr>
          <a:xfrm>
            <a:off x="736600" y="1318662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the html file titled “simple_itinerary_viewer.html” in a browser that supports JavaScript (Firefox, Chrome, or Edge). Paste the full itinerary string in the input box and click Generate Layout.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824D4-5B83-1027-CFD8-B4F905CC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r="72831" b="76106"/>
          <a:stretch/>
        </p:blipFill>
        <p:spPr>
          <a:xfrm>
            <a:off x="838200" y="4430382"/>
            <a:ext cx="6532373" cy="1820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038AE-3737-DC64-95AE-71D5F56A6502}"/>
              </a:ext>
            </a:extLst>
          </p:cNvPr>
          <p:cNvSpPr txBox="1"/>
          <p:nvPr/>
        </p:nvSpPr>
        <p:spPr>
          <a:xfrm>
            <a:off x="838200" y="2456864"/>
            <a:ext cx="609755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LSE:004G:Pickering StationC1-Union StationT4F.EQ[PKGO.C1-PKRW.*-PSGO.*-PKSH.C2-DHRJ.*-DMJW.T3-RHLE.*-RHGO.T1-RHLW.*-MNSV.T1-GWGO.T2-EGGO.T1-MIDL.*-SCXO.T1-SCLF.T3-SCBE.T1-SCGO.T1-SCBJ.T2-DFGO.T2-DNFW.T2-EHGO.T1-CHRY.T3-PARL.E3-SHER.E3-JARV.T8-USXO.*-USGO.T4F]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3E26BCC-6A26-A136-D36A-24BA1F22A675}"/>
              </a:ext>
            </a:extLst>
          </p:cNvPr>
          <p:cNvSpPr/>
          <p:nvPr/>
        </p:nvSpPr>
        <p:spPr>
          <a:xfrm>
            <a:off x="3728715" y="3934192"/>
            <a:ext cx="316523" cy="947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BF741-B1D7-CB0D-4582-B4710522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25" y="2167059"/>
            <a:ext cx="4049806" cy="432581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80DB2F4-DA0F-9760-4635-D6E4C11DFF0F}"/>
              </a:ext>
            </a:extLst>
          </p:cNvPr>
          <p:cNvSpPr/>
          <p:nvPr/>
        </p:nvSpPr>
        <p:spPr>
          <a:xfrm rot="9092492">
            <a:off x="2230244" y="5822647"/>
            <a:ext cx="316523" cy="5576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1F2AD0C-7B29-9B26-EC81-8577096CAEF9}"/>
              </a:ext>
            </a:extLst>
          </p:cNvPr>
          <p:cNvSpPr/>
          <p:nvPr/>
        </p:nvSpPr>
        <p:spPr>
          <a:xfrm>
            <a:off x="7097706" y="2142836"/>
            <a:ext cx="324028" cy="43500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59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59A80B-0834-4A3B-9DE5-DC038D758A45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3836B0-3F14-4404-9E67-E1D1833D16CC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1A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FE997-6A7D-43FC-8AC5-9C169614B648}"/>
              </a:ext>
            </a:extLst>
          </p:cNvPr>
          <p:cNvSpPr/>
          <p:nvPr/>
        </p:nvSpPr>
        <p:spPr>
          <a:xfrm>
            <a:off x="1065376" y="2674036"/>
            <a:ext cx="10061248" cy="1509931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sz="4000" dirty="0">
                <a:solidFill>
                  <a:schemeClr val="bg1"/>
                </a:solidFill>
              </a:rPr>
              <a:t>Features</a:t>
            </a:r>
            <a:endParaRPr lang="en-CA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353A4-07F7-48E0-927D-82AC4B35BBF8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F278CB-42CC-425D-9D02-091FEB5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4000" cy="953536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tserrat"/>
              </a:rPr>
              <a:t>Features</a:t>
            </a:r>
            <a:endParaRPr lang="en-US" dirty="0"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47FA8-7B55-44DE-8DF4-E90ED5630E80}"/>
              </a:ext>
            </a:extLst>
          </p:cNvPr>
          <p:cNvSpPr txBox="1"/>
          <p:nvPr/>
        </p:nvSpPr>
        <p:spPr>
          <a:xfrm>
            <a:off x="736600" y="1318662"/>
            <a:ext cx="60241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Shows # of tracks per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Highlights the used track in dark blue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Direction is shown by the animation and arrow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Dashed lines indicate guessed tracks for locations with Asterix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59A80B-0834-4A3B-9DE5-DC038D758A45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3836B0-3F14-4404-9E67-E1D1833D16CC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1A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FE997-6A7D-43FC-8AC5-9C169614B648}"/>
              </a:ext>
            </a:extLst>
          </p:cNvPr>
          <p:cNvSpPr/>
          <p:nvPr/>
        </p:nvSpPr>
        <p:spPr>
          <a:xfrm>
            <a:off x="1065376" y="2674036"/>
            <a:ext cx="10061248" cy="1509931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sz="4000">
                <a:solidFill>
                  <a:schemeClr val="bg1"/>
                </a:solidFill>
              </a:rPr>
              <a:t>Thank You</a:t>
            </a:r>
            <a:endParaRPr lang="en-CA" sz="320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353A4-07F7-48E0-927D-82AC4B35BBF8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3BA829-7778-4AAD-BFC2-8F7739BF230E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73392E-E8AC-44B6-9A25-8B1F422DB7B3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DF60-B88D-4222-9B52-FD5047D9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536"/>
          </a:xfrm>
        </p:spPr>
        <p:txBody>
          <a:bodyPr>
            <a:normAutofit/>
          </a:bodyPr>
          <a:lstStyle/>
          <a:p>
            <a:r>
              <a:rPr lang="en-US" b="1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2E74-3B7B-4F9D-B5DC-F9553CC989CF}"/>
              </a:ext>
            </a:extLst>
          </p:cNvPr>
          <p:cNvSpPr txBox="1"/>
          <p:nvPr/>
        </p:nvSpPr>
        <p:spPr>
          <a:xfrm>
            <a:off x="838200" y="1318662"/>
            <a:ext cx="9978501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A5323"/>
                </a:solidFill>
                <a:latin typeface="Montserrat" panose="00000500000000000000" pitchFamily="2" charset="0"/>
              </a:rPr>
              <a:t>Objective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A5323"/>
                </a:solidFill>
                <a:latin typeface="Montserrat" panose="00000500000000000000" pitchFamily="2" charset="0"/>
              </a:rPr>
              <a:t>Methodology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A5323"/>
                </a:solidFill>
                <a:latin typeface="Montserrat" panose="00000500000000000000" pitchFamily="2" charset="0"/>
              </a:rPr>
              <a:t>Installation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5323"/>
                </a:solidFill>
                <a:latin typeface="Montserrat" panose="00000500000000000000" pitchFamily="2" charset="0"/>
              </a:rPr>
              <a:t>How to 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5323"/>
                </a:solidFill>
                <a:latin typeface="Montserrat" panose="00000500000000000000" pitchFamily="2" charset="0"/>
              </a:rPr>
              <a:t>Features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6597FC-322A-4844-97C1-E339E215A0BA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6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59A80B-0834-4A3B-9DE5-DC038D758A45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3836B0-3F14-4404-9E67-E1D1833D16CC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1A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FE997-6A7D-43FC-8AC5-9C169614B648}"/>
              </a:ext>
            </a:extLst>
          </p:cNvPr>
          <p:cNvSpPr/>
          <p:nvPr/>
        </p:nvSpPr>
        <p:spPr>
          <a:xfrm>
            <a:off x="1065376" y="2674036"/>
            <a:ext cx="10061248" cy="1509931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sz="4000">
                <a:solidFill>
                  <a:schemeClr val="bg1"/>
                </a:solidFill>
              </a:rPr>
              <a:t>Objective</a:t>
            </a:r>
            <a:endParaRPr lang="en-CA" sz="320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353A4-07F7-48E0-927D-82AC4B35BBF8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7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F278CB-42CC-425D-9D02-091FEB5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4000" cy="953536"/>
          </a:xfrm>
        </p:spPr>
        <p:txBody>
          <a:bodyPr>
            <a:normAutofit/>
          </a:bodyPr>
          <a:lstStyle/>
          <a:p>
            <a:r>
              <a:rPr lang="en-US" b="1">
                <a:latin typeface="Montserrat"/>
              </a:rPr>
              <a:t>Objective</a:t>
            </a:r>
            <a:endParaRPr lang="en-US"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47FA8-7B55-44DE-8DF4-E90ED5630E80}"/>
              </a:ext>
            </a:extLst>
          </p:cNvPr>
          <p:cNvSpPr txBox="1"/>
          <p:nvPr/>
        </p:nvSpPr>
        <p:spPr>
          <a:xfrm>
            <a:off x="838200" y="1387932"/>
            <a:ext cx="3703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To provide a simple method for modellers to visualize the location and track numbers in an itinerary.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BEB06-8636-CB93-43D5-8F5847496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r="55918" b="2735"/>
          <a:stretch/>
        </p:blipFill>
        <p:spPr>
          <a:xfrm>
            <a:off x="4683967" y="1318662"/>
            <a:ext cx="4312576" cy="46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5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59A80B-0834-4A3B-9DE5-DC038D758A45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3836B0-3F14-4404-9E67-E1D1833D16CC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1A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FE997-6A7D-43FC-8AC5-9C169614B648}"/>
              </a:ext>
            </a:extLst>
          </p:cNvPr>
          <p:cNvSpPr/>
          <p:nvPr/>
        </p:nvSpPr>
        <p:spPr>
          <a:xfrm>
            <a:off x="1065376" y="2674036"/>
            <a:ext cx="10061248" cy="1509931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sz="4000" dirty="0">
                <a:solidFill>
                  <a:schemeClr val="bg1"/>
                </a:solidFill>
              </a:rPr>
              <a:t>Methodology</a:t>
            </a:r>
            <a:endParaRPr lang="en-CA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353A4-07F7-48E0-927D-82AC4B35BBF8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F278CB-42CC-425D-9D02-091FEB5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4000" cy="953536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tserrat"/>
              </a:rPr>
              <a:t>Methodology</a:t>
            </a:r>
            <a:endParaRPr lang="en-US" dirty="0"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47FA8-7B55-44DE-8DF4-E90ED5630E80}"/>
              </a:ext>
            </a:extLst>
          </p:cNvPr>
          <p:cNvSpPr txBox="1"/>
          <p:nvPr/>
        </p:nvSpPr>
        <p:spPr>
          <a:xfrm>
            <a:off x="971109" y="1387932"/>
            <a:ext cx="9885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tool is a self-contained website that uses JavaScript to process the itinerary into JSON objects.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then displays that data visually using SVG in the canvas tag.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is visualized as grids of locations with horizontal lines for the tracks.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track identified in the itinerary string is made dark blue. Dashed blue lines represent guesses for locations that have * for the tracks.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direction of travelled is inferred from the corridor name and order of the locations. </a:t>
            </a:r>
          </a:p>
        </p:txBody>
      </p:sp>
    </p:spTree>
    <p:extLst>
      <p:ext uri="{BB962C8B-B14F-4D97-AF65-F5344CB8AC3E}">
        <p14:creationId xmlns:p14="http://schemas.microsoft.com/office/powerpoint/2010/main" val="141173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59A80B-0834-4A3B-9DE5-DC038D758A45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3836B0-3F14-4404-9E67-E1D1833D16CC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1A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FE997-6A7D-43FC-8AC5-9C169614B648}"/>
              </a:ext>
            </a:extLst>
          </p:cNvPr>
          <p:cNvSpPr/>
          <p:nvPr/>
        </p:nvSpPr>
        <p:spPr>
          <a:xfrm>
            <a:off x="1065376" y="2674036"/>
            <a:ext cx="10061248" cy="1509931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sz="4000">
                <a:solidFill>
                  <a:schemeClr val="bg1"/>
                </a:solidFill>
              </a:rPr>
              <a:t>Installation</a:t>
            </a:r>
            <a:endParaRPr lang="en-CA" sz="320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353A4-07F7-48E0-927D-82AC4B35BBF8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3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F278CB-42CC-425D-9D02-091FEB5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4000" cy="953536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tserrat"/>
              </a:rPr>
              <a:t>Installation</a:t>
            </a:r>
            <a:endParaRPr lang="en-US" dirty="0"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47FA8-7B55-44DE-8DF4-E90ED5630E80}"/>
              </a:ext>
            </a:extLst>
          </p:cNvPr>
          <p:cNvSpPr txBox="1"/>
          <p:nvPr/>
        </p:nvSpPr>
        <p:spPr>
          <a:xfrm>
            <a:off x="736600" y="1318662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installation required. Just open the html file titled “simple_itinerary_viewer.html” in a browser that supports JavaScript (Firefox, Chrome, or Edge). Paste the full itinerary string in the input box and click Generate Layout.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7D6CD-2E8E-0E2A-25CE-8CBA72F1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r="72831" b="76106"/>
          <a:stretch/>
        </p:blipFill>
        <p:spPr>
          <a:xfrm>
            <a:off x="838200" y="4430382"/>
            <a:ext cx="6532373" cy="1820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A79DA-4FF7-1E5D-5976-A0D90CF51D45}"/>
              </a:ext>
            </a:extLst>
          </p:cNvPr>
          <p:cNvSpPr txBox="1"/>
          <p:nvPr/>
        </p:nvSpPr>
        <p:spPr>
          <a:xfrm>
            <a:off x="838200" y="2456864"/>
            <a:ext cx="609755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LSE:004G:Pickering StationC1-Union StationT4F.EQ[PKGO.C1-PKRW.*-PSGO.*-PKSH.C2-DHRJ.*-DMJW.T3-RHLE.*-RHGO.T1-RHLW.*-MNSV.T1-GWGO.T2-EGGO.T1-MIDL.*-SCXO.T1-SCLF.T3-SCBE.T1-SCGO.T1-SCBJ.T2-DFGO.T2-DNFW.T2-EHGO.T1-CHRY.T3-PARL.E3-SHER.E3-JARV.T8-USXO.*-USGO.T4F]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7E497D5-A456-0D62-AEF7-37629288C6CE}"/>
              </a:ext>
            </a:extLst>
          </p:cNvPr>
          <p:cNvSpPr/>
          <p:nvPr/>
        </p:nvSpPr>
        <p:spPr>
          <a:xfrm>
            <a:off x="3728715" y="3934192"/>
            <a:ext cx="316523" cy="947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7691D2-DBEF-B34A-1DA6-CA9475B22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25" y="2167059"/>
            <a:ext cx="4049806" cy="4325815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6587B86F-74D3-8114-EDD5-9F88466C9896}"/>
              </a:ext>
            </a:extLst>
          </p:cNvPr>
          <p:cNvSpPr/>
          <p:nvPr/>
        </p:nvSpPr>
        <p:spPr>
          <a:xfrm rot="9092492">
            <a:off x="2230244" y="5822647"/>
            <a:ext cx="316523" cy="5576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6D23D40-CEE0-4E06-726F-EEAA8C395DA4}"/>
              </a:ext>
            </a:extLst>
          </p:cNvPr>
          <p:cNvSpPr/>
          <p:nvPr/>
        </p:nvSpPr>
        <p:spPr>
          <a:xfrm>
            <a:off x="7097706" y="2142836"/>
            <a:ext cx="324028" cy="43500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5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59A80B-0834-4A3B-9DE5-DC038D758A45}"/>
              </a:ext>
            </a:extLst>
          </p:cNvPr>
          <p:cNvSpPr/>
          <p:nvPr/>
        </p:nvSpPr>
        <p:spPr>
          <a:xfrm>
            <a:off x="2497342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3836B0-3F14-4404-9E67-E1D1833D16CC}"/>
              </a:ext>
            </a:extLst>
          </p:cNvPr>
          <p:cNvSpPr/>
          <p:nvPr/>
        </p:nvSpPr>
        <p:spPr>
          <a:xfrm>
            <a:off x="2762864" y="-42087"/>
            <a:ext cx="9426639" cy="6919512"/>
          </a:xfrm>
          <a:custGeom>
            <a:avLst/>
            <a:gdLst>
              <a:gd name="connsiteX0" fmla="*/ 0 w 8700655"/>
              <a:gd name="connsiteY0" fmla="*/ 6853382 h 6853382"/>
              <a:gd name="connsiteX1" fmla="*/ 1366982 w 8700655"/>
              <a:gd name="connsiteY1" fmla="*/ 6132945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72597 w 8700655"/>
              <a:gd name="connsiteY1" fmla="*/ 5902034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133600 w 8700655"/>
              <a:gd name="connsiteY2" fmla="*/ 4959927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0 w 8700655"/>
              <a:gd name="connsiteY0" fmla="*/ 6853382 h 6853382"/>
              <a:gd name="connsiteX1" fmla="*/ 1229695 w 8700655"/>
              <a:gd name="connsiteY1" fmla="*/ 5828143 h 6853382"/>
              <a:gd name="connsiteX2" fmla="*/ 2047796 w 8700655"/>
              <a:gd name="connsiteY2" fmla="*/ 4784435 h 6853382"/>
              <a:gd name="connsiteX3" fmla="*/ 2817091 w 8700655"/>
              <a:gd name="connsiteY3" fmla="*/ 3629891 h 6853382"/>
              <a:gd name="connsiteX4" fmla="*/ 2807855 w 8700655"/>
              <a:gd name="connsiteY4" fmla="*/ 2309091 h 6853382"/>
              <a:gd name="connsiteX5" fmla="*/ 2687782 w 8700655"/>
              <a:gd name="connsiteY5" fmla="*/ 1117600 h 6853382"/>
              <a:gd name="connsiteX6" fmla="*/ 1967346 w 8700655"/>
              <a:gd name="connsiteY6" fmla="*/ 0 h 6853382"/>
              <a:gd name="connsiteX7" fmla="*/ 8700655 w 8700655"/>
              <a:gd name="connsiteY7" fmla="*/ 9236 h 6853382"/>
              <a:gd name="connsiteX8" fmla="*/ 8700655 w 8700655"/>
              <a:gd name="connsiteY8" fmla="*/ 6853382 h 6853382"/>
              <a:gd name="connsiteX9" fmla="*/ 0 w 8700655"/>
              <a:gd name="connsiteY9" fmla="*/ 6853382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1314642 w 8700655"/>
              <a:gd name="connsiteY9" fmla="*/ 5919584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817091 w 8700655"/>
              <a:gd name="connsiteY2" fmla="*/ 3629891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687782 w 8700655"/>
              <a:gd name="connsiteY4" fmla="*/ 1117600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28143 h 6853382"/>
              <a:gd name="connsiteX1" fmla="*/ 2047796 w 8700655"/>
              <a:gd name="connsiteY1" fmla="*/ 4784435 h 6853382"/>
              <a:gd name="connsiteX2" fmla="*/ 2636900 w 8700655"/>
              <a:gd name="connsiteY2" fmla="*/ 3574472 h 6853382"/>
              <a:gd name="connsiteX3" fmla="*/ 2807855 w 8700655"/>
              <a:gd name="connsiteY3" fmla="*/ 2309091 h 6853382"/>
              <a:gd name="connsiteX4" fmla="*/ 2704944 w 8700655"/>
              <a:gd name="connsiteY4" fmla="*/ 1043708 h 6853382"/>
              <a:gd name="connsiteX5" fmla="*/ 1967346 w 8700655"/>
              <a:gd name="connsiteY5" fmla="*/ 0 h 6853382"/>
              <a:gd name="connsiteX6" fmla="*/ 8700655 w 8700655"/>
              <a:gd name="connsiteY6" fmla="*/ 9236 h 6853382"/>
              <a:gd name="connsiteX7" fmla="*/ 8700655 w 8700655"/>
              <a:gd name="connsiteY7" fmla="*/ 6853382 h 6853382"/>
              <a:gd name="connsiteX8" fmla="*/ 0 w 8700655"/>
              <a:gd name="connsiteY8" fmla="*/ 6853382 h 6853382"/>
              <a:gd name="connsiteX9" fmla="*/ 714004 w 8700655"/>
              <a:gd name="connsiteY9" fmla="*/ 6298278 h 6853382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2293405 w 8700655"/>
              <a:gd name="connsiteY5" fmla="*/ 18473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2704944 w 8700655"/>
              <a:gd name="connsiteY4" fmla="*/ 1034472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807855 w 8700655"/>
              <a:gd name="connsiteY3" fmla="*/ 2299855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3022368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5113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18907 h 6844146"/>
              <a:gd name="connsiteX1" fmla="*/ 2047796 w 8700655"/>
              <a:gd name="connsiteY1" fmla="*/ 4775199 h 6844146"/>
              <a:gd name="connsiteX2" fmla="*/ 2636900 w 8700655"/>
              <a:gd name="connsiteY2" fmla="*/ 3565236 h 6844146"/>
              <a:gd name="connsiteX3" fmla="*/ 2996627 w 8700655"/>
              <a:gd name="connsiteY3" fmla="*/ 2419928 h 6844146"/>
              <a:gd name="connsiteX4" fmla="*/ 3142551 w 8700655"/>
              <a:gd name="connsiteY4" fmla="*/ 1154546 h 6844146"/>
              <a:gd name="connsiteX5" fmla="*/ 3048491 w 8700655"/>
              <a:gd name="connsiteY5" fmla="*/ 36945 h 6844146"/>
              <a:gd name="connsiteX6" fmla="*/ 8700655 w 8700655"/>
              <a:gd name="connsiteY6" fmla="*/ 0 h 6844146"/>
              <a:gd name="connsiteX7" fmla="*/ 8700655 w 8700655"/>
              <a:gd name="connsiteY7" fmla="*/ 6844146 h 6844146"/>
              <a:gd name="connsiteX8" fmla="*/ 0 w 8700655"/>
              <a:gd name="connsiteY8" fmla="*/ 6844146 h 6844146"/>
              <a:gd name="connsiteX9" fmla="*/ 714004 w 8700655"/>
              <a:gd name="connsiteY9" fmla="*/ 6289042 h 6844146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6 w 8700655"/>
              <a:gd name="connsiteY1" fmla="*/ 4793673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29695 w 8700655"/>
              <a:gd name="connsiteY0" fmla="*/ 5837381 h 6862620"/>
              <a:gd name="connsiteX1" fmla="*/ 2047797 w 8700655"/>
              <a:gd name="connsiteY1" fmla="*/ 4765964 h 6862620"/>
              <a:gd name="connsiteX2" fmla="*/ 2636900 w 8700655"/>
              <a:gd name="connsiteY2" fmla="*/ 3583710 h 6862620"/>
              <a:gd name="connsiteX3" fmla="*/ 2996627 w 8700655"/>
              <a:gd name="connsiteY3" fmla="*/ 2438402 h 6862620"/>
              <a:gd name="connsiteX4" fmla="*/ 3142551 w 8700655"/>
              <a:gd name="connsiteY4" fmla="*/ 1173020 h 6862620"/>
              <a:gd name="connsiteX5" fmla="*/ 3031330 w 8700655"/>
              <a:gd name="connsiteY5" fmla="*/ 0 h 6862620"/>
              <a:gd name="connsiteX6" fmla="*/ 8700655 w 8700655"/>
              <a:gd name="connsiteY6" fmla="*/ 18474 h 6862620"/>
              <a:gd name="connsiteX7" fmla="*/ 8700655 w 8700655"/>
              <a:gd name="connsiteY7" fmla="*/ 6862620 h 6862620"/>
              <a:gd name="connsiteX8" fmla="*/ 0 w 8700655"/>
              <a:gd name="connsiteY8" fmla="*/ 6862620 h 6862620"/>
              <a:gd name="connsiteX9" fmla="*/ 714004 w 8700655"/>
              <a:gd name="connsiteY9" fmla="*/ 6307516 h 6862620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39530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85454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890329"/>
              <a:gd name="connsiteX1" fmla="*/ 2090700 w 8743558"/>
              <a:gd name="connsiteY1" fmla="*/ 4765964 h 6890329"/>
              <a:gd name="connsiteX2" fmla="*/ 2679803 w 8743558"/>
              <a:gd name="connsiteY2" fmla="*/ 3583710 h 6890329"/>
              <a:gd name="connsiteX3" fmla="*/ 3013789 w 8743558"/>
              <a:gd name="connsiteY3" fmla="*/ 2438402 h 6890329"/>
              <a:gd name="connsiteX4" fmla="*/ 3168293 w 8743558"/>
              <a:gd name="connsiteY4" fmla="*/ 1173020 h 6890329"/>
              <a:gd name="connsiteX5" fmla="*/ 3074233 w 8743558"/>
              <a:gd name="connsiteY5" fmla="*/ 0 h 6890329"/>
              <a:gd name="connsiteX6" fmla="*/ 8743558 w 8743558"/>
              <a:gd name="connsiteY6" fmla="*/ 18474 h 6890329"/>
              <a:gd name="connsiteX7" fmla="*/ 8743558 w 8743558"/>
              <a:gd name="connsiteY7" fmla="*/ 6862620 h 6890329"/>
              <a:gd name="connsiteX8" fmla="*/ 0 w 8743558"/>
              <a:gd name="connsiteY8" fmla="*/ 6890329 h 6890329"/>
              <a:gd name="connsiteX9" fmla="*/ 756907 w 8743558"/>
              <a:gd name="connsiteY9" fmla="*/ 6307516 h 6890329"/>
              <a:gd name="connsiteX0" fmla="*/ 1272598 w 8743558"/>
              <a:gd name="connsiteY0" fmla="*/ 5837381 h 6909754"/>
              <a:gd name="connsiteX1" fmla="*/ 2090700 w 8743558"/>
              <a:gd name="connsiteY1" fmla="*/ 4765964 h 6909754"/>
              <a:gd name="connsiteX2" fmla="*/ 2679803 w 8743558"/>
              <a:gd name="connsiteY2" fmla="*/ 3583710 h 6909754"/>
              <a:gd name="connsiteX3" fmla="*/ 3013789 w 8743558"/>
              <a:gd name="connsiteY3" fmla="*/ 2438402 h 6909754"/>
              <a:gd name="connsiteX4" fmla="*/ 3168293 w 8743558"/>
              <a:gd name="connsiteY4" fmla="*/ 1173020 h 6909754"/>
              <a:gd name="connsiteX5" fmla="*/ 3074233 w 8743558"/>
              <a:gd name="connsiteY5" fmla="*/ 0 h 6909754"/>
              <a:gd name="connsiteX6" fmla="*/ 8743558 w 8743558"/>
              <a:gd name="connsiteY6" fmla="*/ 18474 h 6909754"/>
              <a:gd name="connsiteX7" fmla="*/ 8743558 w 8743558"/>
              <a:gd name="connsiteY7" fmla="*/ 6909754 h 6909754"/>
              <a:gd name="connsiteX8" fmla="*/ 0 w 8743558"/>
              <a:gd name="connsiteY8" fmla="*/ 6890329 h 6909754"/>
              <a:gd name="connsiteX9" fmla="*/ 756907 w 8743558"/>
              <a:gd name="connsiteY9" fmla="*/ 6307516 h 6909754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43558"/>
              <a:gd name="connsiteY0" fmla="*/ 5847188 h 6919561"/>
              <a:gd name="connsiteX1" fmla="*/ 2090700 w 8743558"/>
              <a:gd name="connsiteY1" fmla="*/ 4775771 h 6919561"/>
              <a:gd name="connsiteX2" fmla="*/ 2679803 w 8743558"/>
              <a:gd name="connsiteY2" fmla="*/ 3593517 h 6919561"/>
              <a:gd name="connsiteX3" fmla="*/ 3013789 w 8743558"/>
              <a:gd name="connsiteY3" fmla="*/ 2448209 h 6919561"/>
              <a:gd name="connsiteX4" fmla="*/ 3168293 w 8743558"/>
              <a:gd name="connsiteY4" fmla="*/ 1182827 h 6919561"/>
              <a:gd name="connsiteX5" fmla="*/ 3074233 w 8743558"/>
              <a:gd name="connsiteY5" fmla="*/ 9807 h 6919561"/>
              <a:gd name="connsiteX6" fmla="*/ 8717285 w 8743558"/>
              <a:gd name="connsiteY6" fmla="*/ 0 h 6919561"/>
              <a:gd name="connsiteX7" fmla="*/ 8743558 w 8743558"/>
              <a:gd name="connsiteY7" fmla="*/ 6919561 h 6919561"/>
              <a:gd name="connsiteX8" fmla="*/ 0 w 8743558"/>
              <a:gd name="connsiteY8" fmla="*/ 6900136 h 6919561"/>
              <a:gd name="connsiteX9" fmla="*/ 756907 w 8743558"/>
              <a:gd name="connsiteY9" fmla="*/ 6317323 h 6919561"/>
              <a:gd name="connsiteX0" fmla="*/ 1272598 w 8757292"/>
              <a:gd name="connsiteY0" fmla="*/ 5847188 h 6919561"/>
              <a:gd name="connsiteX1" fmla="*/ 2090700 w 8757292"/>
              <a:gd name="connsiteY1" fmla="*/ 4775771 h 6919561"/>
              <a:gd name="connsiteX2" fmla="*/ 2679803 w 8757292"/>
              <a:gd name="connsiteY2" fmla="*/ 3593517 h 6919561"/>
              <a:gd name="connsiteX3" fmla="*/ 3013789 w 8757292"/>
              <a:gd name="connsiteY3" fmla="*/ 2448209 h 6919561"/>
              <a:gd name="connsiteX4" fmla="*/ 3168293 w 8757292"/>
              <a:gd name="connsiteY4" fmla="*/ 1182827 h 6919561"/>
              <a:gd name="connsiteX5" fmla="*/ 3074233 w 8757292"/>
              <a:gd name="connsiteY5" fmla="*/ 9807 h 6919561"/>
              <a:gd name="connsiteX6" fmla="*/ 8752315 w 8757292"/>
              <a:gd name="connsiteY6" fmla="*/ 0 h 6919561"/>
              <a:gd name="connsiteX7" fmla="*/ 8743558 w 8757292"/>
              <a:gd name="connsiteY7" fmla="*/ 6919561 h 6919561"/>
              <a:gd name="connsiteX8" fmla="*/ 0 w 8757292"/>
              <a:gd name="connsiteY8" fmla="*/ 6900136 h 6919561"/>
              <a:gd name="connsiteX9" fmla="*/ 756907 w 8757292"/>
              <a:gd name="connsiteY9" fmla="*/ 6317323 h 69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7292" h="6919561">
                <a:moveTo>
                  <a:pt x="1272598" y="5847188"/>
                </a:moveTo>
                <a:cubicBezTo>
                  <a:pt x="1533858" y="5542390"/>
                  <a:pt x="1735056" y="5348428"/>
                  <a:pt x="2090700" y="4775771"/>
                </a:cubicBezTo>
                <a:cubicBezTo>
                  <a:pt x="2329971" y="4363213"/>
                  <a:pt x="2534919" y="4033785"/>
                  <a:pt x="2679803" y="3593517"/>
                </a:cubicBezTo>
                <a:cubicBezTo>
                  <a:pt x="2814013" y="3162486"/>
                  <a:pt x="2922482" y="2888477"/>
                  <a:pt x="3013789" y="2448209"/>
                </a:cubicBezTo>
                <a:cubicBezTo>
                  <a:pt x="3116774" y="1943288"/>
                  <a:pt x="3142531" y="1835533"/>
                  <a:pt x="3168293" y="1182827"/>
                </a:cubicBezTo>
                <a:cubicBezTo>
                  <a:pt x="3162682" y="659433"/>
                  <a:pt x="3208552" y="662513"/>
                  <a:pt x="3074233" y="9807"/>
                </a:cubicBezTo>
                <a:lnTo>
                  <a:pt x="8752315" y="0"/>
                </a:lnTo>
                <a:cubicBezTo>
                  <a:pt x="8769830" y="2287666"/>
                  <a:pt x="8734800" y="4613041"/>
                  <a:pt x="8743558" y="6919561"/>
                </a:cubicBezTo>
                <a:lnTo>
                  <a:pt x="0" y="6900136"/>
                </a:lnTo>
                <a:cubicBezTo>
                  <a:pt x="409898" y="6595337"/>
                  <a:pt x="339287" y="6715413"/>
                  <a:pt x="756907" y="6317323"/>
                </a:cubicBezTo>
              </a:path>
            </a:pathLst>
          </a:custGeom>
          <a:solidFill>
            <a:srgbClr val="1A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FE997-6A7D-43FC-8AC5-9C169614B648}"/>
              </a:ext>
            </a:extLst>
          </p:cNvPr>
          <p:cNvSpPr/>
          <p:nvPr/>
        </p:nvSpPr>
        <p:spPr>
          <a:xfrm>
            <a:off x="1065376" y="2674036"/>
            <a:ext cx="10061248" cy="1509931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sz="4000">
                <a:solidFill>
                  <a:schemeClr val="bg1"/>
                </a:solidFill>
              </a:rPr>
              <a:t>How to Use</a:t>
            </a:r>
            <a:endParaRPr lang="en-CA" sz="320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353A4-07F7-48E0-927D-82AC4B35BBF8}"/>
              </a:ext>
            </a:extLst>
          </p:cNvPr>
          <p:cNvCxnSpPr>
            <a:cxnSpLocks/>
          </p:cNvCxnSpPr>
          <p:nvPr/>
        </p:nvCxnSpPr>
        <p:spPr>
          <a:xfrm>
            <a:off x="857839" y="1112363"/>
            <a:ext cx="10397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2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8e0f29-6c43-4d32-afb6-1b6ba9000c80" xsi:nil="true"/>
    <lcf76f155ced4ddcb4097134ff3c332f xmlns="2048755d-0a91-44dd-a805-804d522e1cc6">
      <Terms xmlns="http://schemas.microsoft.com/office/infopath/2007/PartnerControls"/>
    </lcf76f155ced4ddcb4097134ff3c332f>
    <ResponsibleOwner xmlns="2048755d-0a91-44dd-a805-804d522e1cc6">
      <UserInfo>
        <DisplayName/>
        <AccountId xsi:nil="true"/>
        <AccountType/>
      </UserInfo>
    </ResponsibleOwner>
    <Details xmlns="2048755d-0a91-44dd-a805-804d522e1cc6" xsi:nil="true"/>
    <Category xmlns="2048755d-0a91-44dd-a805-804d522e1cc6" xsi:nil="true"/>
    <ModelDevelopmentStage xmlns="2048755d-0a91-44dd-a805-804d522e1cc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59728A18E99D4F9A02290AE922118E" ma:contentTypeVersion="19" ma:contentTypeDescription="Create a new document." ma:contentTypeScope="" ma:versionID="84de450da6b2f814402d33dc24ab319b">
  <xsd:schema xmlns:xsd="http://www.w3.org/2001/XMLSchema" xmlns:xs="http://www.w3.org/2001/XMLSchema" xmlns:p="http://schemas.microsoft.com/office/2006/metadata/properties" xmlns:ns2="2048755d-0a91-44dd-a805-804d522e1cc6" xmlns:ns3="6b8e0f29-6c43-4d32-afb6-1b6ba9000c80" targetNamespace="http://schemas.microsoft.com/office/2006/metadata/properties" ma:root="true" ma:fieldsID="23019e4032f2c56c62f81e8c1d01e07a" ns2:_="" ns3:_="">
    <xsd:import namespace="2048755d-0a91-44dd-a805-804d522e1cc6"/>
    <xsd:import namespace="6b8e0f29-6c43-4d32-afb6-1b6ba9000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ResponsibleOwner" minOccurs="0"/>
                <xsd:element ref="ns2:Details" minOccurs="0"/>
                <xsd:element ref="ns2:Category" minOccurs="0"/>
                <xsd:element ref="ns2:MediaServiceObjectDetectorVersions" minOccurs="0"/>
                <xsd:element ref="ns2:ModelDevelopment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8755d-0a91-44dd-a805-804d522e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5d298e1-810f-4711-8be9-ef4702f2a3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ResponsibleOwner" ma:index="20" nillable="true" ma:displayName="Responsible Owner" ma:format="Dropdown" ma:list="UserInfo" ma:SharePointGroup="0" ma:internalName="Responsible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tails" ma:index="21" nillable="true" ma:displayName="Details" ma:format="Dropdown" ma:internalName="Details">
      <xsd:simpleType>
        <xsd:restriction base="dms:Note">
          <xsd:maxLength value="255"/>
        </xsd:restriction>
      </xsd:simpleType>
    </xsd:element>
    <xsd:element name="Category" ma:index="22" nillable="true" ma:displayName="Category" ma:format="Dropdown" ma:internalName="Category">
      <xsd:simpleType>
        <xsd:union memberTypes="dms:Text">
          <xsd:simpleType>
            <xsd:restriction base="dms:Choice">
              <xsd:enumeration value="Preparation"/>
              <xsd:enumeration value="Investigation"/>
            </xsd:restriction>
          </xsd:simpleType>
        </xsd:un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odelDevelopmentStage" ma:index="24" nillable="true" ma:displayName="Model Development Stage" ma:description="Tag to identify which stage of model development the tool will support." ma:format="Dropdown" ma:internalName="ModelDevelopmentSt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frastructure &amp; Rolling Stock Development"/>
                    <xsd:enumeration value="RPI"/>
                    <xsd:enumeration value="Corridor Simulation"/>
                    <xsd:enumeration value="Network Simulation"/>
                    <xsd:enumeration value="Network Integration"/>
                    <xsd:enumeration value="Timetable Processing"/>
                    <xsd:enumeration value="V&amp;V"/>
                    <xsd:enumeration value="Misc.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e0f29-6c43-4d32-afb6-1b6ba9000c8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292ec88-20fa-4224-b4b2-384c29c651e1}" ma:internalName="TaxCatchAll" ma:showField="CatchAllData" ma:web="6b8e0f29-6c43-4d32-afb6-1b6ba9000c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04E40-B749-4D6B-B907-AEA4774F7D17}">
  <ds:schemaRefs>
    <ds:schemaRef ds:uri="http://schemas.microsoft.com/office/infopath/2007/PartnerControls"/>
    <ds:schemaRef ds:uri="http://purl.org/dc/terms/"/>
    <ds:schemaRef ds:uri="2048755d-0a91-44dd-a805-804d522e1cc6"/>
    <ds:schemaRef ds:uri="http://schemas.microsoft.com/office/2006/documentManagement/types"/>
    <ds:schemaRef ds:uri="6b8e0f29-6c43-4d32-afb6-1b6ba9000c80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B02ADD-EB8F-452F-B42D-A3C84A842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48755d-0a91-44dd-a805-804d522e1cc6"/>
    <ds:schemaRef ds:uri="6b8e0f29-6c43-4d32-afb6-1b6ba9000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9C3987-852C-47A4-8623-1A68BEF83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394</Words>
  <Application>Microsoft Office PowerPoint</Application>
  <PresentationFormat>Widescreen</PresentationFormat>
  <Paragraphs>40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Simple Itinerary Viewer</vt:lpstr>
      <vt:lpstr>Outline</vt:lpstr>
      <vt:lpstr>PowerPoint Presentation</vt:lpstr>
      <vt:lpstr>Objective</vt:lpstr>
      <vt:lpstr>PowerPoint Presentation</vt:lpstr>
      <vt:lpstr>Methodology</vt:lpstr>
      <vt:lpstr>PowerPoint Presentation</vt:lpstr>
      <vt:lpstr>Installation</vt:lpstr>
      <vt:lpstr>PowerPoint Presentation</vt:lpstr>
      <vt:lpstr>How to Use – Required Files</vt:lpstr>
      <vt:lpstr>PowerPoint Presentation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RER3 OpenTrack Modelling</dc:title>
  <dc:creator>Matthew Butcher</dc:creator>
  <cp:lastModifiedBy>Thompson, Lucas</cp:lastModifiedBy>
  <cp:revision>1</cp:revision>
  <cp:lastPrinted>2022-08-24T19:41:12Z</cp:lastPrinted>
  <dcterms:created xsi:type="dcterms:W3CDTF">2020-01-04T16:49:57Z</dcterms:created>
  <dcterms:modified xsi:type="dcterms:W3CDTF">2023-11-08T22:15:05Z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0x0101006759728A18E99D4F9A02290AE922118E</vt:lpwstr>
  </property>
  <property fmtid="{D5CDD505-2E9C-101B-9397-08002B2CF9AE}" pid="3" name="Order">
    <vt:r8>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