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4" d="100"/>
          <a:sy n="84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8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3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B4C6-9B52-452A-BC58-C6B638D25A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6996-024F-41F0-8710-68EDA806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077" y="1323324"/>
            <a:ext cx="9144000" cy="11245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Welcome to the College and Career Planner. </a:t>
            </a:r>
            <a:br>
              <a:rPr lang="en-US" sz="3200" dirty="0" smtClean="0"/>
            </a:br>
            <a:r>
              <a:rPr lang="en-US" sz="3200" dirty="0" smtClean="0"/>
              <a:t>Where would you like to start?</a:t>
            </a:r>
            <a:endParaRPr lang="en-US" sz="32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113182" y="3038534"/>
            <a:ext cx="2845431" cy="114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know where I want to go to school.</a:t>
            </a:r>
            <a:endParaRPr lang="en-US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4463142" y="3038534"/>
            <a:ext cx="2845431" cy="114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know what I want to study.</a:t>
            </a:r>
            <a:endParaRPr lang="en-US" dirty="0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8131155" y="3038534"/>
            <a:ext cx="2845431" cy="114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know what I want to do for a job.</a:t>
            </a:r>
            <a:endParaRPr lang="en-US" dirty="0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1113182" y="4843670"/>
            <a:ext cx="2845431" cy="114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know how much schooling I want to go through (degree).</a:t>
            </a:r>
            <a:endParaRPr lang="en-US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4459354" y="4843670"/>
            <a:ext cx="2845431" cy="114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know how much I can pay for school.</a:t>
            </a:r>
            <a:endParaRPr lang="en-US" dirty="0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8131155" y="4843670"/>
            <a:ext cx="2845431" cy="114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know what my target salary is after graduation.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Explore what I could do for a job: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study.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study.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could go through.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9836" y="1169978"/>
            <a:ext cx="92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your previous preferences, the following occupations could be a good match: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99184" y="1618658"/>
            <a:ext cx="5548875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occupations based on other filters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3771" y="1546907"/>
            <a:ext cx="6667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areas would you be interested in working? (check all that apply)</a:t>
            </a:r>
          </a:p>
          <a:p>
            <a:endParaRPr lang="en-US" dirty="0"/>
          </a:p>
          <a:p>
            <a:r>
              <a:rPr lang="en-US" dirty="0" smtClean="0"/>
              <a:t> (List of occupational categories)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how much schooling I could go through: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study.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study.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9836" y="1169978"/>
            <a:ext cx="92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your previous preferences, the following could be your highest degree: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99184" y="1618658"/>
            <a:ext cx="5548875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occupations based on other filters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3669" y="2226365"/>
            <a:ext cx="693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degrees are you the most interested in:</a:t>
            </a:r>
          </a:p>
          <a:p>
            <a:r>
              <a:rPr lang="en-US" dirty="0" smtClean="0"/>
              <a:t>(List highest degree categories, check all that apply)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Explore how much I could pay for school: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study.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study.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school I could go through.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9836" y="1169978"/>
            <a:ext cx="92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your previous preferences, the following could be the cost of your schooling: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99184" y="1618658"/>
            <a:ext cx="8309114" cy="5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cost range based on other filters (maybe display on campus vs off campus ranges? Maybe show the cheapest and most expensive scenarios?)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9836" y="2352767"/>
            <a:ext cx="693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cost range are you the most interested in:</a:t>
            </a:r>
          </a:p>
          <a:p>
            <a:r>
              <a:rPr lang="en-US" dirty="0" smtClean="0"/>
              <a:t>(List cost ranges, check all that apply)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8" y="-36127"/>
            <a:ext cx="11830405" cy="997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Explore what my target salary could be after graduation: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386547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study.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study.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school I could go through.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345" y="1931030"/>
            <a:ext cx="993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your planned household size? (I think there is another question that’s part of this – Lynn knows)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single, no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Single, with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Married or living with a partner, no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Married or living with a partner, with children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1195" y="851622"/>
            <a:ext cx="92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your previous preferences, the following could be the cost of your schooling: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10543" y="1203742"/>
            <a:ext cx="8309114" cy="59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cost range based on other filters (maybe display on campus vs off campus ranges? Maybe show the cheapest and most expensive scenarios?)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know where I want to go to school: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77" y="1168393"/>
            <a:ext cx="4708308" cy="44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9593" y="1208153"/>
            <a:ext cx="399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Enter Text Here (Searches School Names)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…what I want to study.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…what I could study.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could go through.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know what I want to study: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77" y="1168393"/>
            <a:ext cx="4708308" cy="44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9592" y="1208153"/>
            <a:ext cx="445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Enter Text Here (Searches curriculum Names)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could go through.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know what I want to do for a job: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77" y="1168393"/>
            <a:ext cx="4708308" cy="44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9592" y="1208153"/>
            <a:ext cx="445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Enter Text Here (Searches occupations)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study.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study.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could go through.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know how much schooling I want to go through: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study.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study.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2311" y="1243811"/>
            <a:ext cx="385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(Multiple choice list of degree options)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know how much I can pay for school: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study.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study.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school I could go through.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2310" y="1243811"/>
            <a:ext cx="766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positive if this should be a multiple choice list with ranges or a text entry… thoughts?)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know what my target salary is after graduation: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study.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study.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school I could go through.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2310" y="1243811"/>
            <a:ext cx="766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positive if this should be a multiple choice list with ranges or a text entry… thoughts?)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Explore where I could go to school: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28431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…what I want to study.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…what I could study.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could go through.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836" y="1169978"/>
            <a:ext cx="92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your previous preferences, the following schools could be a good match: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9184" y="1618658"/>
            <a:ext cx="5548875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schools based on other filters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3669" y="2226365"/>
            <a:ext cx="693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factors that might influence which school you go to:</a:t>
            </a:r>
          </a:p>
          <a:p>
            <a:r>
              <a:rPr lang="en-US" dirty="0" smtClean="0"/>
              <a:t>Location:  </a:t>
            </a:r>
          </a:p>
          <a:p>
            <a:r>
              <a:rPr lang="en-US" dirty="0" smtClean="0"/>
              <a:t>(brainstorm other school characteristics students could filter on)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5635" y="2574414"/>
            <a:ext cx="2601212" cy="277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0850" y="2560595"/>
            <a:ext cx="2601212" cy="277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State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4231" y="2574414"/>
            <a:ext cx="272616" cy="277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0391" y="2560595"/>
            <a:ext cx="272616" cy="277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4699785" y="2688030"/>
            <a:ext cx="212984" cy="1006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7430207" y="2663522"/>
            <a:ext cx="212984" cy="1006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Explore what I could study: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085528"/>
            <a:ext cx="10515600" cy="61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 would you like to do next?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768626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 know…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20205" y="3735357"/>
            <a:ext cx="4284712" cy="46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I’m not sure, so I would like to explore…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838200" y="4236910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want to go to school.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838200" y="477173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want to do for a job.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8200" y="530655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…</a:t>
            </a:r>
            <a:r>
              <a:rPr lang="en-US" dirty="0" smtClean="0"/>
              <a:t> how much schooling I want to go through.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38200" y="585983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can pay for school.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838200" y="6403177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is after graduation.</a:t>
            </a:r>
            <a:endParaRPr lang="en-US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6420205" y="4182541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…where I could go to school.</a:t>
            </a:r>
            <a:endParaRPr lang="en-US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6420205" y="4717362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I could do for a job.</a:t>
            </a:r>
            <a:endParaRPr lang="en-US" dirty="0"/>
          </a:p>
        </p:txBody>
      </p:sp>
      <p:sp>
        <p:nvSpPr>
          <p:cNvPr id="19" name="Rounded Rectangle 18">
            <a:hlinkClick r:id="rId9" action="ppaction://hlinksldjump"/>
          </p:cNvPr>
          <p:cNvSpPr/>
          <p:nvPr/>
        </p:nvSpPr>
        <p:spPr>
          <a:xfrm>
            <a:off x="6420205" y="5252183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schooling I could go through.</a:t>
            </a:r>
            <a:endParaRPr lang="en-US" dirty="0"/>
          </a:p>
        </p:txBody>
      </p:sp>
      <p:sp>
        <p:nvSpPr>
          <p:cNvPr id="20" name="Rounded Rectangle 19">
            <a:hlinkClick r:id="rId10" action="ppaction://hlinksldjump"/>
          </p:cNvPr>
          <p:cNvSpPr/>
          <p:nvPr/>
        </p:nvSpPr>
        <p:spPr>
          <a:xfrm>
            <a:off x="6420205" y="5805464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how much I could pay for school.</a:t>
            </a:r>
            <a:endParaRPr lang="en-US" dirty="0"/>
          </a:p>
        </p:txBody>
      </p:sp>
      <p:sp>
        <p:nvSpPr>
          <p:cNvPr id="21" name="Rounded Rectangle 20">
            <a:hlinkClick r:id="rId11" action="ppaction://hlinksldjump"/>
          </p:cNvPr>
          <p:cNvSpPr/>
          <p:nvPr/>
        </p:nvSpPr>
        <p:spPr>
          <a:xfrm>
            <a:off x="6420205" y="6348808"/>
            <a:ext cx="461980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 what my target salary could be after graduation.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1" y="1546907"/>
            <a:ext cx="8206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areas would you be interested in studying? (check all that apply)</a:t>
            </a:r>
          </a:p>
          <a:p>
            <a:endParaRPr lang="en-US" dirty="0"/>
          </a:p>
          <a:p>
            <a:r>
              <a:rPr lang="en-US" dirty="0" smtClean="0"/>
              <a:t> (List of curriculum)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9836" y="1169978"/>
            <a:ext cx="92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your previous preferences, the following programs could be a good match: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99184" y="1618658"/>
            <a:ext cx="5548875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programs based on other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1897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 to the College and Career Planner.  Where would you like to start?</vt:lpstr>
      <vt:lpstr>I know where I want to go to school:</vt:lpstr>
      <vt:lpstr>I know what I want to study:</vt:lpstr>
      <vt:lpstr>I know what I want to do for a job:</vt:lpstr>
      <vt:lpstr>I know how much schooling I want to go through:</vt:lpstr>
      <vt:lpstr>I know how much I can pay for school:</vt:lpstr>
      <vt:lpstr>I know what my target salary is after graduation:</vt:lpstr>
      <vt:lpstr>Explore where I could go to school:</vt:lpstr>
      <vt:lpstr>Explore what I could study:</vt:lpstr>
      <vt:lpstr>Explore what I could do for a job:</vt:lpstr>
      <vt:lpstr>Exploring how much schooling I could go through:</vt:lpstr>
      <vt:lpstr>Explore how much I could pay for school:</vt:lpstr>
      <vt:lpstr>Explore what my target salary could be after graduation: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College and Career Planner.  Where would you like to start?</dc:title>
  <dc:creator>Grajeda, Sara</dc:creator>
  <cp:lastModifiedBy>Grajeda, Sara</cp:lastModifiedBy>
  <cp:revision>11</cp:revision>
  <dcterms:created xsi:type="dcterms:W3CDTF">2019-05-31T02:10:32Z</dcterms:created>
  <dcterms:modified xsi:type="dcterms:W3CDTF">2019-05-31T03:30:33Z</dcterms:modified>
</cp:coreProperties>
</file>