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732"/>
    <a:srgbClr val="AEC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5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F530-07A8-46BE-9947-7EAEE02BA5B0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B598-E45D-4A7B-A7D5-81F06E73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06/10/2021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-9275" y="5430"/>
            <a:ext cx="7749626" cy="1086126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75" y="44625"/>
            <a:ext cx="7596336" cy="1041502"/>
          </a:xfrm>
        </p:spPr>
        <p:txBody>
          <a:bodyPr/>
          <a:lstStyle/>
          <a:p>
            <a:pPr algn="ctr"/>
            <a:r>
              <a:rPr lang="en-GB" sz="3000" dirty="0">
                <a:latin typeface="Alegreya Sans" panose="00000500000000000000" pitchFamily="2" charset="0"/>
                <a:ea typeface="Malgun Gothic" panose="020B0503020000020004" pitchFamily="34" charset="-127"/>
              </a:rPr>
              <a:t>EPSRC </a:t>
            </a:r>
            <a:r>
              <a:rPr lang="en-GB" sz="3000" dirty="0" err="1">
                <a:latin typeface="Alegreya Sans" panose="00000500000000000000" pitchFamily="2" charset="0"/>
                <a:ea typeface="Malgun Gothic" panose="020B0503020000020004" pitchFamily="34" charset="-127"/>
              </a:rPr>
              <a:t>Center</a:t>
            </a:r>
            <a:r>
              <a:rPr lang="en-GB" sz="3000" dirty="0">
                <a:latin typeface="Alegreya Sans" panose="00000500000000000000" pitchFamily="2" charset="0"/>
                <a:ea typeface="Malgun Gothic" panose="020B0503020000020004" pitchFamily="34" charset="-127"/>
              </a:rPr>
              <a:t> for Doctoral Training for </a:t>
            </a:r>
            <a:br>
              <a:rPr lang="en-GB" sz="3000" dirty="0">
                <a:latin typeface="Alegreya Sans" panose="00000500000000000000" pitchFamily="2" charset="0"/>
                <a:ea typeface="Malgun Gothic" panose="020B0503020000020004" pitchFamily="34" charset="-127"/>
              </a:rPr>
            </a:br>
            <a:r>
              <a:rPr lang="en-GB" sz="3000" dirty="0">
                <a:latin typeface="Alegreya Sans" panose="00000500000000000000" pitchFamily="2" charset="0"/>
                <a:ea typeface="Malgun Gothic" panose="020B0503020000020004" pitchFamily="34" charset="-127"/>
              </a:rPr>
              <a:t>Solid State Nanotechnology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8369-9490-41D6-ADEB-ACEA707279C7}"/>
              </a:ext>
            </a:extLst>
          </p:cNvPr>
          <p:cNvSpPr/>
          <p:nvPr/>
        </p:nvSpPr>
        <p:spPr>
          <a:xfrm>
            <a:off x="0" y="6453335"/>
            <a:ext cx="9144000" cy="414290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703" y="6453336"/>
            <a:ext cx="5479669" cy="531769"/>
          </a:xfrm>
        </p:spPr>
        <p:txBody>
          <a:bodyPr>
            <a:normAutofit/>
          </a:bodyPr>
          <a:lstStyle/>
          <a:p>
            <a:pPr algn="r"/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Lewis Russell  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| 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Kata </a:t>
            </a:r>
            <a:r>
              <a:rPr lang="en-GB" sz="2000" dirty="0" err="1">
                <a:solidFill>
                  <a:schemeClr val="bg1"/>
                </a:solidFill>
                <a:latin typeface="Alegreya Sans" panose="00000500000000000000" pitchFamily="2" charset="0"/>
              </a:rPr>
              <a:t>Benedek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  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|  </a:t>
            </a:r>
            <a:r>
              <a:rPr lang="en-GB" sz="2000" dirty="0" err="1">
                <a:solidFill>
                  <a:schemeClr val="bg1"/>
                </a:solidFill>
                <a:latin typeface="Alegreya Sans" panose="00000500000000000000" pitchFamily="2" charset="0"/>
              </a:rPr>
              <a:t>Christoforos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 Iakovou</a:t>
            </a:r>
          </a:p>
          <a:p>
            <a:endParaRPr lang="en-GB" sz="2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41C8304-4C60-414C-9B1C-32FEA91FCD0A}"/>
              </a:ext>
            </a:extLst>
          </p:cNvPr>
          <p:cNvSpPr txBox="1">
            <a:spLocks/>
          </p:cNvSpPr>
          <p:nvPr/>
        </p:nvSpPr>
        <p:spPr>
          <a:xfrm>
            <a:off x="368914" y="4018196"/>
            <a:ext cx="6930516" cy="1500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GB" dirty="0">
              <a:latin typeface="Alegreya Sans" panose="000005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7C005-A44A-4AE3-A10D-D93ED92C9C4C}"/>
              </a:ext>
            </a:extLst>
          </p:cNvPr>
          <p:cNvSpPr txBox="1"/>
          <p:nvPr/>
        </p:nvSpPr>
        <p:spPr>
          <a:xfrm>
            <a:off x="368914" y="1556792"/>
            <a:ext cx="319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Topics in: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906880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Malgun Gothic</vt:lpstr>
      <vt:lpstr>Alegreya Sans</vt:lpstr>
      <vt:lpstr>Arial</vt:lpstr>
      <vt:lpstr>Calibri</vt:lpstr>
      <vt:lpstr>Wingdings</vt:lpstr>
      <vt:lpstr>Office Theme</vt:lpstr>
      <vt:lpstr>EPSRC Center for Doctoral Training for  Solid State Nanotechnology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Lewis Russell</cp:lastModifiedBy>
  <cp:revision>103</cp:revision>
  <dcterms:created xsi:type="dcterms:W3CDTF">2011-09-15T12:59:51Z</dcterms:created>
  <dcterms:modified xsi:type="dcterms:W3CDTF">2021-10-06T14:54:22Z</dcterms:modified>
</cp:coreProperties>
</file>