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4" r:id="rId2"/>
    <p:sldId id="298" r:id="rId3"/>
    <p:sldId id="286" r:id="rId4"/>
    <p:sldId id="302" r:id="rId5"/>
    <p:sldId id="285" r:id="rId6"/>
    <p:sldId id="295" r:id="rId7"/>
    <p:sldId id="300" r:id="rId8"/>
    <p:sldId id="299" r:id="rId9"/>
    <p:sldId id="303" r:id="rId10"/>
    <p:sldId id="292" r:id="rId11"/>
    <p:sldId id="305" r:id="rId12"/>
    <p:sldId id="306" r:id="rId13"/>
    <p:sldId id="290" r:id="rId14"/>
    <p:sldId id="293" r:id="rId15"/>
    <p:sldId id="281" r:id="rId16"/>
    <p:sldId id="282" r:id="rId17"/>
    <p:sldId id="307" r:id="rId18"/>
    <p:sldId id="294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4"/>
            <p14:sldId id="298"/>
            <p14:sldId id="286"/>
            <p14:sldId id="302"/>
            <p14:sldId id="285"/>
            <p14:sldId id="295"/>
            <p14:sldId id="300"/>
            <p14:sldId id="299"/>
            <p14:sldId id="303"/>
            <p14:sldId id="292"/>
            <p14:sldId id="305"/>
            <p14:sldId id="306"/>
            <p14:sldId id="290"/>
            <p14:sldId id="293"/>
            <p14:sldId id="281"/>
            <p14:sldId id="282"/>
            <p14:sldId id="307"/>
            <p14:sldId id="294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732"/>
    <a:srgbClr val="00CC00"/>
    <a:srgbClr val="AECB98"/>
    <a:srgbClr val="9AD8FF"/>
    <a:srgbClr val="2D4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5FEA6-480D-559B-D43F-1CD2EB12CAED}" v="1223" dt="2021-11-21T11:28:29.764"/>
    <p1510:client id="{5D28D21D-9B05-4CBC-88D3-278AD2139A9E}" v="1" dt="2021-12-28T15:00:45.291"/>
    <p1510:client id="{987F5AD1-8957-D1C8-BD8D-DD4E1C5DE101}" v="129" dt="2021-11-21T20:17:51.309"/>
    <p1510:client id="{BB61048D-C4BE-4722-A1EE-5942F33BCC3E}" v="4" dt="2022-01-03T18:50:49.402"/>
    <p1510:client id="{D02EBD10-94C6-38F5-73C1-638F27656A1B}" v="6860" dt="2021-11-22T00:29:54.329"/>
    <p1510:client id="{F256DAEA-F2B1-45D6-867C-EEB465819091}" v="4580" dt="2021-11-22T00:26:49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foros Iakovou (Student)" userId="S::christoforos.iakovou.2018@uni.strath.ac.uk::477ee792-4650-4fe3-be12-25cc1b0c7bb6" providerId="AD" clId="Web-{121E94BA-5569-4D30-8905-21F3473253DF}"/>
    <pc:docChg chg="modSld">
      <pc:chgData name="Christoforos Iakovou (Student)" userId="S::christoforos.iakovou.2018@uni.strath.ac.uk::477ee792-4650-4fe3-be12-25cc1b0c7bb6" providerId="AD" clId="Web-{121E94BA-5569-4D30-8905-21F3473253DF}" dt="2021-11-11T15:16:31.610" v="179" actId="20577"/>
      <pc:docMkLst>
        <pc:docMk/>
      </pc:docMkLst>
      <pc:sldChg chg="modSp">
        <pc:chgData name="Christoforos Iakovou (Student)" userId="S::christoforos.iakovou.2018@uni.strath.ac.uk::477ee792-4650-4fe3-be12-25cc1b0c7bb6" providerId="AD" clId="Web-{121E94BA-5569-4D30-8905-21F3473253DF}" dt="2021-11-11T15:16:31.610" v="179" actId="20577"/>
        <pc:sldMkLst>
          <pc:docMk/>
          <pc:sldMk cId="3759654096" sldId="281"/>
        </pc:sldMkLst>
        <pc:spChg chg="mod">
          <ac:chgData name="Christoforos Iakovou (Student)" userId="S::christoforos.iakovou.2018@uni.strath.ac.uk::477ee792-4650-4fe3-be12-25cc1b0c7bb6" providerId="AD" clId="Web-{121E94BA-5569-4D30-8905-21F3473253DF}" dt="2021-11-11T15:16:31.610" v="179" actId="20577"/>
          <ac:spMkLst>
            <pc:docMk/>
            <pc:sldMk cId="3759654096" sldId="281"/>
            <ac:spMk id="5" creationId="{BE165DFC-8A9D-40EC-A95E-7993895CF90D}"/>
          </ac:spMkLst>
        </pc:spChg>
      </pc:sldChg>
    </pc:docChg>
  </pc:docChgLst>
  <pc:docChgLst>
    <pc:chgData name="Kata Benedek (Student)" userId="3d7ddc54-bae2-477f-b18b-e0f0cbd5d8e8" providerId="ADAL" clId="{F256DAEA-F2B1-45D6-867C-EEB465819091}"/>
    <pc:docChg chg="undo custSel addSld delSld modSld sldOrd modSection">
      <pc:chgData name="Kata Benedek (Student)" userId="3d7ddc54-bae2-477f-b18b-e0f0cbd5d8e8" providerId="ADAL" clId="{F256DAEA-F2B1-45D6-867C-EEB465819091}" dt="2021-11-22T00:26:49.733" v="9186" actId="1076"/>
      <pc:docMkLst>
        <pc:docMk/>
      </pc:docMkLst>
      <pc:sldChg chg="modSp mod">
        <pc:chgData name="Kata Benedek (Student)" userId="3d7ddc54-bae2-477f-b18b-e0f0cbd5d8e8" providerId="ADAL" clId="{F256DAEA-F2B1-45D6-867C-EEB465819091}" dt="2021-11-20T14:05:25.638" v="3407" actId="27636"/>
        <pc:sldMkLst>
          <pc:docMk/>
          <pc:sldMk cId="56906880" sldId="274"/>
        </pc:sldMkLst>
        <pc:spChg chg="mod">
          <ac:chgData name="Kata Benedek (Student)" userId="3d7ddc54-bae2-477f-b18b-e0f0cbd5d8e8" providerId="ADAL" clId="{F256DAEA-F2B1-45D6-867C-EEB465819091}" dt="2021-11-20T14:05:19.258" v="3405" actId="2711"/>
          <ac:spMkLst>
            <pc:docMk/>
            <pc:sldMk cId="56906880" sldId="274"/>
            <ac:spMk id="2" creationId="{00000000-0000-0000-0000-000000000000}"/>
          </ac:spMkLst>
        </pc:spChg>
        <pc:spChg chg="mod">
          <ac:chgData name="Kata Benedek (Student)" userId="3d7ddc54-bae2-477f-b18b-e0f0cbd5d8e8" providerId="ADAL" clId="{F256DAEA-F2B1-45D6-867C-EEB465819091}" dt="2021-11-20T14:05:25.638" v="3407" actId="27636"/>
          <ac:spMkLst>
            <pc:docMk/>
            <pc:sldMk cId="56906880" sldId="274"/>
            <ac:spMk id="3" creationId="{00000000-0000-0000-0000-000000000000}"/>
          </ac:spMkLst>
        </pc:spChg>
        <pc:spChg chg="mod">
          <ac:chgData name="Kata Benedek (Student)" userId="3d7ddc54-bae2-477f-b18b-e0f0cbd5d8e8" providerId="ADAL" clId="{F256DAEA-F2B1-45D6-867C-EEB465819091}" dt="2021-11-20T14:05:14.338" v="3404" actId="14100"/>
          <ac:spMkLst>
            <pc:docMk/>
            <pc:sldMk cId="56906880" sldId="274"/>
            <ac:spMk id="19" creationId="{90A68431-AFD5-4227-A973-4D9AAC3A4AF6}"/>
          </ac:spMkLst>
        </pc:spChg>
      </pc:sldChg>
      <pc:sldChg chg="del">
        <pc:chgData name="Kata Benedek (Student)" userId="3d7ddc54-bae2-477f-b18b-e0f0cbd5d8e8" providerId="ADAL" clId="{F256DAEA-F2B1-45D6-867C-EEB465819091}" dt="2021-11-22T00:08:43.339" v="9065" actId="47"/>
        <pc:sldMkLst>
          <pc:docMk/>
          <pc:sldMk cId="2712820259" sldId="275"/>
        </pc:sldMkLst>
      </pc:sldChg>
      <pc:sldChg chg="del">
        <pc:chgData name="Kata Benedek (Student)" userId="3d7ddc54-bae2-477f-b18b-e0f0cbd5d8e8" providerId="ADAL" clId="{F256DAEA-F2B1-45D6-867C-EEB465819091}" dt="2021-11-22T00:08:46.341" v="9067" actId="47"/>
        <pc:sldMkLst>
          <pc:docMk/>
          <pc:sldMk cId="3702768200" sldId="276"/>
        </pc:sldMkLst>
      </pc:sldChg>
      <pc:sldChg chg="del">
        <pc:chgData name="Kata Benedek (Student)" userId="3d7ddc54-bae2-477f-b18b-e0f0cbd5d8e8" providerId="ADAL" clId="{F256DAEA-F2B1-45D6-867C-EEB465819091}" dt="2021-11-22T00:08:39.219" v="9063" actId="47"/>
        <pc:sldMkLst>
          <pc:docMk/>
          <pc:sldMk cId="1234402844" sldId="277"/>
        </pc:sldMkLst>
      </pc:sldChg>
      <pc:sldChg chg="del">
        <pc:chgData name="Kata Benedek (Student)" userId="3d7ddc54-bae2-477f-b18b-e0f0cbd5d8e8" providerId="ADAL" clId="{F256DAEA-F2B1-45D6-867C-EEB465819091}" dt="2021-11-22T00:08:38.562" v="9062" actId="47"/>
        <pc:sldMkLst>
          <pc:docMk/>
          <pc:sldMk cId="2274319763" sldId="278"/>
        </pc:sldMkLst>
      </pc:sldChg>
      <pc:sldChg chg="del">
        <pc:chgData name="Kata Benedek (Student)" userId="3d7ddc54-bae2-477f-b18b-e0f0cbd5d8e8" providerId="ADAL" clId="{F256DAEA-F2B1-45D6-867C-EEB465819091}" dt="2021-11-22T00:08:38.093" v="9061" actId="47"/>
        <pc:sldMkLst>
          <pc:docMk/>
          <pc:sldMk cId="1183243527" sldId="279"/>
        </pc:sldMkLst>
      </pc:sldChg>
      <pc:sldChg chg="del">
        <pc:chgData name="Kata Benedek (Student)" userId="3d7ddc54-bae2-477f-b18b-e0f0cbd5d8e8" providerId="ADAL" clId="{F256DAEA-F2B1-45D6-867C-EEB465819091}" dt="2021-11-22T00:08:37.298" v="9060" actId="47"/>
        <pc:sldMkLst>
          <pc:docMk/>
          <pc:sldMk cId="2737831036" sldId="280"/>
        </pc:sldMkLst>
      </pc:sldChg>
      <pc:sldChg chg="addSp delSp modSp mod ord modClrScheme delAnim chgLayout">
        <pc:chgData name="Kata Benedek (Student)" userId="3d7ddc54-bae2-477f-b18b-e0f0cbd5d8e8" providerId="ADAL" clId="{F256DAEA-F2B1-45D6-867C-EEB465819091}" dt="2021-11-22T00:18:02.656" v="9121" actId="1076"/>
        <pc:sldMkLst>
          <pc:docMk/>
          <pc:sldMk cId="3759654096" sldId="281"/>
        </pc:sldMkLst>
        <pc:spChg chg="mod ord">
          <ac:chgData name="Kata Benedek (Student)" userId="3d7ddc54-bae2-477f-b18b-e0f0cbd5d8e8" providerId="ADAL" clId="{F256DAEA-F2B1-45D6-867C-EEB465819091}" dt="2021-11-21T20:15:02.064" v="7730" actId="20577"/>
          <ac:spMkLst>
            <pc:docMk/>
            <pc:sldMk cId="3759654096" sldId="281"/>
            <ac:spMk id="2" creationId="{00000000-0000-0000-0000-000000000000}"/>
          </ac:spMkLst>
        </pc:spChg>
        <pc:spChg chg="del mod">
          <ac:chgData name="Kata Benedek (Student)" userId="3d7ddc54-bae2-477f-b18b-e0f0cbd5d8e8" providerId="ADAL" clId="{F256DAEA-F2B1-45D6-867C-EEB465819091}" dt="2021-11-21T20:14:56.718" v="7724" actId="478"/>
          <ac:spMkLst>
            <pc:docMk/>
            <pc:sldMk cId="3759654096" sldId="281"/>
            <ac:spMk id="3" creationId="{8C122DBF-303B-479A-926D-C406DA2473EC}"/>
          </ac:spMkLst>
        </pc:spChg>
        <pc:spChg chg="mod">
          <ac:chgData name="Kata Benedek (Student)" userId="3d7ddc54-bae2-477f-b18b-e0f0cbd5d8e8" providerId="ADAL" clId="{F256DAEA-F2B1-45D6-867C-EEB465819091}" dt="2021-11-22T00:18:02.656" v="9121" actId="1076"/>
          <ac:spMkLst>
            <pc:docMk/>
            <pc:sldMk cId="3759654096" sldId="281"/>
            <ac:spMk id="3" creationId="{D12E6335-34A2-4A35-B49B-54C93C45136F}"/>
          </ac:spMkLst>
        </pc:spChg>
        <pc:spChg chg="add mod">
          <ac:chgData name="Kata Benedek (Student)" userId="3d7ddc54-bae2-477f-b18b-e0f0cbd5d8e8" providerId="ADAL" clId="{F256DAEA-F2B1-45D6-867C-EEB465819091}" dt="2021-11-21T23:50:37.841" v="8874"/>
          <ac:spMkLst>
            <pc:docMk/>
            <pc:sldMk cId="3759654096" sldId="281"/>
            <ac:spMk id="4" creationId="{007F8F19-2495-4AFE-A43F-9DF10255A102}"/>
          </ac:spMkLst>
        </pc:spChg>
        <pc:spChg chg="add mod">
          <ac:chgData name="Kata Benedek (Student)" userId="3d7ddc54-bae2-477f-b18b-e0f0cbd5d8e8" providerId="ADAL" clId="{F256DAEA-F2B1-45D6-867C-EEB465819091}" dt="2021-11-22T00:09:52.214" v="9086" actId="1076"/>
          <ac:spMkLst>
            <pc:docMk/>
            <pc:sldMk cId="3759654096" sldId="281"/>
            <ac:spMk id="5" creationId="{AB2969E1-B471-4B0C-ABDD-92FC261245A1}"/>
          </ac:spMkLst>
        </pc:spChg>
        <pc:spChg chg="add del mod">
          <ac:chgData name="Kata Benedek (Student)" userId="3d7ddc54-bae2-477f-b18b-e0f0cbd5d8e8" providerId="ADAL" clId="{F256DAEA-F2B1-45D6-867C-EEB465819091}" dt="2021-11-18T16:01:14.938" v="1419" actId="478"/>
          <ac:spMkLst>
            <pc:docMk/>
            <pc:sldMk cId="3759654096" sldId="281"/>
            <ac:spMk id="5" creationId="{BE165DFC-8A9D-40EC-A95E-7993895CF90D}"/>
          </ac:spMkLst>
        </pc:spChg>
        <pc:spChg chg="mod ord">
          <ac:chgData name="Kata Benedek (Student)" userId="3d7ddc54-bae2-477f-b18b-e0f0cbd5d8e8" providerId="ADAL" clId="{F256DAEA-F2B1-45D6-867C-EEB465819091}" dt="2021-11-11T14:48:26.003" v="97" actId="700"/>
          <ac:spMkLst>
            <pc:docMk/>
            <pc:sldMk cId="3759654096" sldId="281"/>
            <ac:spMk id="8" creationId="{E51E2B93-3696-471D-94EB-612CA436A13C}"/>
          </ac:spMkLst>
        </pc:spChg>
        <pc:spChg chg="del mod">
          <ac:chgData name="Kata Benedek (Student)" userId="3d7ddc54-bae2-477f-b18b-e0f0cbd5d8e8" providerId="ADAL" clId="{F256DAEA-F2B1-45D6-867C-EEB465819091}" dt="2021-11-11T14:47:20.266" v="63" actId="21"/>
          <ac:spMkLst>
            <pc:docMk/>
            <pc:sldMk cId="3759654096" sldId="281"/>
            <ac:spMk id="12" creationId="{1647925E-1FC6-42F7-A717-C4157600B088}"/>
          </ac:spMkLst>
        </pc:spChg>
        <pc:grpChg chg="del">
          <ac:chgData name="Kata Benedek (Student)" userId="3d7ddc54-bae2-477f-b18b-e0f0cbd5d8e8" providerId="ADAL" clId="{F256DAEA-F2B1-45D6-867C-EEB465819091}" dt="2021-11-11T14:47:05.440" v="58" actId="478"/>
          <ac:grpSpMkLst>
            <pc:docMk/>
            <pc:sldMk cId="3759654096" sldId="281"/>
            <ac:grpSpMk id="32" creationId="{DB7ACDA2-9DD6-4620-AF74-551C41330485}"/>
          </ac:grpSpMkLst>
        </pc:grpChg>
        <pc:grpChg chg="del">
          <ac:chgData name="Kata Benedek (Student)" userId="3d7ddc54-bae2-477f-b18b-e0f0cbd5d8e8" providerId="ADAL" clId="{F256DAEA-F2B1-45D6-867C-EEB465819091}" dt="2021-11-11T14:47:22.552" v="64" actId="478"/>
          <ac:grpSpMkLst>
            <pc:docMk/>
            <pc:sldMk cId="3759654096" sldId="281"/>
            <ac:grpSpMk id="33" creationId="{EA343BBF-CABE-4853-9B4A-A54E539A5A11}"/>
          </ac:grpSpMkLst>
        </pc:grpChg>
        <pc:grpChg chg="del">
          <ac:chgData name="Kata Benedek (Student)" userId="3d7ddc54-bae2-477f-b18b-e0f0cbd5d8e8" providerId="ADAL" clId="{F256DAEA-F2B1-45D6-867C-EEB465819091}" dt="2021-11-11T14:47:24.172" v="65" actId="478"/>
          <ac:grpSpMkLst>
            <pc:docMk/>
            <pc:sldMk cId="3759654096" sldId="281"/>
            <ac:grpSpMk id="34" creationId="{13854534-9F6E-4AFF-9C19-77922DC2AF95}"/>
          </ac:grpSpMkLst>
        </pc:grpChg>
      </pc:sldChg>
      <pc:sldChg chg="addSp modSp mod">
        <pc:chgData name="Kata Benedek (Student)" userId="3d7ddc54-bae2-477f-b18b-e0f0cbd5d8e8" providerId="ADAL" clId="{F256DAEA-F2B1-45D6-867C-EEB465819091}" dt="2021-11-22T00:10:23.507" v="9094" actId="1076"/>
        <pc:sldMkLst>
          <pc:docMk/>
          <pc:sldMk cId="3783811046" sldId="282"/>
        </pc:sldMkLst>
        <pc:spChg chg="add mod">
          <ac:chgData name="Kata Benedek (Student)" userId="3d7ddc54-bae2-477f-b18b-e0f0cbd5d8e8" providerId="ADAL" clId="{F256DAEA-F2B1-45D6-867C-EEB465819091}" dt="2021-11-22T00:10:23.507" v="9094" actId="1076"/>
          <ac:spMkLst>
            <pc:docMk/>
            <pc:sldMk cId="3783811046" sldId="282"/>
            <ac:spMk id="3" creationId="{E868B50D-CFA6-45A8-B940-08258168CB8E}"/>
          </ac:spMkLst>
        </pc:spChg>
        <pc:spChg chg="mod">
          <ac:chgData name="Kata Benedek (Student)" userId="3d7ddc54-bae2-477f-b18b-e0f0cbd5d8e8" providerId="ADAL" clId="{F256DAEA-F2B1-45D6-867C-EEB465819091}" dt="2021-11-22T00:08:21.993" v="9059" actId="20577"/>
          <ac:spMkLst>
            <pc:docMk/>
            <pc:sldMk cId="3783811046" sldId="282"/>
            <ac:spMk id="12" creationId="{1647925E-1FC6-42F7-A717-C4157600B088}"/>
          </ac:spMkLst>
        </pc:spChg>
      </pc:sldChg>
      <pc:sldChg chg="addSp delSp modSp mod modAnim modNotesTx">
        <pc:chgData name="Kata Benedek (Student)" userId="3d7ddc54-bae2-477f-b18b-e0f0cbd5d8e8" providerId="ADAL" clId="{F256DAEA-F2B1-45D6-867C-EEB465819091}" dt="2021-11-22T00:24:22.309" v="9130" actId="20577"/>
        <pc:sldMkLst>
          <pc:docMk/>
          <pc:sldMk cId="2074618949" sldId="285"/>
        </pc:sldMkLst>
        <pc:spChg chg="mod">
          <ac:chgData name="Kata Benedek (Student)" userId="3d7ddc54-bae2-477f-b18b-e0f0cbd5d8e8" providerId="ADAL" clId="{F256DAEA-F2B1-45D6-867C-EEB465819091}" dt="2021-11-21T23:42:52.475" v="8754" actId="207"/>
          <ac:spMkLst>
            <pc:docMk/>
            <pc:sldMk cId="2074618949" sldId="285"/>
            <ac:spMk id="2" creationId="{00000000-0000-0000-0000-000000000000}"/>
          </ac:spMkLst>
        </pc:spChg>
        <pc:spChg chg="add del mod">
          <ac:chgData name="Kata Benedek (Student)" userId="3d7ddc54-bae2-477f-b18b-e0f0cbd5d8e8" providerId="ADAL" clId="{F256DAEA-F2B1-45D6-867C-EEB465819091}" dt="2021-11-19T17:56:28.619" v="1697" actId="478"/>
          <ac:spMkLst>
            <pc:docMk/>
            <pc:sldMk cId="2074618949" sldId="285"/>
            <ac:spMk id="3" creationId="{0C930325-79F7-4A2D-B782-21982D61D941}"/>
          </ac:spMkLst>
        </pc:spChg>
        <pc:spChg chg="add mod">
          <ac:chgData name="Kata Benedek (Student)" userId="3d7ddc54-bae2-477f-b18b-e0f0cbd5d8e8" providerId="ADAL" clId="{F256DAEA-F2B1-45D6-867C-EEB465819091}" dt="2021-11-21T22:10:54.508" v="8210" actId="1076"/>
          <ac:spMkLst>
            <pc:docMk/>
            <pc:sldMk cId="2074618949" sldId="285"/>
            <ac:spMk id="3" creationId="{7483141B-6A99-4EDB-BFBA-713BC7A54BC9}"/>
          </ac:spMkLst>
        </pc:spChg>
        <pc:spChg chg="del mod">
          <ac:chgData name="Kata Benedek (Student)" userId="3d7ddc54-bae2-477f-b18b-e0f0cbd5d8e8" providerId="ADAL" clId="{F256DAEA-F2B1-45D6-867C-EEB465819091}" dt="2021-11-20T14:34:30.004" v="3587"/>
          <ac:spMkLst>
            <pc:docMk/>
            <pc:sldMk cId="2074618949" sldId="285"/>
            <ac:spMk id="3" creationId="{DFCBA900-92A6-49EA-AB89-25AE7F6EF2E2}"/>
          </ac:spMkLst>
        </pc:spChg>
        <pc:spChg chg="mod">
          <ac:chgData name="Kata Benedek (Student)" userId="3d7ddc54-bae2-477f-b18b-e0f0cbd5d8e8" providerId="ADAL" clId="{F256DAEA-F2B1-45D6-867C-EEB465819091}" dt="2021-11-21T22:18:38.330" v="8285" actId="1076"/>
          <ac:spMkLst>
            <pc:docMk/>
            <pc:sldMk cId="2074618949" sldId="285"/>
            <ac:spMk id="9" creationId="{DFC374E1-6D4E-4F6C-8705-D42E43DBC7CA}"/>
          </ac:spMkLst>
        </pc:spChg>
        <pc:spChg chg="mod">
          <ac:chgData name="Kata Benedek (Student)" userId="3d7ddc54-bae2-477f-b18b-e0f0cbd5d8e8" providerId="ADAL" clId="{F256DAEA-F2B1-45D6-867C-EEB465819091}" dt="2021-11-18T16:09:52.089" v="1438" actId="1076"/>
          <ac:spMkLst>
            <pc:docMk/>
            <pc:sldMk cId="2074618949" sldId="285"/>
            <ac:spMk id="10" creationId="{FB81B96C-2B02-476F-A472-51925FF800F5}"/>
          </ac:spMkLst>
        </pc:spChg>
        <pc:spChg chg="del mod">
          <ac:chgData name="Kata Benedek (Student)" userId="3d7ddc54-bae2-477f-b18b-e0f0cbd5d8e8" providerId="ADAL" clId="{F256DAEA-F2B1-45D6-867C-EEB465819091}" dt="2021-11-19T17:56:24.386" v="1695" actId="478"/>
          <ac:spMkLst>
            <pc:docMk/>
            <pc:sldMk cId="2074618949" sldId="285"/>
            <ac:spMk id="12" creationId="{1647925E-1FC6-42F7-A717-C4157600B088}"/>
          </ac:spMkLst>
        </pc:spChg>
        <pc:spChg chg="add del mod">
          <ac:chgData name="Kata Benedek (Student)" userId="3d7ddc54-bae2-477f-b18b-e0f0cbd5d8e8" providerId="ADAL" clId="{F256DAEA-F2B1-45D6-867C-EEB465819091}" dt="2021-11-19T17:56:38.462" v="1701" actId="478"/>
          <ac:spMkLst>
            <pc:docMk/>
            <pc:sldMk cId="2074618949" sldId="285"/>
            <ac:spMk id="14" creationId="{C78DB623-A9E5-4FF4-B012-7D8444F342ED}"/>
          </ac:spMkLst>
        </pc:spChg>
        <pc:spChg chg="add mod">
          <ac:chgData name="Kata Benedek (Student)" userId="3d7ddc54-bae2-477f-b18b-e0f0cbd5d8e8" providerId="ADAL" clId="{F256DAEA-F2B1-45D6-867C-EEB465819091}" dt="2021-11-19T18:16:44.408" v="1963"/>
          <ac:spMkLst>
            <pc:docMk/>
            <pc:sldMk cId="2074618949" sldId="285"/>
            <ac:spMk id="16" creationId="{3D039ED1-5B3A-40B2-A434-4F7923A8CCD8}"/>
          </ac:spMkLst>
        </pc:spChg>
        <pc:spChg chg="add del mod">
          <ac:chgData name="Kata Benedek (Student)" userId="3d7ddc54-bae2-477f-b18b-e0f0cbd5d8e8" providerId="ADAL" clId="{F256DAEA-F2B1-45D6-867C-EEB465819091}" dt="2021-11-20T19:43:01.140" v="6999" actId="478"/>
          <ac:spMkLst>
            <pc:docMk/>
            <pc:sldMk cId="2074618949" sldId="285"/>
            <ac:spMk id="20" creationId="{C4419736-DD19-4176-AF55-525D515436DD}"/>
          </ac:spMkLst>
        </pc:spChg>
        <pc:spChg chg="add del mod">
          <ac:chgData name="Kata Benedek (Student)" userId="3d7ddc54-bae2-477f-b18b-e0f0cbd5d8e8" providerId="ADAL" clId="{F256DAEA-F2B1-45D6-867C-EEB465819091}" dt="2021-11-20T15:18:37.710" v="4234" actId="478"/>
          <ac:spMkLst>
            <pc:docMk/>
            <pc:sldMk cId="2074618949" sldId="285"/>
            <ac:spMk id="21" creationId="{E6C16EE7-B6DB-4F68-9806-A89137CEF62A}"/>
          </ac:spMkLst>
        </pc:spChg>
        <pc:spChg chg="add mod">
          <ac:chgData name="Kata Benedek (Student)" userId="3d7ddc54-bae2-477f-b18b-e0f0cbd5d8e8" providerId="ADAL" clId="{F256DAEA-F2B1-45D6-867C-EEB465819091}" dt="2021-11-21T22:18:10.628" v="8281" actId="1076"/>
          <ac:spMkLst>
            <pc:docMk/>
            <pc:sldMk cId="2074618949" sldId="285"/>
            <ac:spMk id="22" creationId="{B3E478A2-F4AF-418C-8DA7-070C72D89BA5}"/>
          </ac:spMkLst>
        </pc:spChg>
        <pc:spChg chg="add mod">
          <ac:chgData name="Kata Benedek (Student)" userId="3d7ddc54-bae2-477f-b18b-e0f0cbd5d8e8" providerId="ADAL" clId="{F256DAEA-F2B1-45D6-867C-EEB465819091}" dt="2021-11-21T22:18:03.574" v="8280" actId="1076"/>
          <ac:spMkLst>
            <pc:docMk/>
            <pc:sldMk cId="2074618949" sldId="285"/>
            <ac:spMk id="23" creationId="{592782CB-870C-43FD-B9F6-CCDC1364B2C2}"/>
          </ac:spMkLst>
        </pc:spChg>
        <pc:spChg chg="add mod">
          <ac:chgData name="Kata Benedek (Student)" userId="3d7ddc54-bae2-477f-b18b-e0f0cbd5d8e8" providerId="ADAL" clId="{F256DAEA-F2B1-45D6-867C-EEB465819091}" dt="2021-11-21T22:17:58.681" v="8279" actId="1076"/>
          <ac:spMkLst>
            <pc:docMk/>
            <pc:sldMk cId="2074618949" sldId="285"/>
            <ac:spMk id="24" creationId="{855BFB48-E60A-4182-A62E-7713FD288E34}"/>
          </ac:spMkLst>
        </pc:spChg>
        <pc:spChg chg="add mod">
          <ac:chgData name="Kata Benedek (Student)" userId="3d7ddc54-bae2-477f-b18b-e0f0cbd5d8e8" providerId="ADAL" clId="{F256DAEA-F2B1-45D6-867C-EEB465819091}" dt="2021-11-21T22:18:24.748" v="8282" actId="1076"/>
          <ac:spMkLst>
            <pc:docMk/>
            <pc:sldMk cId="2074618949" sldId="285"/>
            <ac:spMk id="25" creationId="{BEFA5C28-7A96-4706-B53D-8A7A8C1DCE1D}"/>
          </ac:spMkLst>
        </pc:spChg>
        <pc:spChg chg="add mod">
          <ac:chgData name="Kata Benedek (Student)" userId="3d7ddc54-bae2-477f-b18b-e0f0cbd5d8e8" providerId="ADAL" clId="{F256DAEA-F2B1-45D6-867C-EEB465819091}" dt="2021-11-21T22:13:36.308" v="8231" actId="20577"/>
          <ac:spMkLst>
            <pc:docMk/>
            <pc:sldMk cId="2074618949" sldId="285"/>
            <ac:spMk id="64" creationId="{D5D28119-1220-4131-AABE-9CBB51FCADBC}"/>
          </ac:spMkLst>
        </pc:spChg>
        <pc:spChg chg="add del mod">
          <ac:chgData name="Kata Benedek (Student)" userId="3d7ddc54-bae2-477f-b18b-e0f0cbd5d8e8" providerId="ADAL" clId="{F256DAEA-F2B1-45D6-867C-EEB465819091}" dt="2021-11-20T17:15:50.779" v="4933"/>
          <ac:spMkLst>
            <pc:docMk/>
            <pc:sldMk cId="2074618949" sldId="285"/>
            <ac:spMk id="65" creationId="{1BF7B93F-2555-40F1-B598-D616928E9B8A}"/>
          </ac:spMkLst>
        </pc:spChg>
        <pc:spChg chg="add mod">
          <ac:chgData name="Kata Benedek (Student)" userId="3d7ddc54-bae2-477f-b18b-e0f0cbd5d8e8" providerId="ADAL" clId="{F256DAEA-F2B1-45D6-867C-EEB465819091}" dt="2021-11-22T00:24:22.309" v="9130" actId="20577"/>
          <ac:spMkLst>
            <pc:docMk/>
            <pc:sldMk cId="2074618949" sldId="285"/>
            <ac:spMk id="68" creationId="{97BDBE53-6907-4CED-B69F-F52EDC7AA69E}"/>
          </ac:spMkLst>
        </pc:spChg>
        <pc:spChg chg="add mod">
          <ac:chgData name="Kata Benedek (Student)" userId="3d7ddc54-bae2-477f-b18b-e0f0cbd5d8e8" providerId="ADAL" clId="{F256DAEA-F2B1-45D6-867C-EEB465819091}" dt="2021-11-20T19:46:44.581" v="7040" actId="1076"/>
          <ac:spMkLst>
            <pc:docMk/>
            <pc:sldMk cId="2074618949" sldId="285"/>
            <ac:spMk id="71" creationId="{3E9F65A0-042A-4C2E-9C24-C813F6059013}"/>
          </ac:spMkLst>
        </pc:spChg>
        <pc:grpChg chg="del mod">
          <ac:chgData name="Kata Benedek (Student)" userId="3d7ddc54-bae2-477f-b18b-e0f0cbd5d8e8" providerId="ADAL" clId="{F256DAEA-F2B1-45D6-867C-EEB465819091}" dt="2021-11-19T17:56:26.349" v="1696" actId="478"/>
          <ac:grpSpMkLst>
            <pc:docMk/>
            <pc:sldMk cId="2074618949" sldId="285"/>
            <ac:grpSpMk id="6" creationId="{CB93E173-A739-4278-96BD-855C6E8DC0DB}"/>
          </ac:grpSpMkLst>
        </pc:grpChg>
        <pc:picChg chg="add mod">
          <ac:chgData name="Kata Benedek (Student)" userId="3d7ddc54-bae2-477f-b18b-e0f0cbd5d8e8" providerId="ADAL" clId="{F256DAEA-F2B1-45D6-867C-EEB465819091}" dt="2021-11-11T15:23:01.211" v="691" actId="1076"/>
          <ac:picMkLst>
            <pc:docMk/>
            <pc:sldMk cId="2074618949" sldId="285"/>
            <ac:picMk id="11" creationId="{861DC249-7028-4EF8-A19D-BBB76F2A8F1E}"/>
          </ac:picMkLst>
        </pc:picChg>
        <pc:picChg chg="add del mod">
          <ac:chgData name="Kata Benedek (Student)" userId="3d7ddc54-bae2-477f-b18b-e0f0cbd5d8e8" providerId="ADAL" clId="{F256DAEA-F2B1-45D6-867C-EEB465819091}" dt="2021-11-20T14:29:52.638" v="3543" actId="478"/>
          <ac:picMkLst>
            <pc:docMk/>
            <pc:sldMk cId="2074618949" sldId="285"/>
            <ac:picMk id="15" creationId="{A0BF99CB-94BF-47AD-80AF-DAD25C876C3B}"/>
          </ac:picMkLst>
        </pc:picChg>
        <pc:picChg chg="add mod">
          <ac:chgData name="Kata Benedek (Student)" userId="3d7ddc54-bae2-477f-b18b-e0f0cbd5d8e8" providerId="ADAL" clId="{F256DAEA-F2B1-45D6-867C-EEB465819091}" dt="2021-11-21T22:17:53.485" v="8278" actId="1076"/>
          <ac:picMkLst>
            <pc:docMk/>
            <pc:sldMk cId="2074618949" sldId="285"/>
            <ac:picMk id="19" creationId="{311C9306-D7A3-4D8B-BB91-A910379BF5DF}"/>
          </ac:picMkLst>
        </pc:picChg>
        <pc:cxnChg chg="del">
          <ac:chgData name="Kata Benedek (Student)" userId="3d7ddc54-bae2-477f-b18b-e0f0cbd5d8e8" providerId="ADAL" clId="{F256DAEA-F2B1-45D6-867C-EEB465819091}" dt="2021-11-19T17:56:31.019" v="1698" actId="478"/>
          <ac:cxnSpMkLst>
            <pc:docMk/>
            <pc:sldMk cId="2074618949" sldId="285"/>
            <ac:cxnSpMk id="11" creationId="{467FD02F-4135-49F3-802A-C2A41390EFF6}"/>
          </ac:cxnSpMkLst>
        </pc:cxnChg>
        <pc:cxnChg chg="add del mod">
          <ac:chgData name="Kata Benedek (Student)" userId="3d7ddc54-bae2-477f-b18b-e0f0cbd5d8e8" providerId="ADAL" clId="{F256DAEA-F2B1-45D6-867C-EEB465819091}" dt="2021-11-20T15:23:58.091" v="4344" actId="478"/>
          <ac:cxnSpMkLst>
            <pc:docMk/>
            <pc:sldMk cId="2074618949" sldId="285"/>
            <ac:cxnSpMk id="27" creationId="{778F031F-6A61-4864-8BA9-16E5FC58D61F}"/>
          </ac:cxnSpMkLst>
        </pc:cxnChg>
        <pc:cxnChg chg="add mod">
          <ac:chgData name="Kata Benedek (Student)" userId="3d7ddc54-bae2-477f-b18b-e0f0cbd5d8e8" providerId="ADAL" clId="{F256DAEA-F2B1-45D6-867C-EEB465819091}" dt="2021-11-21T22:18:35.099" v="8284" actId="1076"/>
          <ac:cxnSpMkLst>
            <pc:docMk/>
            <pc:sldMk cId="2074618949" sldId="285"/>
            <ac:cxnSpMk id="41" creationId="{9BB9BC58-559B-409F-80E7-CC6B41867287}"/>
          </ac:cxnSpMkLst>
        </pc:cxnChg>
        <pc:cxnChg chg="add del mod">
          <ac:chgData name="Kata Benedek (Student)" userId="3d7ddc54-bae2-477f-b18b-e0f0cbd5d8e8" providerId="ADAL" clId="{F256DAEA-F2B1-45D6-867C-EEB465819091}" dt="2021-11-20T15:24:23.110" v="4350" actId="478"/>
          <ac:cxnSpMkLst>
            <pc:docMk/>
            <pc:sldMk cId="2074618949" sldId="285"/>
            <ac:cxnSpMk id="54" creationId="{880F5874-91E4-4708-894D-E18F90FA1667}"/>
          </ac:cxnSpMkLst>
        </pc:cxnChg>
        <pc:cxnChg chg="add del mod">
          <ac:chgData name="Kata Benedek (Student)" userId="3d7ddc54-bae2-477f-b18b-e0f0cbd5d8e8" providerId="ADAL" clId="{F256DAEA-F2B1-45D6-867C-EEB465819091}" dt="2021-11-20T15:24:28.120" v="4352" actId="478"/>
          <ac:cxnSpMkLst>
            <pc:docMk/>
            <pc:sldMk cId="2074618949" sldId="285"/>
            <ac:cxnSpMk id="59" creationId="{5BAB7C26-DF6B-49F4-847D-7D394BD8C402}"/>
          </ac:cxnSpMkLst>
        </pc:cxnChg>
        <pc:cxnChg chg="add mod">
          <ac:chgData name="Kata Benedek (Student)" userId="3d7ddc54-bae2-477f-b18b-e0f0cbd5d8e8" providerId="ADAL" clId="{F256DAEA-F2B1-45D6-867C-EEB465819091}" dt="2021-11-21T22:18:29.782" v="8283" actId="1076"/>
          <ac:cxnSpMkLst>
            <pc:docMk/>
            <pc:sldMk cId="2074618949" sldId="285"/>
            <ac:cxnSpMk id="60" creationId="{FBD505F3-2735-4793-A2B4-378225351456}"/>
          </ac:cxnSpMkLst>
        </pc:cxnChg>
        <pc:cxnChg chg="add del mod">
          <ac:chgData name="Kata Benedek (Student)" userId="3d7ddc54-bae2-477f-b18b-e0f0cbd5d8e8" providerId="ADAL" clId="{F256DAEA-F2B1-45D6-867C-EEB465819091}" dt="2021-11-20T19:44:17.505" v="7011" actId="478"/>
          <ac:cxnSpMkLst>
            <pc:docMk/>
            <pc:sldMk cId="2074618949" sldId="285"/>
            <ac:cxnSpMk id="67" creationId="{399E0177-80AE-492C-8DD2-AE7185E62C79}"/>
          </ac:cxnSpMkLst>
        </pc:cxnChg>
      </pc:sldChg>
      <pc:sldChg chg="addSp delSp modSp mod ord modNotesTx">
        <pc:chgData name="Kata Benedek (Student)" userId="3d7ddc54-bae2-477f-b18b-e0f0cbd5d8e8" providerId="ADAL" clId="{F256DAEA-F2B1-45D6-867C-EEB465819091}" dt="2021-11-21T22:55:21.698" v="8645" actId="14100"/>
        <pc:sldMkLst>
          <pc:docMk/>
          <pc:sldMk cId="2614329384" sldId="286"/>
        </pc:sldMkLst>
        <pc:spChg chg="del mod">
          <ac:chgData name="Kata Benedek (Student)" userId="3d7ddc54-bae2-477f-b18b-e0f0cbd5d8e8" providerId="ADAL" clId="{F256DAEA-F2B1-45D6-867C-EEB465819091}" dt="2021-11-21T21:34:00.057" v="8059" actId="478"/>
          <ac:spMkLst>
            <pc:docMk/>
            <pc:sldMk cId="2614329384" sldId="286"/>
            <ac:spMk id="2" creationId="{00000000-0000-0000-0000-000000000000}"/>
          </ac:spMkLst>
        </pc:spChg>
        <pc:spChg chg="add mod">
          <ac:chgData name="Kata Benedek (Student)" userId="3d7ddc54-bae2-477f-b18b-e0f0cbd5d8e8" providerId="ADAL" clId="{F256DAEA-F2B1-45D6-867C-EEB465819091}" dt="2021-11-21T21:23:22.143" v="8051" actId="20577"/>
          <ac:spMkLst>
            <pc:docMk/>
            <pc:sldMk cId="2614329384" sldId="286"/>
            <ac:spMk id="3" creationId="{114C4C94-8F09-4AA6-930B-3BA1F5E9115F}"/>
          </ac:spMkLst>
        </pc:spChg>
        <pc:spChg chg="add mod">
          <ac:chgData name="Kata Benedek (Student)" userId="3d7ddc54-bae2-477f-b18b-e0f0cbd5d8e8" providerId="ADAL" clId="{F256DAEA-F2B1-45D6-867C-EEB465819091}" dt="2021-11-21T22:55:21.698" v="8645" actId="14100"/>
          <ac:spMkLst>
            <pc:docMk/>
            <pc:sldMk cId="2614329384" sldId="286"/>
            <ac:spMk id="6" creationId="{1EFABF56-DBDE-469D-B36F-8D6C3C4BAEF6}"/>
          </ac:spMkLst>
        </pc:spChg>
        <pc:spChg chg="del mod">
          <ac:chgData name="Kata Benedek (Student)" userId="3d7ddc54-bae2-477f-b18b-e0f0cbd5d8e8" providerId="ADAL" clId="{F256DAEA-F2B1-45D6-867C-EEB465819091}" dt="2021-11-21T21:34:03.967" v="8060" actId="21"/>
          <ac:spMkLst>
            <pc:docMk/>
            <pc:sldMk cId="2614329384" sldId="286"/>
            <ac:spMk id="9" creationId="{DFC374E1-6D4E-4F6C-8705-D42E43DBC7CA}"/>
          </ac:spMkLst>
        </pc:spChg>
        <pc:spChg chg="mod">
          <ac:chgData name="Kata Benedek (Student)" userId="3d7ddc54-bae2-477f-b18b-e0f0cbd5d8e8" providerId="ADAL" clId="{F256DAEA-F2B1-45D6-867C-EEB465819091}" dt="2021-11-18T13:19:58.282" v="1345" actId="14100"/>
          <ac:spMkLst>
            <pc:docMk/>
            <pc:sldMk cId="2614329384" sldId="286"/>
            <ac:spMk id="10" creationId="{FB81B96C-2B02-476F-A472-51925FF800F5}"/>
          </ac:spMkLst>
        </pc:spChg>
        <pc:spChg chg="mod">
          <ac:chgData name="Kata Benedek (Student)" userId="3d7ddc54-bae2-477f-b18b-e0f0cbd5d8e8" providerId="ADAL" clId="{F256DAEA-F2B1-45D6-867C-EEB465819091}" dt="2021-11-21T22:09:34.509" v="8195" actId="1076"/>
          <ac:spMkLst>
            <pc:docMk/>
            <pc:sldMk cId="2614329384" sldId="286"/>
            <ac:spMk id="12" creationId="{1647925E-1FC6-42F7-A717-C4157600B088}"/>
          </ac:spMkLst>
        </pc:spChg>
        <pc:spChg chg="add mod">
          <ac:chgData name="Kata Benedek (Student)" userId="3d7ddc54-bae2-477f-b18b-e0f0cbd5d8e8" providerId="ADAL" clId="{F256DAEA-F2B1-45D6-867C-EEB465819091}" dt="2021-11-21T21:34:19.753" v="8063"/>
          <ac:spMkLst>
            <pc:docMk/>
            <pc:sldMk cId="2614329384" sldId="286"/>
            <ac:spMk id="13" creationId="{3F950A9D-5DDF-4979-A76B-322BF4D2DA87}"/>
          </ac:spMkLst>
        </pc:spChg>
        <pc:spChg chg="add del mod">
          <ac:chgData name="Kata Benedek (Student)" userId="3d7ddc54-bae2-477f-b18b-e0f0cbd5d8e8" providerId="ADAL" clId="{F256DAEA-F2B1-45D6-867C-EEB465819091}" dt="2021-11-20T13:52:18.156" v="2866" actId="21"/>
          <ac:spMkLst>
            <pc:docMk/>
            <pc:sldMk cId="2614329384" sldId="286"/>
            <ac:spMk id="13" creationId="{489E10B7-1ECA-407F-867B-52F00B87BE1D}"/>
          </ac:spMkLst>
        </pc:spChg>
        <pc:spChg chg="add mod">
          <ac:chgData name="Kata Benedek (Student)" userId="3d7ddc54-bae2-477f-b18b-e0f0cbd5d8e8" providerId="ADAL" clId="{F256DAEA-F2B1-45D6-867C-EEB465819091}" dt="2021-11-20T20:01:48.531" v="7697" actId="404"/>
          <ac:spMkLst>
            <pc:docMk/>
            <pc:sldMk cId="2614329384" sldId="286"/>
            <ac:spMk id="14" creationId="{57613148-71A0-4CB1-99E8-55BB7CD59727}"/>
          </ac:spMkLst>
        </pc:spChg>
        <pc:picChg chg="add mod">
          <ac:chgData name="Kata Benedek (Student)" userId="3d7ddc54-bae2-477f-b18b-e0f0cbd5d8e8" providerId="ADAL" clId="{F256DAEA-F2B1-45D6-867C-EEB465819091}" dt="2021-11-21T22:09:01.485" v="8186" actId="1076"/>
          <ac:picMkLst>
            <pc:docMk/>
            <pc:sldMk cId="2614329384" sldId="286"/>
            <ac:picMk id="11" creationId="{765F7785-C2B8-4A93-A65D-EE0257568DDD}"/>
          </ac:picMkLst>
        </pc:picChg>
        <pc:cxnChg chg="add mod">
          <ac:chgData name="Kata Benedek (Student)" userId="3d7ddc54-bae2-477f-b18b-e0f0cbd5d8e8" providerId="ADAL" clId="{F256DAEA-F2B1-45D6-867C-EEB465819091}" dt="2021-11-21T22:09:40.522" v="8196" actId="1076"/>
          <ac:cxnSpMkLst>
            <pc:docMk/>
            <pc:sldMk cId="2614329384" sldId="286"/>
            <ac:cxnSpMk id="4" creationId="{4414737E-EF85-4942-910C-982900C41D90}"/>
          </ac:cxnSpMkLst>
        </pc:cxnChg>
      </pc:sldChg>
      <pc:sldChg chg="modSp del mod ord">
        <pc:chgData name="Kata Benedek (Student)" userId="3d7ddc54-bae2-477f-b18b-e0f0cbd5d8e8" providerId="ADAL" clId="{F256DAEA-F2B1-45D6-867C-EEB465819091}" dt="2021-11-22T00:08:41.830" v="9064" actId="47"/>
        <pc:sldMkLst>
          <pc:docMk/>
          <pc:sldMk cId="879814824" sldId="287"/>
        </pc:sldMkLst>
        <pc:spChg chg="mod">
          <ac:chgData name="Kata Benedek (Student)" userId="3d7ddc54-bae2-477f-b18b-e0f0cbd5d8e8" providerId="ADAL" clId="{F256DAEA-F2B1-45D6-867C-EEB465819091}" dt="2021-11-11T15:16:24.862" v="429" actId="20577"/>
          <ac:spMkLst>
            <pc:docMk/>
            <pc:sldMk cId="879814824" sldId="287"/>
            <ac:spMk id="12" creationId="{1647925E-1FC6-42F7-A717-C4157600B088}"/>
          </ac:spMkLst>
        </pc:spChg>
      </pc:sldChg>
      <pc:sldChg chg="modSp mod modAnim">
        <pc:chgData name="Kata Benedek (Student)" userId="3d7ddc54-bae2-477f-b18b-e0f0cbd5d8e8" providerId="ADAL" clId="{F256DAEA-F2B1-45D6-867C-EEB465819091}" dt="2021-11-11T15:20:51.223" v="639" actId="20577"/>
        <pc:sldMkLst>
          <pc:docMk/>
          <pc:sldMk cId="3934663397" sldId="288"/>
        </pc:sldMkLst>
        <pc:spChg chg="mod">
          <ac:chgData name="Kata Benedek (Student)" userId="3d7ddc54-bae2-477f-b18b-e0f0cbd5d8e8" providerId="ADAL" clId="{F256DAEA-F2B1-45D6-867C-EEB465819091}" dt="2021-11-11T15:03:22.150" v="412" actId="20577"/>
          <ac:spMkLst>
            <pc:docMk/>
            <pc:sldMk cId="3934663397" sldId="288"/>
            <ac:spMk id="2" creationId="{00000000-0000-0000-0000-000000000000}"/>
          </ac:spMkLst>
        </pc:spChg>
        <pc:spChg chg="mod">
          <ac:chgData name="Kata Benedek (Student)" userId="3d7ddc54-bae2-477f-b18b-e0f0cbd5d8e8" providerId="ADAL" clId="{F256DAEA-F2B1-45D6-867C-EEB465819091}" dt="2021-11-11T15:20:51.223" v="639" actId="20577"/>
          <ac:spMkLst>
            <pc:docMk/>
            <pc:sldMk cId="3934663397" sldId="288"/>
            <ac:spMk id="12" creationId="{1647925E-1FC6-42F7-A717-C4157600B088}"/>
          </ac:spMkLst>
        </pc:spChg>
      </pc:sldChg>
      <pc:sldChg chg="modSp ord modAnim">
        <pc:chgData name="Kata Benedek (Student)" userId="3d7ddc54-bae2-477f-b18b-e0f0cbd5d8e8" providerId="ADAL" clId="{F256DAEA-F2B1-45D6-867C-EEB465819091}" dt="2021-11-19T17:55:19.597" v="1691"/>
        <pc:sldMkLst>
          <pc:docMk/>
          <pc:sldMk cId="1314907452" sldId="289"/>
        </pc:sldMkLst>
        <pc:spChg chg="mod">
          <ac:chgData name="Kata Benedek (Student)" userId="3d7ddc54-bae2-477f-b18b-e0f0cbd5d8e8" providerId="ADAL" clId="{F256DAEA-F2B1-45D6-867C-EEB465819091}" dt="2021-11-11T15:30:23.268" v="785" actId="20577"/>
          <ac:spMkLst>
            <pc:docMk/>
            <pc:sldMk cId="1314907452" sldId="289"/>
            <ac:spMk id="12" creationId="{1647925E-1FC6-42F7-A717-C4157600B088}"/>
          </ac:spMkLst>
        </pc:spChg>
      </pc:sldChg>
      <pc:sldChg chg="addSp delSp modSp mod modAnim modNotesTx">
        <pc:chgData name="Kata Benedek (Student)" userId="3d7ddc54-bae2-477f-b18b-e0f0cbd5d8e8" providerId="ADAL" clId="{F256DAEA-F2B1-45D6-867C-EEB465819091}" dt="2021-11-22T00:25:40.642" v="9140"/>
        <pc:sldMkLst>
          <pc:docMk/>
          <pc:sldMk cId="1208263100" sldId="290"/>
        </pc:sldMkLst>
        <pc:spChg chg="add mod">
          <ac:chgData name="Kata Benedek (Student)" userId="3d7ddc54-bae2-477f-b18b-e0f0cbd5d8e8" providerId="ADAL" clId="{F256DAEA-F2B1-45D6-867C-EEB465819091}" dt="2021-11-21T23:53:14.883" v="8886" actId="113"/>
          <ac:spMkLst>
            <pc:docMk/>
            <pc:sldMk cId="1208263100" sldId="290"/>
            <ac:spMk id="3" creationId="{9B2F42CC-38DA-4571-9CE3-886EE9071607}"/>
          </ac:spMkLst>
        </pc:spChg>
        <pc:spChg chg="mod">
          <ac:chgData name="Kata Benedek (Student)" userId="3d7ddc54-bae2-477f-b18b-e0f0cbd5d8e8" providerId="ADAL" clId="{F256DAEA-F2B1-45D6-867C-EEB465819091}" dt="2021-11-22T00:01:18.908" v="8944" actId="1076"/>
          <ac:spMkLst>
            <pc:docMk/>
            <pc:sldMk cId="1208263100" sldId="290"/>
            <ac:spMk id="4" creationId="{2EE8B262-56EF-4F3B-9D09-4F264C21EBBC}"/>
          </ac:spMkLst>
        </pc:spChg>
        <pc:spChg chg="mod">
          <ac:chgData name="Kata Benedek (Student)" userId="3d7ddc54-bae2-477f-b18b-e0f0cbd5d8e8" providerId="ADAL" clId="{F256DAEA-F2B1-45D6-867C-EEB465819091}" dt="2021-11-22T00:01:30.031" v="8946" actId="20577"/>
          <ac:spMkLst>
            <pc:docMk/>
            <pc:sldMk cId="1208263100" sldId="290"/>
            <ac:spMk id="5" creationId="{141F2D6A-B7A4-44E8-8D3F-AD80A1096C78}"/>
          </ac:spMkLst>
        </pc:spChg>
        <pc:spChg chg="mod">
          <ac:chgData name="Kata Benedek (Student)" userId="3d7ddc54-bae2-477f-b18b-e0f0cbd5d8e8" providerId="ADAL" clId="{F256DAEA-F2B1-45D6-867C-EEB465819091}" dt="2021-11-22T00:01:45.520" v="8947" actId="1076"/>
          <ac:spMkLst>
            <pc:docMk/>
            <pc:sldMk cId="1208263100" sldId="290"/>
            <ac:spMk id="6" creationId="{23AA4EDD-894D-4784-8E9C-177E9D97660E}"/>
          </ac:spMkLst>
        </pc:spChg>
        <pc:spChg chg="add mod">
          <ac:chgData name="Kata Benedek (Student)" userId="3d7ddc54-bae2-477f-b18b-e0f0cbd5d8e8" providerId="ADAL" clId="{F256DAEA-F2B1-45D6-867C-EEB465819091}" dt="2021-11-21T23:53:21.534" v="8887" actId="1076"/>
          <ac:spMkLst>
            <pc:docMk/>
            <pc:sldMk cId="1208263100" sldId="290"/>
            <ac:spMk id="11" creationId="{CBF3DF55-F6C2-46B9-BBA8-B12F4800F1D5}"/>
          </ac:spMkLst>
        </pc:spChg>
        <pc:spChg chg="mod">
          <ac:chgData name="Kata Benedek (Student)" userId="3d7ddc54-bae2-477f-b18b-e0f0cbd5d8e8" providerId="ADAL" clId="{F256DAEA-F2B1-45D6-867C-EEB465819091}" dt="2021-11-21T23:51:51.952" v="8881" actId="403"/>
          <ac:spMkLst>
            <pc:docMk/>
            <pc:sldMk cId="1208263100" sldId="290"/>
            <ac:spMk id="12" creationId="{1647925E-1FC6-42F7-A717-C4157600B088}"/>
          </ac:spMkLst>
        </pc:spChg>
        <pc:spChg chg="mod">
          <ac:chgData name="Kata Benedek (Student)" userId="3d7ddc54-bae2-477f-b18b-e0f0cbd5d8e8" providerId="ADAL" clId="{F256DAEA-F2B1-45D6-867C-EEB465819091}" dt="2021-11-22T00:01:02.800" v="8942" actId="12"/>
          <ac:spMkLst>
            <pc:docMk/>
            <pc:sldMk cId="1208263100" sldId="290"/>
            <ac:spMk id="14" creationId="{8A68F419-C0D9-44C5-912C-B5CB03447120}"/>
          </ac:spMkLst>
        </pc:spChg>
        <pc:spChg chg="del">
          <ac:chgData name="Kata Benedek (Student)" userId="3d7ddc54-bae2-477f-b18b-e0f0cbd5d8e8" providerId="ADAL" clId="{F256DAEA-F2B1-45D6-867C-EEB465819091}" dt="2021-11-21T23:51:16.806" v="8875" actId="478"/>
          <ac:spMkLst>
            <pc:docMk/>
            <pc:sldMk cId="1208263100" sldId="290"/>
            <ac:spMk id="16" creationId="{AA6A68A2-2B74-400A-B929-42885CA41017}"/>
          </ac:spMkLst>
        </pc:spChg>
        <pc:picChg chg="add mod">
          <ac:chgData name="Kata Benedek (Student)" userId="3d7ddc54-bae2-477f-b18b-e0f0cbd5d8e8" providerId="ADAL" clId="{F256DAEA-F2B1-45D6-867C-EEB465819091}" dt="2021-11-22T00:03:56.103" v="8950" actId="962"/>
          <ac:picMkLst>
            <pc:docMk/>
            <pc:sldMk cId="1208263100" sldId="290"/>
            <ac:picMk id="13" creationId="{CBF4E35B-C39F-4DDF-A0E1-DA2F8480C024}"/>
          </ac:picMkLst>
        </pc:picChg>
        <pc:picChg chg="add mod">
          <ac:chgData name="Kata Benedek (Student)" userId="3d7ddc54-bae2-477f-b18b-e0f0cbd5d8e8" providerId="ADAL" clId="{F256DAEA-F2B1-45D6-867C-EEB465819091}" dt="2021-11-22T00:04:22.094" v="8953" actId="962"/>
          <ac:picMkLst>
            <pc:docMk/>
            <pc:sldMk cId="1208263100" sldId="290"/>
            <ac:picMk id="16" creationId="{7F08E58C-D2F9-47B1-995C-A2859710A2FE}"/>
          </ac:picMkLst>
        </pc:picChg>
        <pc:cxnChg chg="mod">
          <ac:chgData name="Kata Benedek (Student)" userId="3d7ddc54-bae2-477f-b18b-e0f0cbd5d8e8" providerId="ADAL" clId="{F256DAEA-F2B1-45D6-867C-EEB465819091}" dt="2021-11-21T23:55:32.412" v="8889" actId="1076"/>
          <ac:cxnSpMkLst>
            <pc:docMk/>
            <pc:sldMk cId="1208263100" sldId="290"/>
            <ac:cxnSpMk id="7" creationId="{FCE9EDF7-8D18-4AA2-B7E8-21D3B0053BD6}"/>
          </ac:cxnSpMkLst>
        </pc:cxnChg>
        <pc:cxnChg chg="mod">
          <ac:chgData name="Kata Benedek (Student)" userId="3d7ddc54-bae2-477f-b18b-e0f0cbd5d8e8" providerId="ADAL" clId="{F256DAEA-F2B1-45D6-867C-EEB465819091}" dt="2021-11-18T16:26:40.329" v="1489" actId="14100"/>
          <ac:cxnSpMkLst>
            <pc:docMk/>
            <pc:sldMk cId="1208263100" sldId="290"/>
            <ac:cxnSpMk id="24" creationId="{9D512CBE-E6B2-4912-AAA1-87201D28B6A5}"/>
          </ac:cxnSpMkLst>
        </pc:cxnChg>
      </pc:sldChg>
      <pc:sldChg chg="del">
        <pc:chgData name="Kata Benedek (Student)" userId="3d7ddc54-bae2-477f-b18b-e0f0cbd5d8e8" providerId="ADAL" clId="{F256DAEA-F2B1-45D6-867C-EEB465819091}" dt="2021-11-11T15:03:39.242" v="413" actId="47"/>
        <pc:sldMkLst>
          <pc:docMk/>
          <pc:sldMk cId="2441065121" sldId="291"/>
        </pc:sldMkLst>
      </pc:sldChg>
      <pc:sldChg chg="addSp delSp modSp mod ord modAnim">
        <pc:chgData name="Kata Benedek (Student)" userId="3d7ddc54-bae2-477f-b18b-e0f0cbd5d8e8" providerId="ADAL" clId="{F256DAEA-F2B1-45D6-867C-EEB465819091}" dt="2021-11-22T00:16:31.394" v="9111" actId="255"/>
        <pc:sldMkLst>
          <pc:docMk/>
          <pc:sldMk cId="3980078656" sldId="292"/>
        </pc:sldMkLst>
        <pc:spChg chg="mod">
          <ac:chgData name="Kata Benedek (Student)" userId="3d7ddc54-bae2-477f-b18b-e0f0cbd5d8e8" providerId="ADAL" clId="{F256DAEA-F2B1-45D6-867C-EEB465819091}" dt="2021-11-22T00:16:31.394" v="9111" actId="255"/>
          <ac:spMkLst>
            <pc:docMk/>
            <pc:sldMk cId="3980078656" sldId="292"/>
            <ac:spMk id="4" creationId="{8BE3D40D-6ACD-49E2-A67E-0B5D61BD419F}"/>
          </ac:spMkLst>
        </pc:spChg>
        <pc:spChg chg="add mod">
          <ac:chgData name="Kata Benedek (Student)" userId="3d7ddc54-bae2-477f-b18b-e0f0cbd5d8e8" providerId="ADAL" clId="{F256DAEA-F2B1-45D6-867C-EEB465819091}" dt="2021-11-21T23:38:05.577" v="8691" actId="113"/>
          <ac:spMkLst>
            <pc:docMk/>
            <pc:sldMk cId="3980078656" sldId="292"/>
            <ac:spMk id="6" creationId="{15975994-5D98-4553-B9A8-E13CDF6DCDD7}"/>
          </ac:spMkLst>
        </pc:spChg>
        <pc:spChg chg="del mod">
          <ac:chgData name="Kata Benedek (Student)" userId="3d7ddc54-bae2-477f-b18b-e0f0cbd5d8e8" providerId="ADAL" clId="{F256DAEA-F2B1-45D6-867C-EEB465819091}" dt="2021-11-21T20:13:34.588" v="7717" actId="478"/>
          <ac:spMkLst>
            <pc:docMk/>
            <pc:sldMk cId="3980078656" sldId="292"/>
            <ac:spMk id="12" creationId="{1647925E-1FC6-42F7-A717-C4157600B088}"/>
          </ac:spMkLst>
        </pc:spChg>
      </pc:sldChg>
      <pc:sldChg chg="addSp delSp modSp mod">
        <pc:chgData name="Kata Benedek (Student)" userId="3d7ddc54-bae2-477f-b18b-e0f0cbd5d8e8" providerId="ADAL" clId="{F256DAEA-F2B1-45D6-867C-EEB465819091}" dt="2021-11-22T00:09:31.502" v="9077" actId="478"/>
        <pc:sldMkLst>
          <pc:docMk/>
          <pc:sldMk cId="3442103442" sldId="293"/>
        </pc:sldMkLst>
        <pc:spChg chg="add del mod">
          <ac:chgData name="Kata Benedek (Student)" userId="3d7ddc54-bae2-477f-b18b-e0f0cbd5d8e8" providerId="ADAL" clId="{F256DAEA-F2B1-45D6-867C-EEB465819091}" dt="2021-11-22T00:09:31.502" v="9077" actId="478"/>
          <ac:spMkLst>
            <pc:docMk/>
            <pc:sldMk cId="3442103442" sldId="293"/>
            <ac:spMk id="4" creationId="{3549A25D-36A8-4941-BA7C-2F7750A6EEC7}"/>
          </ac:spMkLst>
        </pc:spChg>
        <pc:spChg chg="add mod">
          <ac:chgData name="Kata Benedek (Student)" userId="3d7ddc54-bae2-477f-b18b-e0f0cbd5d8e8" providerId="ADAL" clId="{F256DAEA-F2B1-45D6-867C-EEB465819091}" dt="2021-11-22T00:09:29.341" v="9076" actId="1076"/>
          <ac:spMkLst>
            <pc:docMk/>
            <pc:sldMk cId="3442103442" sldId="293"/>
            <ac:spMk id="5" creationId="{5A543C47-E181-4E98-8FCA-B1BEF618FFC2}"/>
          </ac:spMkLst>
        </pc:spChg>
      </pc:sldChg>
      <pc:sldChg chg="addSp delSp modSp mod modAnim">
        <pc:chgData name="Kata Benedek (Student)" userId="3d7ddc54-bae2-477f-b18b-e0f0cbd5d8e8" providerId="ADAL" clId="{F256DAEA-F2B1-45D6-867C-EEB465819091}" dt="2021-11-22T00:10:49.163" v="9105" actId="113"/>
        <pc:sldMkLst>
          <pc:docMk/>
          <pc:sldMk cId="4012649088" sldId="294"/>
        </pc:sldMkLst>
        <pc:spChg chg="mod">
          <ac:chgData name="Kata Benedek (Student)" userId="3d7ddc54-bae2-477f-b18b-e0f0cbd5d8e8" providerId="ADAL" clId="{F256DAEA-F2B1-45D6-867C-EEB465819091}" dt="2021-11-20T14:53:06.189" v="3707" actId="20577"/>
          <ac:spMkLst>
            <pc:docMk/>
            <pc:sldMk cId="4012649088" sldId="294"/>
            <ac:spMk id="2" creationId="{00000000-0000-0000-0000-000000000000}"/>
          </ac:spMkLst>
        </pc:spChg>
        <pc:spChg chg="add mod">
          <ac:chgData name="Kata Benedek (Student)" userId="3d7ddc54-bae2-477f-b18b-e0f0cbd5d8e8" providerId="ADAL" clId="{F256DAEA-F2B1-45D6-867C-EEB465819091}" dt="2021-11-22T00:10:49.163" v="9105" actId="113"/>
          <ac:spMkLst>
            <pc:docMk/>
            <pc:sldMk cId="4012649088" sldId="294"/>
            <ac:spMk id="3" creationId="{9623F4B5-31F8-42CE-A4D1-C220A875E64E}"/>
          </ac:spMkLst>
        </pc:spChg>
        <pc:spChg chg="add del mod">
          <ac:chgData name="Kata Benedek (Student)" userId="3d7ddc54-bae2-477f-b18b-e0f0cbd5d8e8" providerId="ADAL" clId="{F256DAEA-F2B1-45D6-867C-EEB465819091}" dt="2021-11-20T15:13:43.660" v="4103"/>
          <ac:spMkLst>
            <pc:docMk/>
            <pc:sldMk cId="4012649088" sldId="294"/>
            <ac:spMk id="3" creationId="{FFB41815-91B9-4208-811A-6B9017D7C69E}"/>
          </ac:spMkLst>
        </pc:spChg>
        <pc:spChg chg="add mod">
          <ac:chgData name="Kata Benedek (Student)" userId="3d7ddc54-bae2-477f-b18b-e0f0cbd5d8e8" providerId="ADAL" clId="{F256DAEA-F2B1-45D6-867C-EEB465819091}" dt="2021-11-20T19:11:40.477" v="6759" actId="20577"/>
          <ac:spMkLst>
            <pc:docMk/>
            <pc:sldMk cId="4012649088" sldId="294"/>
            <ac:spMk id="4" creationId="{3A30ED62-FDC2-488F-9B56-A6AFFBC7E67E}"/>
          </ac:spMkLst>
        </pc:spChg>
        <pc:spChg chg="add mod">
          <ac:chgData name="Kata Benedek (Student)" userId="3d7ddc54-bae2-477f-b18b-e0f0cbd5d8e8" providerId="ADAL" clId="{F256DAEA-F2B1-45D6-867C-EEB465819091}" dt="2021-11-20T19:14:22.416" v="6803" actId="14100"/>
          <ac:spMkLst>
            <pc:docMk/>
            <pc:sldMk cId="4012649088" sldId="294"/>
            <ac:spMk id="7" creationId="{792B6AAB-187B-415A-8747-D9C7608CE8F6}"/>
          </ac:spMkLst>
        </pc:spChg>
        <pc:spChg chg="mod">
          <ac:chgData name="Kata Benedek (Student)" userId="3d7ddc54-bae2-477f-b18b-e0f0cbd5d8e8" providerId="ADAL" clId="{F256DAEA-F2B1-45D6-867C-EEB465819091}" dt="2021-11-20T14:53:00.424" v="3691" actId="20577"/>
          <ac:spMkLst>
            <pc:docMk/>
            <pc:sldMk cId="4012649088" sldId="294"/>
            <ac:spMk id="12" creationId="{1647925E-1FC6-42F7-A717-C4157600B088}"/>
          </ac:spMkLst>
        </pc:spChg>
        <pc:spChg chg="add mod">
          <ac:chgData name="Kata Benedek (Student)" userId="3d7ddc54-bae2-477f-b18b-e0f0cbd5d8e8" providerId="ADAL" clId="{F256DAEA-F2B1-45D6-867C-EEB465819091}" dt="2021-11-20T19:14:29.592" v="6805" actId="1076"/>
          <ac:spMkLst>
            <pc:docMk/>
            <pc:sldMk cId="4012649088" sldId="294"/>
            <ac:spMk id="16" creationId="{E7193119-2A08-496F-A5BB-56DA711934CA}"/>
          </ac:spMkLst>
        </pc:spChg>
        <pc:spChg chg="add mod">
          <ac:chgData name="Kata Benedek (Student)" userId="3d7ddc54-bae2-477f-b18b-e0f0cbd5d8e8" providerId="ADAL" clId="{F256DAEA-F2B1-45D6-867C-EEB465819091}" dt="2021-11-20T19:14:25.679" v="6804" actId="14100"/>
          <ac:spMkLst>
            <pc:docMk/>
            <pc:sldMk cId="4012649088" sldId="294"/>
            <ac:spMk id="17" creationId="{5C569830-9C83-4E4F-A1FE-DE14D85A3BC3}"/>
          </ac:spMkLst>
        </pc:spChg>
        <pc:picChg chg="add mod">
          <ac:chgData name="Kata Benedek (Student)" userId="3d7ddc54-bae2-477f-b18b-e0f0cbd5d8e8" providerId="ADAL" clId="{F256DAEA-F2B1-45D6-867C-EEB465819091}" dt="2021-11-21T10:07:16.636" v="7703" actId="14100"/>
          <ac:picMkLst>
            <pc:docMk/>
            <pc:sldMk cId="4012649088" sldId="294"/>
            <ac:picMk id="11" creationId="{3562FB9B-80C5-4352-98A2-AB8553336BAD}"/>
          </ac:picMkLst>
        </pc:picChg>
        <pc:cxnChg chg="add mod">
          <ac:chgData name="Kata Benedek (Student)" userId="3d7ddc54-bae2-477f-b18b-e0f0cbd5d8e8" providerId="ADAL" clId="{F256DAEA-F2B1-45D6-867C-EEB465819091}" dt="2021-11-20T18:40:32.589" v="6470" actId="1076"/>
          <ac:cxnSpMkLst>
            <pc:docMk/>
            <pc:sldMk cId="4012649088" sldId="294"/>
            <ac:cxnSpMk id="6" creationId="{7229EA4A-6220-41E8-B758-CEC3ACA56C04}"/>
          </ac:cxnSpMkLst>
        </pc:cxnChg>
        <pc:cxnChg chg="add mod">
          <ac:chgData name="Kata Benedek (Student)" userId="3d7ddc54-bae2-477f-b18b-e0f0cbd5d8e8" providerId="ADAL" clId="{F256DAEA-F2B1-45D6-867C-EEB465819091}" dt="2021-11-20T19:06:43.744" v="6495" actId="1076"/>
          <ac:cxnSpMkLst>
            <pc:docMk/>
            <pc:sldMk cId="4012649088" sldId="294"/>
            <ac:cxnSpMk id="13" creationId="{57CDF685-5CBB-449E-BF7F-0D86567ADE54}"/>
          </ac:cxnSpMkLst>
        </pc:cxnChg>
        <pc:cxnChg chg="add mod">
          <ac:chgData name="Kata Benedek (Student)" userId="3d7ddc54-bae2-477f-b18b-e0f0cbd5d8e8" providerId="ADAL" clId="{F256DAEA-F2B1-45D6-867C-EEB465819091}" dt="2021-11-20T19:07:00.462" v="6507" actId="1076"/>
          <ac:cxnSpMkLst>
            <pc:docMk/>
            <pc:sldMk cId="4012649088" sldId="294"/>
            <ac:cxnSpMk id="14" creationId="{1F56DC1C-9462-4E31-9CE9-2E769D70FDE8}"/>
          </ac:cxnSpMkLst>
        </pc:cxnChg>
        <pc:cxnChg chg="add mod">
          <ac:chgData name="Kata Benedek (Student)" userId="3d7ddc54-bae2-477f-b18b-e0f0cbd5d8e8" providerId="ADAL" clId="{F256DAEA-F2B1-45D6-867C-EEB465819091}" dt="2021-11-20T19:11:43.916" v="6760" actId="1076"/>
          <ac:cxnSpMkLst>
            <pc:docMk/>
            <pc:sldMk cId="4012649088" sldId="294"/>
            <ac:cxnSpMk id="15" creationId="{08243C84-83D0-4E99-AEC2-3493C2882C94}"/>
          </ac:cxnSpMkLst>
        </pc:cxnChg>
        <pc:cxnChg chg="add mod">
          <ac:chgData name="Kata Benedek (Student)" userId="3d7ddc54-bae2-477f-b18b-e0f0cbd5d8e8" providerId="ADAL" clId="{F256DAEA-F2B1-45D6-867C-EEB465819091}" dt="2021-11-21T10:06:48.466" v="7700" actId="1582"/>
          <ac:cxnSpMkLst>
            <pc:docMk/>
            <pc:sldMk cId="4012649088" sldId="294"/>
            <ac:cxnSpMk id="20" creationId="{7B3F0E87-9534-49FD-B9DB-5A5458413775}"/>
          </ac:cxnSpMkLst>
        </pc:cxnChg>
        <pc:cxnChg chg="add mod">
          <ac:chgData name="Kata Benedek (Student)" userId="3d7ddc54-bae2-477f-b18b-e0f0cbd5d8e8" providerId="ADAL" clId="{F256DAEA-F2B1-45D6-867C-EEB465819091}" dt="2021-11-21T10:07:06.051" v="7702" actId="1582"/>
          <ac:cxnSpMkLst>
            <pc:docMk/>
            <pc:sldMk cId="4012649088" sldId="294"/>
            <ac:cxnSpMk id="22" creationId="{FEAF1142-386D-4B2E-8A7E-27DD1E4E9D62}"/>
          </ac:cxnSpMkLst>
        </pc:cxnChg>
      </pc:sldChg>
      <pc:sldChg chg="new del">
        <pc:chgData name="Kata Benedek (Student)" userId="3d7ddc54-bae2-477f-b18b-e0f0cbd5d8e8" providerId="ADAL" clId="{F256DAEA-F2B1-45D6-867C-EEB465819091}" dt="2021-11-11T14:46:00.361" v="56" actId="47"/>
        <pc:sldMkLst>
          <pc:docMk/>
          <pc:sldMk cId="1566462536" sldId="295"/>
        </pc:sldMkLst>
      </pc:sldChg>
      <pc:sldChg chg="addSp delSp modSp add mod ord delAnim">
        <pc:chgData name="Kata Benedek (Student)" userId="3d7ddc54-bae2-477f-b18b-e0f0cbd5d8e8" providerId="ADAL" clId="{F256DAEA-F2B1-45D6-867C-EEB465819091}" dt="2021-11-21T23:43:09.878" v="8783" actId="20577"/>
        <pc:sldMkLst>
          <pc:docMk/>
          <pc:sldMk cId="2228909751" sldId="295"/>
        </pc:sldMkLst>
        <pc:spChg chg="mod">
          <ac:chgData name="Kata Benedek (Student)" userId="3d7ddc54-bae2-477f-b18b-e0f0cbd5d8e8" providerId="ADAL" clId="{F256DAEA-F2B1-45D6-867C-EEB465819091}" dt="2021-11-21T23:43:09.878" v="8783" actId="20577"/>
          <ac:spMkLst>
            <pc:docMk/>
            <pc:sldMk cId="2228909751" sldId="295"/>
            <ac:spMk id="2" creationId="{00000000-0000-0000-0000-000000000000}"/>
          </ac:spMkLst>
        </pc:spChg>
        <pc:spChg chg="add mod">
          <ac:chgData name="Kata Benedek (Student)" userId="3d7ddc54-bae2-477f-b18b-e0f0cbd5d8e8" providerId="ADAL" clId="{F256DAEA-F2B1-45D6-867C-EEB465819091}" dt="2021-11-20T17:50:30.470" v="5893" actId="14100"/>
          <ac:spMkLst>
            <pc:docMk/>
            <pc:sldMk cId="2228909751" sldId="295"/>
            <ac:spMk id="5" creationId="{1D1FD371-182C-4ED1-94FB-C3FC75B4B568}"/>
          </ac:spMkLst>
        </pc:spChg>
        <pc:spChg chg="add mod">
          <ac:chgData name="Kata Benedek (Student)" userId="3d7ddc54-bae2-477f-b18b-e0f0cbd5d8e8" providerId="ADAL" clId="{F256DAEA-F2B1-45D6-867C-EEB465819091}" dt="2021-11-21T22:36:31.831" v="8309" actId="113"/>
          <ac:spMkLst>
            <pc:docMk/>
            <pc:sldMk cId="2228909751" sldId="295"/>
            <ac:spMk id="5" creationId="{3688322E-24A2-4299-8630-CE88E674DBD2}"/>
          </ac:spMkLst>
        </pc:spChg>
        <pc:spChg chg="mod ord">
          <ac:chgData name="Kata Benedek (Student)" userId="3d7ddc54-bae2-477f-b18b-e0f0cbd5d8e8" providerId="ADAL" clId="{F256DAEA-F2B1-45D6-867C-EEB465819091}" dt="2021-11-12T19:51:21.075" v="956" actId="20577"/>
          <ac:spMkLst>
            <pc:docMk/>
            <pc:sldMk cId="2228909751" sldId="295"/>
            <ac:spMk id="12" creationId="{1647925E-1FC6-42F7-A717-C4157600B088}"/>
          </ac:spMkLst>
        </pc:spChg>
        <pc:spChg chg="add mod">
          <ac:chgData name="Kata Benedek (Student)" userId="3d7ddc54-bae2-477f-b18b-e0f0cbd5d8e8" providerId="ADAL" clId="{F256DAEA-F2B1-45D6-867C-EEB465819091}" dt="2021-11-20T14:09:17.448" v="3447" actId="113"/>
          <ac:spMkLst>
            <pc:docMk/>
            <pc:sldMk cId="2228909751" sldId="295"/>
            <ac:spMk id="17" creationId="{D56D7FCC-6D5F-4C88-8C30-FB05EF1A7E82}"/>
          </ac:spMkLst>
        </pc:spChg>
        <pc:spChg chg="mod">
          <ac:chgData name="Kata Benedek (Student)" userId="3d7ddc54-bae2-477f-b18b-e0f0cbd5d8e8" providerId="ADAL" clId="{F256DAEA-F2B1-45D6-867C-EEB465819091}" dt="2021-11-20T13:59:48.408" v="3199" actId="1076"/>
          <ac:spMkLst>
            <pc:docMk/>
            <pc:sldMk cId="2228909751" sldId="295"/>
            <ac:spMk id="20" creationId="{7167B85A-AE9A-49B7-B20B-98526A2C7D66}"/>
          </ac:spMkLst>
        </pc:spChg>
        <pc:spChg chg="add mod">
          <ac:chgData name="Kata Benedek (Student)" userId="3d7ddc54-bae2-477f-b18b-e0f0cbd5d8e8" providerId="ADAL" clId="{F256DAEA-F2B1-45D6-867C-EEB465819091}" dt="2021-11-20T14:10:04.373" v="3455" actId="403"/>
          <ac:spMkLst>
            <pc:docMk/>
            <pc:sldMk cId="2228909751" sldId="295"/>
            <ac:spMk id="21" creationId="{844AF770-0E65-4620-8CB4-7BEDCA6FE37F}"/>
          </ac:spMkLst>
        </pc:spChg>
        <pc:spChg chg="mod">
          <ac:chgData name="Kata Benedek (Student)" userId="3d7ddc54-bae2-477f-b18b-e0f0cbd5d8e8" providerId="ADAL" clId="{F256DAEA-F2B1-45D6-867C-EEB465819091}" dt="2021-11-21T22:47:59.231" v="8611" actId="20577"/>
          <ac:spMkLst>
            <pc:docMk/>
            <pc:sldMk cId="2228909751" sldId="295"/>
            <ac:spMk id="22" creationId="{95F04DD7-4DCF-47EF-A010-6878BD964EA9}"/>
          </ac:spMkLst>
        </pc:spChg>
        <pc:spChg chg="mod">
          <ac:chgData name="Kata Benedek (Student)" userId="3d7ddc54-bae2-477f-b18b-e0f0cbd5d8e8" providerId="ADAL" clId="{F256DAEA-F2B1-45D6-867C-EEB465819091}" dt="2021-11-20T14:11:07.438" v="3500" actId="1076"/>
          <ac:spMkLst>
            <pc:docMk/>
            <pc:sldMk cId="2228909751" sldId="295"/>
            <ac:spMk id="26" creationId="{B16BE125-CEFF-4A79-AA04-C634327DB59B}"/>
          </ac:spMkLst>
        </pc:spChg>
        <pc:spChg chg="mod">
          <ac:chgData name="Kata Benedek (Student)" userId="3d7ddc54-bae2-477f-b18b-e0f0cbd5d8e8" providerId="ADAL" clId="{F256DAEA-F2B1-45D6-867C-EEB465819091}" dt="2021-11-20T14:02:58.668" v="3228" actId="20577"/>
          <ac:spMkLst>
            <pc:docMk/>
            <pc:sldMk cId="2228909751" sldId="295"/>
            <ac:spMk id="29" creationId="{46EE2757-30C2-4BC5-8CCE-12A956A48CAF}"/>
          </ac:spMkLst>
        </pc:spChg>
        <pc:grpChg chg="mod">
          <ac:chgData name="Kata Benedek (Student)" userId="3d7ddc54-bae2-477f-b18b-e0f0cbd5d8e8" providerId="ADAL" clId="{F256DAEA-F2B1-45D6-867C-EEB465819091}" dt="2021-11-20T14:00:09.878" v="3203" actId="1076"/>
          <ac:grpSpMkLst>
            <pc:docMk/>
            <pc:sldMk cId="2228909751" sldId="295"/>
            <ac:grpSpMk id="32" creationId="{DB7ACDA2-9DD6-4620-AF74-551C41330485}"/>
          </ac:grpSpMkLst>
        </pc:grpChg>
        <pc:grpChg chg="mod">
          <ac:chgData name="Kata Benedek (Student)" userId="3d7ddc54-bae2-477f-b18b-e0f0cbd5d8e8" providerId="ADAL" clId="{F256DAEA-F2B1-45D6-867C-EEB465819091}" dt="2021-11-20T13:59:57.178" v="3200" actId="1076"/>
          <ac:grpSpMkLst>
            <pc:docMk/>
            <pc:sldMk cId="2228909751" sldId="295"/>
            <ac:grpSpMk id="33" creationId="{EA343BBF-CABE-4853-9B4A-A54E539A5A11}"/>
          </ac:grpSpMkLst>
        </pc:grpChg>
        <pc:grpChg chg="del mod">
          <ac:chgData name="Kata Benedek (Student)" userId="3d7ddc54-bae2-477f-b18b-e0f0cbd5d8e8" providerId="ADAL" clId="{F256DAEA-F2B1-45D6-867C-EEB465819091}" dt="2021-11-20T13:59:40.128" v="3198" actId="478"/>
          <ac:grpSpMkLst>
            <pc:docMk/>
            <pc:sldMk cId="2228909751" sldId="295"/>
            <ac:grpSpMk id="34" creationId="{13854534-9F6E-4AFF-9C19-77922DC2AF95}"/>
          </ac:grpSpMkLst>
        </pc:grpChg>
        <pc:cxnChg chg="add mod">
          <ac:chgData name="Kata Benedek (Student)" userId="3d7ddc54-bae2-477f-b18b-e0f0cbd5d8e8" providerId="ADAL" clId="{F256DAEA-F2B1-45D6-867C-EEB465819091}" dt="2021-11-20T14:00:31.183" v="3206" actId="1582"/>
          <ac:cxnSpMkLst>
            <pc:docMk/>
            <pc:sldMk cId="2228909751" sldId="295"/>
            <ac:cxnSpMk id="13" creationId="{61B596DC-8CAB-482F-A82C-91BE3AA7B1C0}"/>
          </ac:cxnSpMkLst>
        </pc:cxnChg>
        <pc:cxnChg chg="add mod">
          <ac:chgData name="Kata Benedek (Student)" userId="3d7ddc54-bae2-477f-b18b-e0f0cbd5d8e8" providerId="ADAL" clId="{F256DAEA-F2B1-45D6-867C-EEB465819091}" dt="2021-11-20T14:00:44.828" v="3208" actId="1076"/>
          <ac:cxnSpMkLst>
            <pc:docMk/>
            <pc:sldMk cId="2228909751" sldId="295"/>
            <ac:cxnSpMk id="31" creationId="{35C18D3A-4F47-47D9-9074-0A1FC1E02FDB}"/>
          </ac:cxnSpMkLst>
        </pc:cxnChg>
      </pc:sldChg>
      <pc:sldChg chg="addSp delSp modSp add mod">
        <pc:chgData name="Kata Benedek (Student)" userId="3d7ddc54-bae2-477f-b18b-e0f0cbd5d8e8" providerId="ADAL" clId="{F256DAEA-F2B1-45D6-867C-EEB465819091}" dt="2021-11-12T20:01:16.392" v="1120"/>
        <pc:sldMkLst>
          <pc:docMk/>
          <pc:sldMk cId="4264537560" sldId="296"/>
        </pc:sldMkLst>
        <pc:spChg chg="mod">
          <ac:chgData name="Kata Benedek (Student)" userId="3d7ddc54-bae2-477f-b18b-e0f0cbd5d8e8" providerId="ADAL" clId="{F256DAEA-F2B1-45D6-867C-EEB465819091}" dt="2021-11-11T15:02:24.222" v="404" actId="20577"/>
          <ac:spMkLst>
            <pc:docMk/>
            <pc:sldMk cId="4264537560" sldId="296"/>
            <ac:spMk id="2" creationId="{00000000-0000-0000-0000-000000000000}"/>
          </ac:spMkLst>
        </pc:spChg>
        <pc:spChg chg="add mod">
          <ac:chgData name="Kata Benedek (Student)" userId="3d7ddc54-bae2-477f-b18b-e0f0cbd5d8e8" providerId="ADAL" clId="{F256DAEA-F2B1-45D6-867C-EEB465819091}" dt="2021-11-12T20:01:16.392" v="1120"/>
          <ac:spMkLst>
            <pc:docMk/>
            <pc:sldMk cId="4264537560" sldId="296"/>
            <ac:spMk id="3" creationId="{C7F4AB4C-7B79-4D09-9223-CBD4ABE81DE0}"/>
          </ac:spMkLst>
        </pc:spChg>
        <pc:spChg chg="del mod">
          <ac:chgData name="Kata Benedek (Student)" userId="3d7ddc54-bae2-477f-b18b-e0f0cbd5d8e8" providerId="ADAL" clId="{F256DAEA-F2B1-45D6-867C-EEB465819091}" dt="2021-11-11T15:02:31.192" v="406"/>
          <ac:spMkLst>
            <pc:docMk/>
            <pc:sldMk cId="4264537560" sldId="296"/>
            <ac:spMk id="5" creationId="{BE165DFC-8A9D-40EC-A95E-7993895CF90D}"/>
          </ac:spMkLst>
        </pc:spChg>
      </pc:sldChg>
      <pc:sldChg chg="modSp add del mod">
        <pc:chgData name="Kata Benedek (Student)" userId="3d7ddc54-bae2-477f-b18b-e0f0cbd5d8e8" providerId="ADAL" clId="{F256DAEA-F2B1-45D6-867C-EEB465819091}" dt="2021-11-22T00:08:44.470" v="9066" actId="47"/>
        <pc:sldMkLst>
          <pc:docMk/>
          <pc:sldMk cId="4051198851" sldId="297"/>
        </pc:sldMkLst>
        <pc:spChg chg="mod">
          <ac:chgData name="Kata Benedek (Student)" userId="3d7ddc54-bae2-477f-b18b-e0f0cbd5d8e8" providerId="ADAL" clId="{F256DAEA-F2B1-45D6-867C-EEB465819091}" dt="2021-11-11T15:32:20.307" v="848" actId="20577"/>
          <ac:spMkLst>
            <pc:docMk/>
            <pc:sldMk cId="4051198851" sldId="297"/>
            <ac:spMk id="2" creationId="{D14CC4EB-4B89-4DED-85C6-E892E7706626}"/>
          </ac:spMkLst>
        </pc:spChg>
      </pc:sldChg>
      <pc:sldChg chg="addSp delSp modSp mod">
        <pc:chgData name="Kata Benedek (Student)" userId="3d7ddc54-bae2-477f-b18b-e0f0cbd5d8e8" providerId="ADAL" clId="{F256DAEA-F2B1-45D6-867C-EEB465819091}" dt="2021-11-22T00:22:31.449" v="9122" actId="1076"/>
        <pc:sldMkLst>
          <pc:docMk/>
          <pc:sldMk cId="54882555" sldId="298"/>
        </pc:sldMkLst>
        <pc:spChg chg="mod">
          <ac:chgData name="Kata Benedek (Student)" userId="3d7ddc54-bae2-477f-b18b-e0f0cbd5d8e8" providerId="ADAL" clId="{F256DAEA-F2B1-45D6-867C-EEB465819091}" dt="2021-11-21T22:20:11.194" v="8291" actId="207"/>
          <ac:spMkLst>
            <pc:docMk/>
            <pc:sldMk cId="54882555" sldId="298"/>
            <ac:spMk id="2" creationId="{00000000-0000-0000-0000-000000000000}"/>
          </ac:spMkLst>
        </pc:spChg>
        <pc:spChg chg="add del mod">
          <ac:chgData name="Kata Benedek (Student)" userId="3d7ddc54-bae2-477f-b18b-e0f0cbd5d8e8" providerId="ADAL" clId="{F256DAEA-F2B1-45D6-867C-EEB465819091}" dt="2021-11-21T21:09:22.191" v="7924" actId="478"/>
          <ac:spMkLst>
            <pc:docMk/>
            <pc:sldMk cId="54882555" sldId="298"/>
            <ac:spMk id="7" creationId="{83A6091C-D969-487A-ADFE-D69BEBE4D439}"/>
          </ac:spMkLst>
        </pc:spChg>
        <pc:spChg chg="mod">
          <ac:chgData name="Kata Benedek (Student)" userId="3d7ddc54-bae2-477f-b18b-e0f0cbd5d8e8" providerId="ADAL" clId="{F256DAEA-F2B1-45D6-867C-EEB465819091}" dt="2021-11-20T14:06:10.058" v="3417" actId="27636"/>
          <ac:spMkLst>
            <pc:docMk/>
            <pc:sldMk cId="54882555" sldId="298"/>
            <ac:spMk id="8" creationId="{E51E2B93-3696-471D-94EB-612CA436A13C}"/>
          </ac:spMkLst>
        </pc:spChg>
        <pc:spChg chg="mod">
          <ac:chgData name="Kata Benedek (Student)" userId="3d7ddc54-bae2-477f-b18b-e0f0cbd5d8e8" providerId="ADAL" clId="{F256DAEA-F2B1-45D6-867C-EEB465819091}" dt="2021-11-21T22:20:06.980" v="8290" actId="1076"/>
          <ac:spMkLst>
            <pc:docMk/>
            <pc:sldMk cId="54882555" sldId="298"/>
            <ac:spMk id="9" creationId="{DFC374E1-6D4E-4F6C-8705-D42E43DBC7CA}"/>
          </ac:spMkLst>
        </pc:spChg>
        <pc:spChg chg="add del mod">
          <ac:chgData name="Kata Benedek (Student)" userId="3d7ddc54-bae2-477f-b18b-e0f0cbd5d8e8" providerId="ADAL" clId="{F256DAEA-F2B1-45D6-867C-EEB465819091}" dt="2021-11-20T19:46:52.683" v="7041" actId="478"/>
          <ac:spMkLst>
            <pc:docMk/>
            <pc:sldMk cId="54882555" sldId="298"/>
            <ac:spMk id="11" creationId="{DB993078-E0BA-4990-B4DE-986FBBDC9FFF}"/>
          </ac:spMkLst>
        </pc:spChg>
        <pc:spChg chg="mod">
          <ac:chgData name="Kata Benedek (Student)" userId="3d7ddc54-bae2-477f-b18b-e0f0cbd5d8e8" providerId="ADAL" clId="{F256DAEA-F2B1-45D6-867C-EEB465819091}" dt="2021-11-22T00:22:31.449" v="9122" actId="1076"/>
          <ac:spMkLst>
            <pc:docMk/>
            <pc:sldMk cId="54882555" sldId="298"/>
            <ac:spMk id="12" creationId="{1647925E-1FC6-42F7-A717-C4157600B088}"/>
          </ac:spMkLst>
        </pc:spChg>
        <pc:spChg chg="add mod">
          <ac:chgData name="Kata Benedek (Student)" userId="3d7ddc54-bae2-477f-b18b-e0f0cbd5d8e8" providerId="ADAL" clId="{F256DAEA-F2B1-45D6-867C-EEB465819091}" dt="2021-11-21T21:16:02.429" v="8027" actId="1076"/>
          <ac:spMkLst>
            <pc:docMk/>
            <pc:sldMk cId="54882555" sldId="298"/>
            <ac:spMk id="13" creationId="{751B274B-F3CC-4B94-8096-BA1C792BA83A}"/>
          </ac:spMkLst>
        </pc:spChg>
        <pc:spChg chg="add mod">
          <ac:chgData name="Kata Benedek (Student)" userId="3d7ddc54-bae2-477f-b18b-e0f0cbd5d8e8" providerId="ADAL" clId="{F256DAEA-F2B1-45D6-867C-EEB465819091}" dt="2021-11-21T21:14:50.432" v="8025" actId="1076"/>
          <ac:spMkLst>
            <pc:docMk/>
            <pc:sldMk cId="54882555" sldId="298"/>
            <ac:spMk id="14" creationId="{0B2CB404-4741-49F3-B60E-7B1144DEF82C}"/>
          </ac:spMkLst>
        </pc:spChg>
        <pc:spChg chg="add mod">
          <ac:chgData name="Kata Benedek (Student)" userId="3d7ddc54-bae2-477f-b18b-e0f0cbd5d8e8" providerId="ADAL" clId="{F256DAEA-F2B1-45D6-867C-EEB465819091}" dt="2021-11-21T21:23:28.212" v="8053" actId="20577"/>
          <ac:spMkLst>
            <pc:docMk/>
            <pc:sldMk cId="54882555" sldId="298"/>
            <ac:spMk id="15" creationId="{693D8EEF-C0D4-4EB9-9EF3-B8528D52DF5A}"/>
          </ac:spMkLst>
        </pc:spChg>
        <pc:picChg chg="add del mod">
          <ac:chgData name="Kata Benedek (Student)" userId="3d7ddc54-bae2-477f-b18b-e0f0cbd5d8e8" providerId="ADAL" clId="{F256DAEA-F2B1-45D6-867C-EEB465819091}" dt="2021-11-21T21:09:25.532" v="7926" actId="478"/>
          <ac:picMkLst>
            <pc:docMk/>
            <pc:sldMk cId="54882555" sldId="298"/>
            <ac:picMk id="4" creationId="{419484F5-86D7-4BB3-840A-073509797D9D}"/>
          </ac:picMkLst>
        </pc:picChg>
        <pc:picChg chg="add del mod">
          <ac:chgData name="Kata Benedek (Student)" userId="3d7ddc54-bae2-477f-b18b-e0f0cbd5d8e8" providerId="ADAL" clId="{F256DAEA-F2B1-45D6-867C-EEB465819091}" dt="2021-11-21T21:09:20.501" v="7923" actId="478"/>
          <ac:picMkLst>
            <pc:docMk/>
            <pc:sldMk cId="54882555" sldId="298"/>
            <ac:picMk id="6" creationId="{A3DF788C-3BE3-4527-9C12-91DCD7D8E4EB}"/>
          </ac:picMkLst>
        </pc:picChg>
        <pc:picChg chg="add mod">
          <ac:chgData name="Kata Benedek (Student)" userId="3d7ddc54-bae2-477f-b18b-e0f0cbd5d8e8" providerId="ADAL" clId="{F256DAEA-F2B1-45D6-867C-EEB465819091}" dt="2021-11-21T21:11:22.785" v="7963" actId="1076"/>
          <ac:picMkLst>
            <pc:docMk/>
            <pc:sldMk cId="54882555" sldId="298"/>
            <ac:picMk id="11" creationId="{5E2B610C-F224-4D19-ABBB-F4546FB97478}"/>
          </ac:picMkLst>
        </pc:picChg>
        <pc:cxnChg chg="add del">
          <ac:chgData name="Kata Benedek (Student)" userId="3d7ddc54-bae2-477f-b18b-e0f0cbd5d8e8" providerId="ADAL" clId="{F256DAEA-F2B1-45D6-867C-EEB465819091}" dt="2021-11-18T16:22:30.819" v="1440" actId="478"/>
          <ac:cxnSpMkLst>
            <pc:docMk/>
            <pc:sldMk cId="54882555" sldId="298"/>
            <ac:cxnSpMk id="4" creationId="{90E8C738-793F-4D5C-B903-CEF9647B0F78}"/>
          </ac:cxnSpMkLst>
        </pc:cxnChg>
      </pc:sldChg>
      <pc:sldChg chg="addSp modSp mod ord modAnim">
        <pc:chgData name="Kata Benedek (Student)" userId="3d7ddc54-bae2-477f-b18b-e0f0cbd5d8e8" providerId="ADAL" clId="{F256DAEA-F2B1-45D6-867C-EEB465819091}" dt="2021-11-22T00:25:01.338" v="9131"/>
        <pc:sldMkLst>
          <pc:docMk/>
          <pc:sldMk cId="2052578196" sldId="299"/>
        </pc:sldMkLst>
        <pc:spChg chg="mod">
          <ac:chgData name="Kata Benedek (Student)" userId="3d7ddc54-bae2-477f-b18b-e0f0cbd5d8e8" providerId="ADAL" clId="{F256DAEA-F2B1-45D6-867C-EEB465819091}" dt="2021-11-18T16:45:57.960" v="1535" actId="207"/>
          <ac:spMkLst>
            <pc:docMk/>
            <pc:sldMk cId="2052578196" sldId="299"/>
            <ac:spMk id="5" creationId="{F7F5BB97-C9ED-46C1-A13C-6A7412A8F844}"/>
          </ac:spMkLst>
        </pc:spChg>
        <pc:spChg chg="add mod">
          <ac:chgData name="Kata Benedek (Student)" userId="3d7ddc54-bae2-477f-b18b-e0f0cbd5d8e8" providerId="ADAL" clId="{F256DAEA-F2B1-45D6-867C-EEB465819091}" dt="2021-11-21T23:16:35.006" v="8671" actId="1076"/>
          <ac:spMkLst>
            <pc:docMk/>
            <pc:sldMk cId="2052578196" sldId="299"/>
            <ac:spMk id="7" creationId="{730DAD32-F27F-407A-BA90-9FB1CD0F398C}"/>
          </ac:spMkLst>
        </pc:spChg>
        <pc:spChg chg="mod">
          <ac:chgData name="Kata Benedek (Student)" userId="3d7ddc54-bae2-477f-b18b-e0f0cbd5d8e8" providerId="ADAL" clId="{F256DAEA-F2B1-45D6-867C-EEB465819091}" dt="2021-11-19T17:54:35.419" v="1688" actId="1076"/>
          <ac:spMkLst>
            <pc:docMk/>
            <pc:sldMk cId="2052578196" sldId="299"/>
            <ac:spMk id="15" creationId="{D8285A45-FC82-4166-A4B9-5526D6494584}"/>
          </ac:spMkLst>
        </pc:spChg>
        <pc:spChg chg="mod">
          <ac:chgData name="Kata Benedek (Student)" userId="3d7ddc54-bae2-477f-b18b-e0f0cbd5d8e8" providerId="ADAL" clId="{F256DAEA-F2B1-45D6-867C-EEB465819091}" dt="2021-11-19T17:54:24.896" v="1686" actId="14100"/>
          <ac:spMkLst>
            <pc:docMk/>
            <pc:sldMk cId="2052578196" sldId="299"/>
            <ac:spMk id="17" creationId="{FCE2B428-56A2-4F04-8F9F-848533370AD4}"/>
          </ac:spMkLst>
        </pc:spChg>
        <pc:spChg chg="add mod">
          <ac:chgData name="Kata Benedek (Student)" userId="3d7ddc54-bae2-477f-b18b-e0f0cbd5d8e8" providerId="ADAL" clId="{F256DAEA-F2B1-45D6-867C-EEB465819091}" dt="2021-11-21T23:09:31.806" v="8664" actId="1076"/>
          <ac:spMkLst>
            <pc:docMk/>
            <pc:sldMk cId="2052578196" sldId="299"/>
            <ac:spMk id="20" creationId="{35F49903-85F8-4A49-9283-5A882D0336C1}"/>
          </ac:spMkLst>
        </pc:spChg>
        <pc:spChg chg="mod">
          <ac:chgData name="Kata Benedek (Student)" userId="3d7ddc54-bae2-477f-b18b-e0f0cbd5d8e8" providerId="ADAL" clId="{F256DAEA-F2B1-45D6-867C-EEB465819091}" dt="2021-11-21T23:26:50.025" v="8674" actId="20577"/>
          <ac:spMkLst>
            <pc:docMk/>
            <pc:sldMk cId="2052578196" sldId="299"/>
            <ac:spMk id="23" creationId="{8285F683-4E48-4ECC-8439-E62B1B195291}"/>
          </ac:spMkLst>
        </pc:spChg>
        <pc:grpChg chg="mod">
          <ac:chgData name="Kata Benedek (Student)" userId="3d7ddc54-bae2-477f-b18b-e0f0cbd5d8e8" providerId="ADAL" clId="{F256DAEA-F2B1-45D6-867C-EEB465819091}" dt="2021-11-18T16:48:59.270" v="1539" actId="1076"/>
          <ac:grpSpMkLst>
            <pc:docMk/>
            <pc:sldMk cId="2052578196" sldId="299"/>
            <ac:grpSpMk id="6" creationId="{CB93E173-A739-4278-96BD-855C6E8DC0DB}"/>
          </ac:grpSpMkLst>
        </pc:grpChg>
        <pc:cxnChg chg="mod">
          <ac:chgData name="Kata Benedek (Student)" userId="3d7ddc54-bae2-477f-b18b-e0f0cbd5d8e8" providerId="ADAL" clId="{F256DAEA-F2B1-45D6-867C-EEB465819091}" dt="2021-11-21T23:15:52.673" v="8665" actId="1582"/>
          <ac:cxnSpMkLst>
            <pc:docMk/>
            <pc:sldMk cId="2052578196" sldId="299"/>
            <ac:cxnSpMk id="11" creationId="{467FD02F-4135-49F3-802A-C2A41390EFF6}"/>
          </ac:cxnSpMkLst>
        </pc:cxnChg>
      </pc:sldChg>
      <pc:sldChg chg="new del">
        <pc:chgData name="Kata Benedek (Student)" userId="3d7ddc54-bae2-477f-b18b-e0f0cbd5d8e8" providerId="ADAL" clId="{F256DAEA-F2B1-45D6-867C-EEB465819091}" dt="2021-11-19T18:00:41.709" v="1712" actId="47"/>
        <pc:sldMkLst>
          <pc:docMk/>
          <pc:sldMk cId="1208495638" sldId="300"/>
        </pc:sldMkLst>
      </pc:sldChg>
      <pc:sldChg chg="addSp delSp modSp add mod modNotesTx">
        <pc:chgData name="Kata Benedek (Student)" userId="3d7ddc54-bae2-477f-b18b-e0f0cbd5d8e8" providerId="ADAL" clId="{F256DAEA-F2B1-45D6-867C-EEB465819091}" dt="2021-11-21T23:43:24.818" v="8836" actId="20577"/>
        <pc:sldMkLst>
          <pc:docMk/>
          <pc:sldMk cId="1294753008" sldId="300"/>
        </pc:sldMkLst>
        <pc:spChg chg="mod">
          <ac:chgData name="Kata Benedek (Student)" userId="3d7ddc54-bae2-477f-b18b-e0f0cbd5d8e8" providerId="ADAL" clId="{F256DAEA-F2B1-45D6-867C-EEB465819091}" dt="2021-11-21T23:43:24.818" v="8836" actId="20577"/>
          <ac:spMkLst>
            <pc:docMk/>
            <pc:sldMk cId="1294753008" sldId="300"/>
            <ac:spMk id="2" creationId="{00000000-0000-0000-0000-000000000000}"/>
          </ac:spMkLst>
        </pc:spChg>
        <pc:spChg chg="add mod">
          <ac:chgData name="Kata Benedek (Student)" userId="3d7ddc54-bae2-477f-b18b-e0f0cbd5d8e8" providerId="ADAL" clId="{F256DAEA-F2B1-45D6-867C-EEB465819091}" dt="2021-11-21T22:36:21.572" v="8308" actId="20577"/>
          <ac:spMkLst>
            <pc:docMk/>
            <pc:sldMk cId="1294753008" sldId="300"/>
            <ac:spMk id="3" creationId="{9D4E107F-B3DB-4783-A097-F733C422C56B}"/>
          </ac:spMkLst>
        </pc:spChg>
        <pc:spChg chg="add del mod">
          <ac:chgData name="Kata Benedek (Student)" userId="3d7ddc54-bae2-477f-b18b-e0f0cbd5d8e8" providerId="ADAL" clId="{F256DAEA-F2B1-45D6-867C-EEB465819091}" dt="2021-11-21T23:42:39.523" v="8753" actId="20577"/>
          <ac:spMkLst>
            <pc:docMk/>
            <pc:sldMk cId="1294753008" sldId="300"/>
            <ac:spMk id="5" creationId="{63156548-E02B-481A-9236-5238396268E6}"/>
          </ac:spMkLst>
        </pc:spChg>
        <pc:spChg chg="mod">
          <ac:chgData name="Kata Benedek (Student)" userId="3d7ddc54-bae2-477f-b18b-e0f0cbd5d8e8" providerId="ADAL" clId="{F256DAEA-F2B1-45D6-867C-EEB465819091}" dt="2021-11-20T10:13:58.067" v="2033" actId="1076"/>
          <ac:spMkLst>
            <pc:docMk/>
            <pc:sldMk cId="1294753008" sldId="300"/>
            <ac:spMk id="9" creationId="{DFC374E1-6D4E-4F6C-8705-D42E43DBC7CA}"/>
          </ac:spMkLst>
        </pc:spChg>
        <pc:spChg chg="add del mod">
          <ac:chgData name="Kata Benedek (Student)" userId="3d7ddc54-bae2-477f-b18b-e0f0cbd5d8e8" providerId="ADAL" clId="{F256DAEA-F2B1-45D6-867C-EEB465819091}" dt="2021-11-20T17:56:45.917" v="6036" actId="21"/>
          <ac:spMkLst>
            <pc:docMk/>
            <pc:sldMk cId="1294753008" sldId="300"/>
            <ac:spMk id="11" creationId="{64627218-4B0C-4644-98E7-15D97BDCEA52}"/>
          </ac:spMkLst>
        </pc:spChg>
        <pc:spChg chg="add mod">
          <ac:chgData name="Kata Benedek (Student)" userId="3d7ddc54-bae2-477f-b18b-e0f0cbd5d8e8" providerId="ADAL" clId="{F256DAEA-F2B1-45D6-867C-EEB465819091}" dt="2021-11-20T17:59:18.931" v="6103" actId="1076"/>
          <ac:spMkLst>
            <pc:docMk/>
            <pc:sldMk cId="1294753008" sldId="300"/>
            <ac:spMk id="12" creationId="{952C8000-27A0-40B4-AFAC-A53847EBB300}"/>
          </ac:spMkLst>
        </pc:spChg>
        <pc:spChg chg="add del mod">
          <ac:chgData name="Kata Benedek (Student)" userId="3d7ddc54-bae2-477f-b18b-e0f0cbd5d8e8" providerId="ADAL" clId="{F256DAEA-F2B1-45D6-867C-EEB465819091}" dt="2021-11-20T12:52:51.506" v="2626"/>
          <ac:spMkLst>
            <pc:docMk/>
            <pc:sldMk cId="1294753008" sldId="300"/>
            <ac:spMk id="13" creationId="{DCCFD881-4F62-4B22-A827-9C3CC7249684}"/>
          </ac:spMkLst>
        </pc:spChg>
        <pc:spChg chg="add del mod">
          <ac:chgData name="Kata Benedek (Student)" userId="3d7ddc54-bae2-477f-b18b-e0f0cbd5d8e8" providerId="ADAL" clId="{F256DAEA-F2B1-45D6-867C-EEB465819091}" dt="2021-11-20T12:52:51.507" v="2628"/>
          <ac:spMkLst>
            <pc:docMk/>
            <pc:sldMk cId="1294753008" sldId="300"/>
            <ac:spMk id="14" creationId="{DC788A63-8356-4B3D-890A-7E1761A3A1DA}"/>
          </ac:spMkLst>
        </pc:spChg>
        <pc:spChg chg="add mod">
          <ac:chgData name="Kata Benedek (Student)" userId="3d7ddc54-bae2-477f-b18b-e0f0cbd5d8e8" providerId="ADAL" clId="{F256DAEA-F2B1-45D6-867C-EEB465819091}" dt="2021-11-20T17:59:27.800" v="6105" actId="1076"/>
          <ac:spMkLst>
            <pc:docMk/>
            <pc:sldMk cId="1294753008" sldId="300"/>
            <ac:spMk id="16" creationId="{1314BD82-4AAC-4D95-BF1E-F601D563BB04}"/>
          </ac:spMkLst>
        </pc:spChg>
        <pc:spChg chg="add mod">
          <ac:chgData name="Kata Benedek (Student)" userId="3d7ddc54-bae2-477f-b18b-e0f0cbd5d8e8" providerId="ADAL" clId="{F256DAEA-F2B1-45D6-867C-EEB465819091}" dt="2021-11-20T17:59:33.378" v="6106" actId="1076"/>
          <ac:spMkLst>
            <pc:docMk/>
            <pc:sldMk cId="1294753008" sldId="300"/>
            <ac:spMk id="23" creationId="{9AFEE469-26F4-492B-8081-185100BB10BF}"/>
          </ac:spMkLst>
        </pc:spChg>
        <pc:spChg chg="add mod">
          <ac:chgData name="Kata Benedek (Student)" userId="3d7ddc54-bae2-477f-b18b-e0f0cbd5d8e8" providerId="ADAL" clId="{F256DAEA-F2B1-45D6-867C-EEB465819091}" dt="2021-11-20T17:52:24.413" v="5909" actId="1076"/>
          <ac:spMkLst>
            <pc:docMk/>
            <pc:sldMk cId="1294753008" sldId="300"/>
            <ac:spMk id="34" creationId="{9568EC44-ACA7-4EA9-B529-9F203F779525}"/>
          </ac:spMkLst>
        </pc:spChg>
        <pc:spChg chg="add mod">
          <ac:chgData name="Kata Benedek (Student)" userId="3d7ddc54-bae2-477f-b18b-e0f0cbd5d8e8" providerId="ADAL" clId="{F256DAEA-F2B1-45D6-867C-EEB465819091}" dt="2021-11-20T15:15:04.070" v="4158" actId="1076"/>
          <ac:spMkLst>
            <pc:docMk/>
            <pc:sldMk cId="1294753008" sldId="300"/>
            <ac:spMk id="35" creationId="{9072E182-2EC4-41C5-9F45-E6849DC23920}"/>
          </ac:spMkLst>
        </pc:spChg>
        <pc:spChg chg="add del mod">
          <ac:chgData name="Kata Benedek (Student)" userId="3d7ddc54-bae2-477f-b18b-e0f0cbd5d8e8" providerId="ADAL" clId="{F256DAEA-F2B1-45D6-867C-EEB465819091}" dt="2021-11-20T15:17:37.040" v="4211"/>
          <ac:spMkLst>
            <pc:docMk/>
            <pc:sldMk cId="1294753008" sldId="300"/>
            <ac:spMk id="36" creationId="{52944693-CA0C-41C3-BA20-04B777E78DC9}"/>
          </ac:spMkLst>
        </pc:spChg>
        <pc:spChg chg="add del mod">
          <ac:chgData name="Kata Benedek (Student)" userId="3d7ddc54-bae2-477f-b18b-e0f0cbd5d8e8" providerId="ADAL" clId="{F256DAEA-F2B1-45D6-867C-EEB465819091}" dt="2021-11-20T20:00:20.684" v="7640" actId="21"/>
          <ac:spMkLst>
            <pc:docMk/>
            <pc:sldMk cId="1294753008" sldId="300"/>
            <ac:spMk id="37" creationId="{E1057DDE-C7DB-4C12-B9A7-05DF308A10B6}"/>
          </ac:spMkLst>
        </pc:spChg>
        <pc:spChg chg="add mod">
          <ac:chgData name="Kata Benedek (Student)" userId="3d7ddc54-bae2-477f-b18b-e0f0cbd5d8e8" providerId="ADAL" clId="{F256DAEA-F2B1-45D6-867C-EEB465819091}" dt="2021-11-20T20:00:03.332" v="7636" actId="1076"/>
          <ac:spMkLst>
            <pc:docMk/>
            <pc:sldMk cId="1294753008" sldId="300"/>
            <ac:spMk id="38" creationId="{E873A5D8-950D-4EE3-AFB5-24FFB4347E19}"/>
          </ac:spMkLst>
        </pc:spChg>
        <pc:spChg chg="add del mod">
          <ac:chgData name="Kata Benedek (Student)" userId="3d7ddc54-bae2-477f-b18b-e0f0cbd5d8e8" providerId="ADAL" clId="{F256DAEA-F2B1-45D6-867C-EEB465819091}" dt="2021-11-20T20:00:38.312" v="7644" actId="1076"/>
          <ac:spMkLst>
            <pc:docMk/>
            <pc:sldMk cId="1294753008" sldId="300"/>
            <ac:spMk id="39" creationId="{61FCD8C2-B77D-42F4-9C49-207C2B1C2363}"/>
          </ac:spMkLst>
        </pc:spChg>
        <pc:picChg chg="add del mod ord">
          <ac:chgData name="Kata Benedek (Student)" userId="3d7ddc54-bae2-477f-b18b-e0f0cbd5d8e8" providerId="ADAL" clId="{F256DAEA-F2B1-45D6-867C-EEB465819091}" dt="2021-11-20T20:00:29.262" v="7641" actId="1076"/>
          <ac:picMkLst>
            <pc:docMk/>
            <pc:sldMk cId="1294753008" sldId="300"/>
            <ac:picMk id="4" creationId="{6353C48E-559D-4091-986A-6D876EC8D201}"/>
          </ac:picMkLst>
        </pc:picChg>
        <pc:picChg chg="add mod">
          <ac:chgData name="Kata Benedek (Student)" userId="3d7ddc54-bae2-477f-b18b-e0f0cbd5d8e8" providerId="ADAL" clId="{F256DAEA-F2B1-45D6-867C-EEB465819091}" dt="2021-11-20T19:59:57.241" v="7635" actId="1076"/>
          <ac:picMkLst>
            <pc:docMk/>
            <pc:sldMk cId="1294753008" sldId="300"/>
            <ac:picMk id="7" creationId="{F090CD15-AB27-4138-A07A-04E5A4E9DE74}"/>
          </ac:picMkLst>
        </pc:picChg>
        <pc:picChg chg="del">
          <ac:chgData name="Kata Benedek (Student)" userId="3d7ddc54-bae2-477f-b18b-e0f0cbd5d8e8" providerId="ADAL" clId="{F256DAEA-F2B1-45D6-867C-EEB465819091}" dt="2021-11-19T18:00:49.092" v="1714" actId="478"/>
          <ac:picMkLst>
            <pc:docMk/>
            <pc:sldMk cId="1294753008" sldId="300"/>
            <ac:picMk id="15" creationId="{A0BF99CB-94BF-47AD-80AF-DAD25C876C3B}"/>
          </ac:picMkLst>
        </pc:picChg>
        <pc:picChg chg="add del mod">
          <ac:chgData name="Kata Benedek (Student)" userId="3d7ddc54-bae2-477f-b18b-e0f0cbd5d8e8" providerId="ADAL" clId="{F256DAEA-F2B1-45D6-867C-EEB465819091}" dt="2021-11-20T14:52:50.149" v="3688" actId="478"/>
          <ac:picMkLst>
            <pc:docMk/>
            <pc:sldMk cId="1294753008" sldId="300"/>
            <ac:picMk id="22" creationId="{384FA67D-F971-4AD8-A4A9-0BC4233FA1E7}"/>
          </ac:picMkLst>
        </pc:picChg>
        <pc:cxnChg chg="add del mod">
          <ac:chgData name="Kata Benedek (Student)" userId="3d7ddc54-bae2-477f-b18b-e0f0cbd5d8e8" providerId="ADAL" clId="{F256DAEA-F2B1-45D6-867C-EEB465819091}" dt="2021-11-20T17:58:28.608" v="6094" actId="478"/>
          <ac:cxnSpMkLst>
            <pc:docMk/>
            <pc:sldMk cId="1294753008" sldId="300"/>
            <ac:cxnSpMk id="19" creationId="{5E24AE62-C492-411B-B179-18919EDD5905}"/>
          </ac:cxnSpMkLst>
        </pc:cxnChg>
        <pc:cxnChg chg="add del mod">
          <ac:chgData name="Kata Benedek (Student)" userId="3d7ddc54-bae2-477f-b18b-e0f0cbd5d8e8" providerId="ADAL" clId="{F256DAEA-F2B1-45D6-867C-EEB465819091}" dt="2021-11-20T17:58:27.423" v="6093" actId="478"/>
          <ac:cxnSpMkLst>
            <pc:docMk/>
            <pc:sldMk cId="1294753008" sldId="300"/>
            <ac:cxnSpMk id="24" creationId="{834A7B52-93C0-483E-BF70-6FC53263A481}"/>
          </ac:cxnSpMkLst>
        </pc:cxnChg>
        <pc:cxnChg chg="add del mod">
          <ac:chgData name="Kata Benedek (Student)" userId="3d7ddc54-bae2-477f-b18b-e0f0cbd5d8e8" providerId="ADAL" clId="{F256DAEA-F2B1-45D6-867C-EEB465819091}" dt="2021-11-20T15:03:06.495" v="3969" actId="478"/>
          <ac:cxnSpMkLst>
            <pc:docMk/>
            <pc:sldMk cId="1294753008" sldId="300"/>
            <ac:cxnSpMk id="25" creationId="{359EB8D0-FB8D-4079-A3A2-AF552D6A53EC}"/>
          </ac:cxnSpMkLst>
        </pc:cxnChg>
        <pc:cxnChg chg="add del mod">
          <ac:chgData name="Kata Benedek (Student)" userId="3d7ddc54-bae2-477f-b18b-e0f0cbd5d8e8" providerId="ADAL" clId="{F256DAEA-F2B1-45D6-867C-EEB465819091}" dt="2021-11-20T19:58:41.643" v="7550" actId="478"/>
          <ac:cxnSpMkLst>
            <pc:docMk/>
            <pc:sldMk cId="1294753008" sldId="300"/>
            <ac:cxnSpMk id="26" creationId="{9193D896-7204-426F-8962-938BEB2BA085}"/>
          </ac:cxnSpMkLst>
        </pc:cxnChg>
        <pc:cxnChg chg="add del mod">
          <ac:chgData name="Kata Benedek (Student)" userId="3d7ddc54-bae2-477f-b18b-e0f0cbd5d8e8" providerId="ADAL" clId="{F256DAEA-F2B1-45D6-867C-EEB465819091}" dt="2021-11-20T19:58:40.030" v="7549" actId="478"/>
          <ac:cxnSpMkLst>
            <pc:docMk/>
            <pc:sldMk cId="1294753008" sldId="300"/>
            <ac:cxnSpMk id="27" creationId="{C912C0FB-A077-4204-909D-1E0A531513DD}"/>
          </ac:cxnSpMkLst>
        </pc:cxnChg>
        <pc:cxnChg chg="add mod">
          <ac:chgData name="Kata Benedek (Student)" userId="3d7ddc54-bae2-477f-b18b-e0f0cbd5d8e8" providerId="ADAL" clId="{F256DAEA-F2B1-45D6-867C-EEB465819091}" dt="2021-11-21T23:42:23.888" v="8748" actId="1076"/>
          <ac:cxnSpMkLst>
            <pc:docMk/>
            <pc:sldMk cId="1294753008" sldId="300"/>
            <ac:cxnSpMk id="28" creationId="{5C3A783A-B390-4030-A9A8-A4F8BBB88641}"/>
          </ac:cxnSpMkLst>
        </pc:cxnChg>
        <pc:cxnChg chg="add mod">
          <ac:chgData name="Kata Benedek (Student)" userId="3d7ddc54-bae2-477f-b18b-e0f0cbd5d8e8" providerId="ADAL" clId="{F256DAEA-F2B1-45D6-867C-EEB465819091}" dt="2021-11-20T15:14:41.452" v="4152" actId="1076"/>
          <ac:cxnSpMkLst>
            <pc:docMk/>
            <pc:sldMk cId="1294753008" sldId="300"/>
            <ac:cxnSpMk id="29" creationId="{C3492BF5-4435-43A6-9AF2-9FAF3CA0F58F}"/>
          </ac:cxnSpMkLst>
        </pc:cxnChg>
        <pc:cxnChg chg="add mod">
          <ac:chgData name="Kata Benedek (Student)" userId="3d7ddc54-bae2-477f-b18b-e0f0cbd5d8e8" providerId="ADAL" clId="{F256DAEA-F2B1-45D6-867C-EEB465819091}" dt="2021-11-20T15:14:38.860" v="4151" actId="14100"/>
          <ac:cxnSpMkLst>
            <pc:docMk/>
            <pc:sldMk cId="1294753008" sldId="300"/>
            <ac:cxnSpMk id="31" creationId="{A2E0A8A0-1AD1-4FCB-84E7-C974168EEF22}"/>
          </ac:cxnSpMkLst>
        </pc:cxnChg>
        <pc:cxnChg chg="add mod">
          <ac:chgData name="Kata Benedek (Student)" userId="3d7ddc54-bae2-477f-b18b-e0f0cbd5d8e8" providerId="ADAL" clId="{F256DAEA-F2B1-45D6-867C-EEB465819091}" dt="2021-11-21T23:40:57.572" v="8723" actId="1076"/>
          <ac:cxnSpMkLst>
            <pc:docMk/>
            <pc:sldMk cId="1294753008" sldId="300"/>
            <ac:cxnSpMk id="41" creationId="{A511EB0C-C062-4AAD-8DD8-17F732B1123A}"/>
          </ac:cxnSpMkLst>
        </pc:cxnChg>
        <pc:cxnChg chg="add mod">
          <ac:chgData name="Kata Benedek (Student)" userId="3d7ddc54-bae2-477f-b18b-e0f0cbd5d8e8" providerId="ADAL" clId="{F256DAEA-F2B1-45D6-867C-EEB465819091}" dt="2021-11-21T23:42:09.013" v="8730" actId="1076"/>
          <ac:cxnSpMkLst>
            <pc:docMk/>
            <pc:sldMk cId="1294753008" sldId="300"/>
            <ac:cxnSpMk id="42" creationId="{F82AF888-A33E-4397-84F2-D74B8BB9438D}"/>
          </ac:cxnSpMkLst>
        </pc:cxnChg>
      </pc:sldChg>
      <pc:sldChg chg="addSp modSp new add del">
        <pc:chgData name="Kata Benedek (Student)" userId="3d7ddc54-bae2-477f-b18b-e0f0cbd5d8e8" providerId="ADAL" clId="{F256DAEA-F2B1-45D6-867C-EEB465819091}" dt="2021-11-20T19:15:37.051" v="6815" actId="47"/>
        <pc:sldMkLst>
          <pc:docMk/>
          <pc:sldMk cId="1502802633" sldId="301"/>
        </pc:sldMkLst>
        <pc:picChg chg="add mod">
          <ac:chgData name="Kata Benedek (Student)" userId="3d7ddc54-bae2-477f-b18b-e0f0cbd5d8e8" providerId="ADAL" clId="{F256DAEA-F2B1-45D6-867C-EEB465819091}" dt="2021-11-20T14:29:50.439" v="3542"/>
          <ac:picMkLst>
            <pc:docMk/>
            <pc:sldMk cId="1502802633" sldId="301"/>
            <ac:picMk id="2" creationId="{4A928468-52C4-45F9-BE89-CF2695D633FC}"/>
          </ac:picMkLst>
        </pc:picChg>
      </pc:sldChg>
      <pc:sldChg chg="addSp delSp modSp add mod">
        <pc:chgData name="Kata Benedek (Student)" userId="3d7ddc54-bae2-477f-b18b-e0f0cbd5d8e8" providerId="ADAL" clId="{F256DAEA-F2B1-45D6-867C-EEB465819091}" dt="2021-11-21T22:10:30.696" v="8203" actId="1076"/>
        <pc:sldMkLst>
          <pc:docMk/>
          <pc:sldMk cId="1211609575" sldId="302"/>
        </pc:sldMkLst>
        <pc:spChg chg="mod">
          <ac:chgData name="Kata Benedek (Student)" userId="3d7ddc54-bae2-477f-b18b-e0f0cbd5d8e8" providerId="ADAL" clId="{F256DAEA-F2B1-45D6-867C-EEB465819091}" dt="2021-11-21T21:35:31.549" v="8141" actId="20577"/>
          <ac:spMkLst>
            <pc:docMk/>
            <pc:sldMk cId="1211609575" sldId="302"/>
            <ac:spMk id="2" creationId="{00000000-0000-0000-0000-000000000000}"/>
          </ac:spMkLst>
        </pc:spChg>
        <pc:spChg chg="mod">
          <ac:chgData name="Kata Benedek (Student)" userId="3d7ddc54-bae2-477f-b18b-e0f0cbd5d8e8" providerId="ADAL" clId="{F256DAEA-F2B1-45D6-867C-EEB465819091}" dt="2021-11-21T22:08:45.312" v="8185" actId="20577"/>
          <ac:spMkLst>
            <pc:docMk/>
            <pc:sldMk cId="1211609575" sldId="302"/>
            <ac:spMk id="4" creationId="{91480D22-60E6-4FE7-8893-F831BBD4FE31}"/>
          </ac:spMkLst>
        </pc:spChg>
        <pc:spChg chg="add mod">
          <ac:chgData name="Kata Benedek (Student)" userId="3d7ddc54-bae2-477f-b18b-e0f0cbd5d8e8" providerId="ADAL" clId="{F256DAEA-F2B1-45D6-867C-EEB465819091}" dt="2021-11-21T22:10:30.696" v="8203" actId="1076"/>
          <ac:spMkLst>
            <pc:docMk/>
            <pc:sldMk cId="1211609575" sldId="302"/>
            <ac:spMk id="5" creationId="{EC5C2646-14D4-4782-93D2-8DAF98EB5965}"/>
          </ac:spMkLst>
        </pc:spChg>
        <pc:spChg chg="del mod">
          <ac:chgData name="Kata Benedek (Student)" userId="3d7ddc54-bae2-477f-b18b-e0f0cbd5d8e8" providerId="ADAL" clId="{F256DAEA-F2B1-45D6-867C-EEB465819091}" dt="2021-11-20T19:15:18.394" v="6809" actId="478"/>
          <ac:spMkLst>
            <pc:docMk/>
            <pc:sldMk cId="1211609575" sldId="302"/>
            <ac:spMk id="12" creationId="{1647925E-1FC6-42F7-A717-C4157600B088}"/>
          </ac:spMkLst>
        </pc:spChg>
        <pc:picChg chg="add del mod">
          <ac:chgData name="Kata Benedek (Student)" userId="3d7ddc54-bae2-477f-b18b-e0f0cbd5d8e8" providerId="ADAL" clId="{F256DAEA-F2B1-45D6-867C-EEB465819091}" dt="2021-11-20T19:34:41.133" v="6968" actId="478"/>
          <ac:picMkLst>
            <pc:docMk/>
            <pc:sldMk cId="1211609575" sldId="302"/>
            <ac:picMk id="5" creationId="{559BE99D-8356-47D5-ACDC-1DD2CB781EEF}"/>
          </ac:picMkLst>
        </pc:picChg>
        <pc:picChg chg="add del">
          <ac:chgData name="Kata Benedek (Student)" userId="3d7ddc54-bae2-477f-b18b-e0f0cbd5d8e8" providerId="ADAL" clId="{F256DAEA-F2B1-45D6-867C-EEB465819091}" dt="2021-11-20T19:36:48.836" v="6970" actId="478"/>
          <ac:picMkLst>
            <pc:docMk/>
            <pc:sldMk cId="1211609575" sldId="302"/>
            <ac:picMk id="6" creationId="{1E625E54-1313-496E-9C67-37D3ED750C3E}"/>
          </ac:picMkLst>
        </pc:picChg>
        <pc:picChg chg="del">
          <ac:chgData name="Kata Benedek (Student)" userId="3d7ddc54-bae2-477f-b18b-e0f0cbd5d8e8" providerId="ADAL" clId="{F256DAEA-F2B1-45D6-867C-EEB465819091}" dt="2021-11-20T19:15:20.149" v="6810" actId="478"/>
          <ac:picMkLst>
            <pc:docMk/>
            <pc:sldMk cId="1211609575" sldId="302"/>
            <ac:picMk id="11" creationId="{765F7785-C2B8-4A93-A65D-EE0257568DDD}"/>
          </ac:picMkLst>
        </pc:picChg>
        <pc:picChg chg="add mod">
          <ac:chgData name="Kata Benedek (Student)" userId="3d7ddc54-bae2-477f-b18b-e0f0cbd5d8e8" providerId="ADAL" clId="{F256DAEA-F2B1-45D6-867C-EEB465819091}" dt="2021-11-21T22:08:05.852" v="8164" actId="1076"/>
          <ac:picMkLst>
            <pc:docMk/>
            <pc:sldMk cId="1211609575" sldId="302"/>
            <ac:picMk id="13" creationId="{58201058-50EB-43B0-A36A-559FF216F031}"/>
          </ac:picMkLst>
        </pc:picChg>
        <pc:picChg chg="add mod">
          <ac:chgData name="Kata Benedek (Student)" userId="3d7ddc54-bae2-477f-b18b-e0f0cbd5d8e8" providerId="ADAL" clId="{F256DAEA-F2B1-45D6-867C-EEB465819091}" dt="2021-11-20T19:39:15.220" v="6981" actId="1076"/>
          <ac:picMkLst>
            <pc:docMk/>
            <pc:sldMk cId="1211609575" sldId="302"/>
            <ac:picMk id="14" creationId="{6F450EEE-9FD8-4CE7-9FCF-026D3EB2E6DF}"/>
          </ac:picMkLst>
        </pc:picChg>
        <pc:cxnChg chg="del">
          <ac:chgData name="Kata Benedek (Student)" userId="3d7ddc54-bae2-477f-b18b-e0f0cbd5d8e8" providerId="ADAL" clId="{F256DAEA-F2B1-45D6-867C-EEB465819091}" dt="2021-11-20T19:15:21.239" v="6811" actId="478"/>
          <ac:cxnSpMkLst>
            <pc:docMk/>
            <pc:sldMk cId="1211609575" sldId="302"/>
            <ac:cxnSpMk id="4" creationId="{4414737E-EF85-4942-910C-982900C41D90}"/>
          </ac:cxnSpMkLst>
        </pc:cxnChg>
      </pc:sldChg>
      <pc:sldChg chg="new del">
        <pc:chgData name="Kata Benedek (Student)" userId="3d7ddc54-bae2-477f-b18b-e0f0cbd5d8e8" providerId="ADAL" clId="{F256DAEA-F2B1-45D6-867C-EEB465819091}" dt="2021-11-21T20:14:47.498" v="7721" actId="47"/>
        <pc:sldMkLst>
          <pc:docMk/>
          <pc:sldMk cId="531224271" sldId="303"/>
        </pc:sldMkLst>
      </pc:sldChg>
      <pc:sldChg chg="addSp modSp add mod">
        <pc:chgData name="Kata Benedek (Student)" userId="3d7ddc54-bae2-477f-b18b-e0f0cbd5d8e8" providerId="ADAL" clId="{F256DAEA-F2B1-45D6-867C-EEB465819091}" dt="2021-11-22T00:15:37.561" v="9106" actId="1076"/>
        <pc:sldMkLst>
          <pc:docMk/>
          <pc:sldMk cId="1139515480" sldId="303"/>
        </pc:sldMkLst>
        <pc:spChg chg="mod">
          <ac:chgData name="Kata Benedek (Student)" userId="3d7ddc54-bae2-477f-b18b-e0f0cbd5d8e8" providerId="ADAL" clId="{F256DAEA-F2B1-45D6-867C-EEB465819091}" dt="2021-11-22T00:15:37.561" v="9106" actId="1076"/>
          <ac:spMkLst>
            <pc:docMk/>
            <pc:sldMk cId="1139515480" sldId="303"/>
            <ac:spMk id="3" creationId="{8C122DBF-303B-479A-926D-C406DA2473EC}"/>
          </ac:spMkLst>
        </pc:spChg>
        <pc:spChg chg="add mod">
          <ac:chgData name="Kata Benedek (Student)" userId="3d7ddc54-bae2-477f-b18b-e0f0cbd5d8e8" providerId="ADAL" clId="{F256DAEA-F2B1-45D6-867C-EEB465819091}" dt="2021-11-21T23:32:43.115" v="8682" actId="1076"/>
          <ac:spMkLst>
            <pc:docMk/>
            <pc:sldMk cId="1139515480" sldId="303"/>
            <ac:spMk id="4" creationId="{E344C162-C1C9-404D-9804-F79D87FE7478}"/>
          </ac:spMkLst>
        </pc:spChg>
        <pc:spChg chg="mod">
          <ac:chgData name="Kata Benedek (Student)" userId="3d7ddc54-bae2-477f-b18b-e0f0cbd5d8e8" providerId="ADAL" clId="{F256DAEA-F2B1-45D6-867C-EEB465819091}" dt="2021-11-21T23:32:22.841" v="8675" actId="1076"/>
          <ac:spMkLst>
            <pc:docMk/>
            <pc:sldMk cId="1139515480" sldId="303"/>
            <ac:spMk id="37" creationId="{E68457AD-ED63-4022-A0AA-E62E4A1D2114}"/>
          </ac:spMkLst>
        </pc:spChg>
      </pc:sldChg>
      <pc:sldChg chg="add del">
        <pc:chgData name="Kata Benedek (Student)" userId="3d7ddc54-bae2-477f-b18b-e0f0cbd5d8e8" providerId="ADAL" clId="{F256DAEA-F2B1-45D6-867C-EEB465819091}" dt="2021-11-20T19:19:28.880" v="6822" actId="2696"/>
        <pc:sldMkLst>
          <pc:docMk/>
          <pc:sldMk cId="3262163666" sldId="303"/>
        </pc:sldMkLst>
      </pc:sldChg>
      <pc:sldChg chg="addSp modSp new mod">
        <pc:chgData name="Kata Benedek (Student)" userId="3d7ddc54-bae2-477f-b18b-e0f0cbd5d8e8" providerId="ADAL" clId="{F256DAEA-F2B1-45D6-867C-EEB465819091}" dt="2021-11-20T19:20:34.145" v="6958" actId="20577"/>
        <pc:sldMkLst>
          <pc:docMk/>
          <pc:sldMk cId="3866860086" sldId="303"/>
        </pc:sldMkLst>
        <pc:spChg chg="add mod">
          <ac:chgData name="Kata Benedek (Student)" userId="3d7ddc54-bae2-477f-b18b-e0f0cbd5d8e8" providerId="ADAL" clId="{F256DAEA-F2B1-45D6-867C-EEB465819091}" dt="2021-11-20T19:20:34.145" v="6958" actId="20577"/>
          <ac:spMkLst>
            <pc:docMk/>
            <pc:sldMk cId="3866860086" sldId="303"/>
            <ac:spMk id="2" creationId="{9455B5EE-0227-46D1-B8BC-9FAC6EE74DFE}"/>
          </ac:spMkLst>
        </pc:spChg>
      </pc:sldChg>
      <pc:sldChg chg="addSp modSp mod">
        <pc:chgData name="Kata Benedek (Student)" userId="3d7ddc54-bae2-477f-b18b-e0f0cbd5d8e8" providerId="ADAL" clId="{F256DAEA-F2B1-45D6-867C-EEB465819091}" dt="2021-11-22T00:16:48.676" v="9116" actId="255"/>
        <pc:sldMkLst>
          <pc:docMk/>
          <pc:sldMk cId="3161653835" sldId="305"/>
        </pc:sldMkLst>
        <pc:spChg chg="mod">
          <ac:chgData name="Kata Benedek (Student)" userId="3d7ddc54-bae2-477f-b18b-e0f0cbd5d8e8" providerId="ADAL" clId="{F256DAEA-F2B1-45D6-867C-EEB465819091}" dt="2021-11-22T00:16:48.676" v="9116" actId="255"/>
          <ac:spMkLst>
            <pc:docMk/>
            <pc:sldMk cId="3161653835" sldId="305"/>
            <ac:spMk id="4" creationId="{8BE3D40D-6ACD-49E2-A67E-0B5D61BD419F}"/>
          </ac:spMkLst>
        </pc:spChg>
        <pc:spChg chg="add mod">
          <ac:chgData name="Kata Benedek (Student)" userId="3d7ddc54-bae2-477f-b18b-e0f0cbd5d8e8" providerId="ADAL" clId="{F256DAEA-F2B1-45D6-867C-EEB465819091}" dt="2021-11-21T23:38:29.856" v="8699" actId="1076"/>
          <ac:spMkLst>
            <pc:docMk/>
            <pc:sldMk cId="3161653835" sldId="305"/>
            <ac:spMk id="6" creationId="{A2854D2E-4DED-4C02-B782-4A7FB5226EE8}"/>
          </ac:spMkLst>
        </pc:spChg>
      </pc:sldChg>
      <pc:sldChg chg="del">
        <pc:chgData name="Kata Benedek (Student)" userId="3d7ddc54-bae2-477f-b18b-e0f0cbd5d8e8" providerId="ADAL" clId="{F256DAEA-F2B1-45D6-867C-EEB465819091}" dt="2021-11-21T23:45:09.901" v="8837" actId="47"/>
        <pc:sldMkLst>
          <pc:docMk/>
          <pc:sldMk cId="3150879112" sldId="306"/>
        </pc:sldMkLst>
      </pc:sldChg>
      <pc:sldChg chg="addSp modSp new mod">
        <pc:chgData name="Kata Benedek (Student)" userId="3d7ddc54-bae2-477f-b18b-e0f0cbd5d8e8" providerId="ADAL" clId="{F256DAEA-F2B1-45D6-867C-EEB465819091}" dt="2021-11-22T00:26:49.733" v="9186" actId="1076"/>
        <pc:sldMkLst>
          <pc:docMk/>
          <pc:sldMk cId="1772283342" sldId="307"/>
        </pc:sldMkLst>
        <pc:spChg chg="add mod">
          <ac:chgData name="Kata Benedek (Student)" userId="3d7ddc54-bae2-477f-b18b-e0f0cbd5d8e8" providerId="ADAL" clId="{F256DAEA-F2B1-45D6-867C-EEB465819091}" dt="2021-11-22T00:26:49.733" v="9186" actId="1076"/>
          <ac:spMkLst>
            <pc:docMk/>
            <pc:sldMk cId="1772283342" sldId="307"/>
            <ac:spMk id="2" creationId="{45AA1EA9-6328-4CFE-936F-2B4D4533D669}"/>
          </ac:spMkLst>
        </pc:spChg>
      </pc:sldChg>
    </pc:docChg>
  </pc:docChgLst>
  <pc:docChgLst>
    <pc:chgData name="Christoforos Iakovou (Student)" userId="S::christoforos.iakovou.2018@uni.strath.ac.uk::477ee792-4650-4fe3-be12-25cc1b0c7bb6" providerId="AD" clId="Web-{BB61048D-C4BE-4722-A1EE-5942F33BCC3E}"/>
    <pc:docChg chg="modSld">
      <pc:chgData name="Christoforos Iakovou (Student)" userId="S::christoforos.iakovou.2018@uni.strath.ac.uk::477ee792-4650-4fe3-be12-25cc1b0c7bb6" providerId="AD" clId="Web-{BB61048D-C4BE-4722-A1EE-5942F33BCC3E}" dt="2022-01-03T18:50:49.402" v="3" actId="20577"/>
      <pc:docMkLst>
        <pc:docMk/>
      </pc:docMkLst>
      <pc:sldChg chg="modSp">
        <pc:chgData name="Christoforos Iakovou (Student)" userId="S::christoforos.iakovou.2018@uni.strath.ac.uk::477ee792-4650-4fe3-be12-25cc1b0c7bb6" providerId="AD" clId="Web-{BB61048D-C4BE-4722-A1EE-5942F33BCC3E}" dt="2022-01-03T18:50:49.402" v="3" actId="20577"/>
        <pc:sldMkLst>
          <pc:docMk/>
          <pc:sldMk cId="3783811046" sldId="282"/>
        </pc:sldMkLst>
        <pc:spChg chg="mod">
          <ac:chgData name="Christoforos Iakovou (Student)" userId="S::christoforos.iakovou.2018@uni.strath.ac.uk::477ee792-4650-4fe3-be12-25cc1b0c7bb6" providerId="AD" clId="Web-{BB61048D-C4BE-4722-A1EE-5942F33BCC3E}" dt="2022-01-03T18:50:49.402" v="3" actId="20577"/>
          <ac:spMkLst>
            <pc:docMk/>
            <pc:sldMk cId="3783811046" sldId="282"/>
            <ac:spMk id="12" creationId="{1647925E-1FC6-42F7-A717-C4157600B088}"/>
          </ac:spMkLst>
        </pc:spChg>
      </pc:sldChg>
    </pc:docChg>
  </pc:docChgLst>
  <pc:docChgLst>
    <pc:chgData name="Christoforos Iakovou (Student)" userId="S::christoforos.iakovou.2018@uni.strath.ac.uk::477ee792-4650-4fe3-be12-25cc1b0c7bb6" providerId="AD" clId="Web-{987F5AD1-8957-D1C8-BD8D-DD4E1C5DE101}"/>
    <pc:docChg chg="modSld">
      <pc:chgData name="Christoforos Iakovou (Student)" userId="S::christoforos.iakovou.2018@uni.strath.ac.uk::477ee792-4650-4fe3-be12-25cc1b0c7bb6" providerId="AD" clId="Web-{987F5AD1-8957-D1C8-BD8D-DD4E1C5DE101}" dt="2021-11-21T20:17:51.309" v="120"/>
      <pc:docMkLst>
        <pc:docMk/>
      </pc:docMkLst>
      <pc:sldChg chg="modSp">
        <pc:chgData name="Christoforos Iakovou (Student)" userId="S::christoforos.iakovou.2018@uni.strath.ac.uk::477ee792-4650-4fe3-be12-25cc1b0c7bb6" providerId="AD" clId="Web-{987F5AD1-8957-D1C8-BD8D-DD4E1C5DE101}" dt="2021-11-21T19:36:07.359" v="5" actId="20577"/>
        <pc:sldMkLst>
          <pc:docMk/>
          <pc:sldMk cId="3759654096" sldId="281"/>
        </pc:sldMkLst>
        <pc:spChg chg="mod">
          <ac:chgData name="Christoforos Iakovou (Student)" userId="S::christoforos.iakovou.2018@uni.strath.ac.uk::477ee792-4650-4fe3-be12-25cc1b0c7bb6" providerId="AD" clId="Web-{987F5AD1-8957-D1C8-BD8D-DD4E1C5DE101}" dt="2021-11-21T19:36:07.359" v="5" actId="20577"/>
          <ac:spMkLst>
            <pc:docMk/>
            <pc:sldMk cId="3759654096" sldId="281"/>
            <ac:spMk id="3" creationId="{8C122DBF-303B-479A-926D-C406DA2473EC}"/>
          </ac:spMkLst>
        </pc:spChg>
      </pc:sldChg>
      <pc:sldChg chg="modSp">
        <pc:chgData name="Christoforos Iakovou (Student)" userId="S::christoforos.iakovou.2018@uni.strath.ac.uk::477ee792-4650-4fe3-be12-25cc1b0c7bb6" providerId="AD" clId="Web-{987F5AD1-8957-D1C8-BD8D-DD4E1C5DE101}" dt="2021-11-21T19:40:21.554" v="10" actId="1076"/>
        <pc:sldMkLst>
          <pc:docMk/>
          <pc:sldMk cId="2614329384" sldId="286"/>
        </pc:sldMkLst>
        <pc:spChg chg="mod">
          <ac:chgData name="Christoforos Iakovou (Student)" userId="S::christoforos.iakovou.2018@uni.strath.ac.uk::477ee792-4650-4fe3-be12-25cc1b0c7bb6" providerId="AD" clId="Web-{987F5AD1-8957-D1C8-BD8D-DD4E1C5DE101}" dt="2021-11-21T19:40:21.554" v="10" actId="1076"/>
          <ac:spMkLst>
            <pc:docMk/>
            <pc:sldMk cId="2614329384" sldId="286"/>
            <ac:spMk id="14" creationId="{57613148-71A0-4CB1-99E8-55BB7CD59727}"/>
          </ac:spMkLst>
        </pc:spChg>
        <pc:picChg chg="mod">
          <ac:chgData name="Christoforos Iakovou (Student)" userId="S::christoforos.iakovou.2018@uni.strath.ac.uk::477ee792-4650-4fe3-be12-25cc1b0c7bb6" providerId="AD" clId="Web-{987F5AD1-8957-D1C8-BD8D-DD4E1C5DE101}" dt="2021-11-21T19:40:17.022" v="8" actId="1076"/>
          <ac:picMkLst>
            <pc:docMk/>
            <pc:sldMk cId="2614329384" sldId="286"/>
            <ac:picMk id="11" creationId="{765F7785-C2B8-4A93-A65D-EE0257568DDD}"/>
          </ac:picMkLst>
        </pc:picChg>
        <pc:cxnChg chg="mod">
          <ac:chgData name="Christoforos Iakovou (Student)" userId="S::christoforos.iakovou.2018@uni.strath.ac.uk::477ee792-4650-4fe3-be12-25cc1b0c7bb6" providerId="AD" clId="Web-{987F5AD1-8957-D1C8-BD8D-DD4E1C5DE101}" dt="2021-11-21T19:40:10.757" v="6" actId="1076"/>
          <ac:cxnSpMkLst>
            <pc:docMk/>
            <pc:sldMk cId="2614329384" sldId="286"/>
            <ac:cxnSpMk id="4" creationId="{4414737E-EF85-4942-910C-982900C41D90}"/>
          </ac:cxnSpMkLst>
        </pc:cxnChg>
      </pc:sldChg>
      <pc:sldChg chg="addSp delSp modSp">
        <pc:chgData name="Christoforos Iakovou (Student)" userId="S::christoforos.iakovou.2018@uni.strath.ac.uk::477ee792-4650-4fe3-be12-25cc1b0c7bb6" providerId="AD" clId="Web-{987F5AD1-8957-D1C8-BD8D-DD4E1C5DE101}" dt="2021-11-21T20:17:51.309" v="120"/>
        <pc:sldMkLst>
          <pc:docMk/>
          <pc:sldMk cId="3980078656" sldId="292"/>
        </pc:sldMkLst>
        <pc:spChg chg="add del mod">
          <ac:chgData name="Christoforos Iakovou (Student)" userId="S::christoforos.iakovou.2018@uni.strath.ac.uk::477ee792-4650-4fe3-be12-25cc1b0c7bb6" providerId="AD" clId="Web-{987F5AD1-8957-D1C8-BD8D-DD4E1C5DE101}" dt="2021-11-21T20:17:51.309" v="120"/>
          <ac:spMkLst>
            <pc:docMk/>
            <pc:sldMk cId="3980078656" sldId="292"/>
            <ac:spMk id="5" creationId="{B2F1211C-6651-4DCC-950B-0DAD51755AB2}"/>
          </ac:spMkLst>
        </pc:spChg>
        <pc:spChg chg="mod">
          <ac:chgData name="Christoforos Iakovou (Student)" userId="S::christoforos.iakovou.2018@uni.strath.ac.uk::477ee792-4650-4fe3-be12-25cc1b0c7bb6" providerId="AD" clId="Web-{987F5AD1-8957-D1C8-BD8D-DD4E1C5DE101}" dt="2021-11-21T20:17:01.057" v="115" actId="1076"/>
          <ac:spMkLst>
            <pc:docMk/>
            <pc:sldMk cId="3980078656" sldId="292"/>
            <ac:spMk id="9" creationId="{DFC374E1-6D4E-4F6C-8705-D42E43DBC7CA}"/>
          </ac:spMkLst>
        </pc:spChg>
        <pc:graphicFrameChg chg="add del mod modGraphic">
          <ac:chgData name="Christoforos Iakovou (Student)" userId="S::christoforos.iakovou.2018@uni.strath.ac.uk::477ee792-4650-4fe3-be12-25cc1b0c7bb6" providerId="AD" clId="Web-{987F5AD1-8957-D1C8-BD8D-DD4E1C5DE101}" dt="2021-11-21T20:16:10.149" v="111"/>
          <ac:graphicFrameMkLst>
            <pc:docMk/>
            <pc:sldMk cId="3980078656" sldId="292"/>
            <ac:graphicFrameMk id="4" creationId="{1D2B0700-A6AE-41CB-A4F5-2CEF0D992221}"/>
          </ac:graphicFrameMkLst>
        </pc:graphicFrameChg>
        <pc:picChg chg="add del mod">
          <ac:chgData name="Christoforos Iakovou (Student)" userId="S::christoforos.iakovou.2018@uni.strath.ac.uk::477ee792-4650-4fe3-be12-25cc1b0c7bb6" providerId="AD" clId="Web-{987F5AD1-8957-D1C8-BD8D-DD4E1C5DE101}" dt="2021-11-21T20:15:10.882" v="39"/>
          <ac:picMkLst>
            <pc:docMk/>
            <pc:sldMk cId="3980078656" sldId="292"/>
            <ac:picMk id="3" creationId="{A4C3E70E-1845-4A2B-A346-C4B3BEE89C3B}"/>
          </ac:picMkLst>
        </pc:picChg>
      </pc:sldChg>
      <pc:sldChg chg="addSp delSp modSp">
        <pc:chgData name="Christoforos Iakovou (Student)" userId="S::christoforos.iakovou.2018@uni.strath.ac.uk::477ee792-4650-4fe3-be12-25cc1b0c7bb6" providerId="AD" clId="Web-{987F5AD1-8957-D1C8-BD8D-DD4E1C5DE101}" dt="2021-11-21T20:06:33.992" v="28"/>
        <pc:sldMkLst>
          <pc:docMk/>
          <pc:sldMk cId="3442103442" sldId="293"/>
        </pc:sldMkLst>
        <pc:spChg chg="add del">
          <ac:chgData name="Christoforos Iakovou (Student)" userId="S::christoforos.iakovou.2018@uni.strath.ac.uk::477ee792-4650-4fe3-be12-25cc1b0c7bb6" providerId="AD" clId="Web-{987F5AD1-8957-D1C8-BD8D-DD4E1C5DE101}" dt="2021-11-21T20:05:39.209" v="20"/>
          <ac:spMkLst>
            <pc:docMk/>
            <pc:sldMk cId="3442103442" sldId="293"/>
            <ac:spMk id="3" creationId="{FB899238-6BD6-41D2-84B7-94E5F213C066}"/>
          </ac:spMkLst>
        </pc:spChg>
        <pc:graphicFrameChg chg="mod modGraphic">
          <ac:chgData name="Christoforos Iakovou (Student)" userId="S::christoforos.iakovou.2018@uni.strath.ac.uk::477ee792-4650-4fe3-be12-25cc1b0c7bb6" providerId="AD" clId="Web-{987F5AD1-8957-D1C8-BD8D-DD4E1C5DE101}" dt="2021-11-21T20:06:33.992" v="28"/>
          <ac:graphicFrameMkLst>
            <pc:docMk/>
            <pc:sldMk cId="3442103442" sldId="293"/>
            <ac:graphicFrameMk id="189" creationId="{E0248D33-B3DE-4C87-A217-94F10F8294D8}"/>
          </ac:graphicFrameMkLst>
        </pc:graphicFrameChg>
      </pc:sldChg>
      <pc:sldChg chg="modSp">
        <pc:chgData name="Christoforos Iakovou (Student)" userId="S::christoforos.iakovou.2018@uni.strath.ac.uk::477ee792-4650-4fe3-be12-25cc1b0c7bb6" providerId="AD" clId="Web-{987F5AD1-8957-D1C8-BD8D-DD4E1C5DE101}" dt="2021-11-21T19:35:07.154" v="0" actId="1076"/>
        <pc:sldMkLst>
          <pc:docMk/>
          <pc:sldMk cId="4051198851" sldId="297"/>
        </pc:sldMkLst>
        <pc:spChg chg="mod">
          <ac:chgData name="Christoforos Iakovou (Student)" userId="S::christoforos.iakovou.2018@uni.strath.ac.uk::477ee792-4650-4fe3-be12-25cc1b0c7bb6" providerId="AD" clId="Web-{987F5AD1-8957-D1C8-BD8D-DD4E1C5DE101}" dt="2021-11-21T19:35:07.154" v="0" actId="1076"/>
          <ac:spMkLst>
            <pc:docMk/>
            <pc:sldMk cId="4051198851" sldId="297"/>
            <ac:spMk id="2" creationId="{D14CC4EB-4B89-4DED-85C6-E892E7706626}"/>
          </ac:spMkLst>
        </pc:spChg>
      </pc:sldChg>
    </pc:docChg>
  </pc:docChgLst>
  <pc:docChgLst>
    <pc:chgData name="Christoforos Iakovou (Student)" userId="S::christoforos.iakovou.2018@uni.strath.ac.uk::477ee792-4650-4fe3-be12-25cc1b0c7bb6" providerId="AD" clId="Web-{8D0AEB1A-5C6F-46F1-BFDC-EAED3AF226C3}"/>
    <pc:docChg chg="modSld">
      <pc:chgData name="Christoforos Iakovou (Student)" userId="S::christoforos.iakovou.2018@uni.strath.ac.uk::477ee792-4650-4fe3-be12-25cc1b0c7bb6" providerId="AD" clId="Web-{8D0AEB1A-5C6F-46F1-BFDC-EAED3AF226C3}" dt="2021-11-20T03:46:16.092" v="249"/>
      <pc:docMkLst>
        <pc:docMk/>
      </pc:docMkLst>
      <pc:sldChg chg="modSp">
        <pc:chgData name="Christoforos Iakovou (Student)" userId="S::christoforos.iakovou.2018@uni.strath.ac.uk::477ee792-4650-4fe3-be12-25cc1b0c7bb6" providerId="AD" clId="Web-{8D0AEB1A-5C6F-46F1-BFDC-EAED3AF226C3}" dt="2021-11-20T00:09:13.709" v="4" actId="14100"/>
        <pc:sldMkLst>
          <pc:docMk/>
          <pc:sldMk cId="2712820259" sldId="275"/>
        </pc:sldMkLst>
        <pc:spChg chg="mod">
          <ac:chgData name="Christoforos Iakovou (Student)" userId="S::christoforos.iakovou.2018@uni.strath.ac.uk::477ee792-4650-4fe3-be12-25cc1b0c7bb6" providerId="AD" clId="Web-{8D0AEB1A-5C6F-46F1-BFDC-EAED3AF226C3}" dt="2021-11-20T00:09:13.709" v="4" actId="14100"/>
          <ac:spMkLst>
            <pc:docMk/>
            <pc:sldMk cId="2712820259" sldId="275"/>
            <ac:spMk id="3" creationId="{00000000-0000-0000-0000-000000000000}"/>
          </ac:spMkLst>
        </pc:spChg>
      </pc:sldChg>
      <pc:sldChg chg="modSp">
        <pc:chgData name="Christoforos Iakovou (Student)" userId="S::christoforos.iakovou.2018@uni.strath.ac.uk::477ee792-4650-4fe3-be12-25cc1b0c7bb6" providerId="AD" clId="Web-{8D0AEB1A-5C6F-46F1-BFDC-EAED3AF226C3}" dt="2021-11-20T03:46:16.092" v="249"/>
        <pc:sldMkLst>
          <pc:docMk/>
          <pc:sldMk cId="3442103442" sldId="293"/>
        </pc:sldMkLst>
        <pc:graphicFrameChg chg="mod modGraphic">
          <ac:chgData name="Christoforos Iakovou (Student)" userId="S::christoforos.iakovou.2018@uni.strath.ac.uk::477ee792-4650-4fe3-be12-25cc1b0c7bb6" providerId="AD" clId="Web-{8D0AEB1A-5C6F-46F1-BFDC-EAED3AF226C3}" dt="2021-11-20T03:43:56.576" v="241"/>
          <ac:graphicFrameMkLst>
            <pc:docMk/>
            <pc:sldMk cId="3442103442" sldId="293"/>
            <ac:graphicFrameMk id="188" creationId="{30998429-E25E-4BE3-A0D3-9223539053E7}"/>
          </ac:graphicFrameMkLst>
        </pc:graphicFrameChg>
        <pc:graphicFrameChg chg="mod modGraphic">
          <ac:chgData name="Christoforos Iakovou (Student)" userId="S::christoforos.iakovou.2018@uni.strath.ac.uk::477ee792-4650-4fe3-be12-25cc1b0c7bb6" providerId="AD" clId="Web-{8D0AEB1A-5C6F-46F1-BFDC-EAED3AF226C3}" dt="2021-11-20T03:46:16.092" v="249"/>
          <ac:graphicFrameMkLst>
            <pc:docMk/>
            <pc:sldMk cId="3442103442" sldId="293"/>
            <ac:graphicFrameMk id="189" creationId="{E0248D33-B3DE-4C87-A217-94F10F8294D8}"/>
          </ac:graphicFrameMkLst>
        </pc:graphicFrameChg>
      </pc:sldChg>
      <pc:sldChg chg="modSp">
        <pc:chgData name="Christoforos Iakovou (Student)" userId="S::christoforos.iakovou.2018@uni.strath.ac.uk::477ee792-4650-4fe3-be12-25cc1b0c7bb6" providerId="AD" clId="Web-{8D0AEB1A-5C6F-46F1-BFDC-EAED3AF226C3}" dt="2021-11-20T03:24:01.932" v="78" actId="20577"/>
        <pc:sldMkLst>
          <pc:docMk/>
          <pc:sldMk cId="54882555" sldId="298"/>
        </pc:sldMkLst>
        <pc:spChg chg="mod">
          <ac:chgData name="Christoforos Iakovou (Student)" userId="S::christoforos.iakovou.2018@uni.strath.ac.uk::477ee792-4650-4fe3-be12-25cc1b0c7bb6" providerId="AD" clId="Web-{8D0AEB1A-5C6F-46F1-BFDC-EAED3AF226C3}" dt="2021-11-20T03:24:01.932" v="78" actId="20577"/>
          <ac:spMkLst>
            <pc:docMk/>
            <pc:sldMk cId="54882555" sldId="298"/>
            <ac:spMk id="12" creationId="{1647925E-1FC6-42F7-A717-C4157600B088}"/>
          </ac:spMkLst>
        </pc:spChg>
      </pc:sldChg>
    </pc:docChg>
  </pc:docChgLst>
  <pc:docChgLst>
    <pc:chgData name="Lewis Russell (Student)" userId="S::lewis.russell.2018@uni.strath.ac.uk::2670ccaf-a0b8-486a-88d2-33082a27b3d2" providerId="AD" clId="Web-{3115FEA6-480D-559B-D43F-1CD2EB12CAED}"/>
    <pc:docChg chg="addSld delSld modSld modSection">
      <pc:chgData name="Lewis Russell (Student)" userId="S::lewis.russell.2018@uni.strath.ac.uk::2670ccaf-a0b8-486a-88d2-33082a27b3d2" providerId="AD" clId="Web-{3115FEA6-480D-559B-D43F-1CD2EB12CAED}" dt="2021-11-21T11:28:25.373" v="731" actId="20577"/>
      <pc:docMkLst>
        <pc:docMk/>
      </pc:docMkLst>
      <pc:sldChg chg="modSp">
        <pc:chgData name="Lewis Russell (Student)" userId="S::lewis.russell.2018@uni.strath.ac.uk::2670ccaf-a0b8-486a-88d2-33082a27b3d2" providerId="AD" clId="Web-{3115FEA6-480D-559B-D43F-1CD2EB12CAED}" dt="2021-11-21T11:21:54.770" v="637" actId="20577"/>
        <pc:sldMkLst>
          <pc:docMk/>
          <pc:sldMk cId="3759654096" sldId="281"/>
        </pc:sldMkLst>
        <pc:spChg chg="mod">
          <ac:chgData name="Lewis Russell (Student)" userId="S::lewis.russell.2018@uni.strath.ac.uk::2670ccaf-a0b8-486a-88d2-33082a27b3d2" providerId="AD" clId="Web-{3115FEA6-480D-559B-D43F-1CD2EB12CAED}" dt="2021-11-21T11:11:32.147" v="347" actId="20577"/>
          <ac:spMkLst>
            <pc:docMk/>
            <pc:sldMk cId="3759654096" sldId="281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20:57.535" v="633" actId="20577"/>
          <ac:spMkLst>
            <pc:docMk/>
            <pc:sldMk cId="3759654096" sldId="281"/>
            <ac:spMk id="3" creationId="{8C122DBF-303B-479A-926D-C406DA2473EC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21:54.770" v="637" actId="20577"/>
          <ac:spMkLst>
            <pc:docMk/>
            <pc:sldMk cId="3759654096" sldId="281"/>
            <ac:spMk id="8" creationId="{E51E2B93-3696-471D-94EB-612CA436A13C}"/>
          </ac:spMkLst>
        </pc:spChg>
      </pc:sldChg>
      <pc:sldChg chg="modSp">
        <pc:chgData name="Lewis Russell (Student)" userId="S::lewis.russell.2018@uni.strath.ac.uk::2670ccaf-a0b8-486a-88d2-33082a27b3d2" providerId="AD" clId="Web-{3115FEA6-480D-559B-D43F-1CD2EB12CAED}" dt="2021-11-21T11:27:07.559" v="715" actId="20577"/>
        <pc:sldMkLst>
          <pc:docMk/>
          <pc:sldMk cId="3783811046" sldId="282"/>
        </pc:sldMkLst>
        <pc:spChg chg="mod">
          <ac:chgData name="Lewis Russell (Student)" userId="S::lewis.russell.2018@uni.strath.ac.uk::2670ccaf-a0b8-486a-88d2-33082a27b3d2" providerId="AD" clId="Web-{3115FEA6-480D-559B-D43F-1CD2EB12CAED}" dt="2021-11-21T11:27:07.559" v="715" actId="20577"/>
          <ac:spMkLst>
            <pc:docMk/>
            <pc:sldMk cId="3783811046" sldId="282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25:52.682" v="704" actId="20577"/>
          <ac:spMkLst>
            <pc:docMk/>
            <pc:sldMk cId="3783811046" sldId="282"/>
            <ac:spMk id="11" creationId="{BB40B53D-DF1F-45C3-B7E0-5A3D2A4BB956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26:08.651" v="708" actId="20577"/>
          <ac:spMkLst>
            <pc:docMk/>
            <pc:sldMk cId="3783811046" sldId="282"/>
            <ac:spMk id="12" creationId="{1647925E-1FC6-42F7-A717-C4157600B088}"/>
          </ac:spMkLst>
        </pc:spChg>
      </pc:sldChg>
      <pc:sldChg chg="modSp">
        <pc:chgData name="Lewis Russell (Student)" userId="S::lewis.russell.2018@uni.strath.ac.uk::2670ccaf-a0b8-486a-88d2-33082a27b3d2" providerId="AD" clId="Web-{3115FEA6-480D-559B-D43F-1CD2EB12CAED}" dt="2021-11-21T11:10:39.380" v="336" actId="20577"/>
        <pc:sldMkLst>
          <pc:docMk/>
          <pc:sldMk cId="2074618949" sldId="285"/>
        </pc:sldMkLst>
        <pc:spChg chg="mod">
          <ac:chgData name="Lewis Russell (Student)" userId="S::lewis.russell.2018@uni.strath.ac.uk::2670ccaf-a0b8-486a-88d2-33082a27b3d2" providerId="AD" clId="Web-{3115FEA6-480D-559B-D43F-1CD2EB12CAED}" dt="2021-11-21T11:07:04.766" v="308" actId="20577"/>
          <ac:spMkLst>
            <pc:docMk/>
            <pc:sldMk cId="2074618949" sldId="285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10:39.380" v="336" actId="20577"/>
          <ac:spMkLst>
            <pc:docMk/>
            <pc:sldMk cId="2074618949" sldId="285"/>
            <ac:spMk id="8" creationId="{E51E2B93-3696-471D-94EB-612CA436A13C}"/>
          </ac:spMkLst>
        </pc:spChg>
      </pc:sldChg>
      <pc:sldChg chg="modSp">
        <pc:chgData name="Lewis Russell (Student)" userId="S::lewis.russell.2018@uni.strath.ac.uk::2670ccaf-a0b8-486a-88d2-33082a27b3d2" providerId="AD" clId="Web-{3115FEA6-480D-559B-D43F-1CD2EB12CAED}" dt="2021-11-21T11:09:55.019" v="326" actId="20577"/>
        <pc:sldMkLst>
          <pc:docMk/>
          <pc:sldMk cId="2614329384" sldId="286"/>
        </pc:sldMkLst>
        <pc:spChg chg="mod">
          <ac:chgData name="Lewis Russell (Student)" userId="S::lewis.russell.2018@uni.strath.ac.uk::2670ccaf-a0b8-486a-88d2-33082a27b3d2" providerId="AD" clId="Web-{3115FEA6-480D-559B-D43F-1CD2EB12CAED}" dt="2021-11-21T11:06:28.796" v="304" actId="20577"/>
          <ac:spMkLst>
            <pc:docMk/>
            <pc:sldMk cId="2614329384" sldId="286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09:55.019" v="326" actId="20577"/>
          <ac:spMkLst>
            <pc:docMk/>
            <pc:sldMk cId="2614329384" sldId="286"/>
            <ac:spMk id="8" creationId="{E51E2B93-3696-471D-94EB-612CA436A13C}"/>
          </ac:spMkLst>
        </pc:spChg>
      </pc:sldChg>
      <pc:sldChg chg="addSp delSp modSp">
        <pc:chgData name="Lewis Russell (Student)" userId="S::lewis.russell.2018@uni.strath.ac.uk::2670ccaf-a0b8-486a-88d2-33082a27b3d2" providerId="AD" clId="Web-{3115FEA6-480D-559B-D43F-1CD2EB12CAED}" dt="2021-11-21T11:24:28.164" v="663" actId="20577"/>
        <pc:sldMkLst>
          <pc:docMk/>
          <pc:sldMk cId="1208263100" sldId="290"/>
        </pc:sldMkLst>
        <pc:spChg chg="mod">
          <ac:chgData name="Lewis Russell (Student)" userId="S::lewis.russell.2018@uni.strath.ac.uk::2670ccaf-a0b8-486a-88d2-33082a27b3d2" providerId="AD" clId="Web-{3115FEA6-480D-559B-D43F-1CD2EB12CAED}" dt="2021-11-21T11:22:50.178" v="644" actId="20577"/>
          <ac:spMkLst>
            <pc:docMk/>
            <pc:sldMk cId="1208263100" sldId="290"/>
            <ac:spMk id="2" creationId="{00000000-0000-0000-0000-000000000000}"/>
          </ac:spMkLst>
        </pc:spChg>
        <pc:spChg chg="add del mod">
          <ac:chgData name="Lewis Russell (Student)" userId="S::lewis.russell.2018@uni.strath.ac.uk::2670ccaf-a0b8-486a-88d2-33082a27b3d2" providerId="AD" clId="Web-{3115FEA6-480D-559B-D43F-1CD2EB12CAED}" dt="2021-11-21T11:23:58.273" v="658"/>
          <ac:spMkLst>
            <pc:docMk/>
            <pc:sldMk cId="1208263100" sldId="290"/>
            <ac:spMk id="3" creationId="{AA7CB3B2-7BBE-4D96-AF22-E03AE125576F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23:32.116" v="653" actId="20577"/>
          <ac:spMkLst>
            <pc:docMk/>
            <pc:sldMk cId="1208263100" sldId="290"/>
            <ac:spMk id="4" creationId="{2EE8B262-56EF-4F3B-9D09-4F264C21EBBC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24:28.164" v="663" actId="20577"/>
          <ac:spMkLst>
            <pc:docMk/>
            <pc:sldMk cId="1208263100" sldId="290"/>
            <ac:spMk id="8" creationId="{E51E2B93-3696-471D-94EB-612CA436A13C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23:37.038" v="655" actId="20577"/>
          <ac:spMkLst>
            <pc:docMk/>
            <pc:sldMk cId="1208263100" sldId="290"/>
            <ac:spMk id="12" creationId="{1647925E-1FC6-42F7-A717-C4157600B088}"/>
          </ac:spMkLst>
        </pc:spChg>
      </pc:sldChg>
      <pc:sldChg chg="modSp">
        <pc:chgData name="Lewis Russell (Student)" userId="S::lewis.russell.2018@uni.strath.ac.uk::2670ccaf-a0b8-486a-88d2-33082a27b3d2" providerId="AD" clId="Web-{3115FEA6-480D-559B-D43F-1CD2EB12CAED}" dt="2021-11-21T11:22:27.662" v="643" actId="20577"/>
        <pc:sldMkLst>
          <pc:docMk/>
          <pc:sldMk cId="3980078656" sldId="292"/>
        </pc:sldMkLst>
        <pc:spChg chg="mod">
          <ac:chgData name="Lewis Russell (Student)" userId="S::lewis.russell.2018@uni.strath.ac.uk::2670ccaf-a0b8-486a-88d2-33082a27b3d2" providerId="AD" clId="Web-{3115FEA6-480D-559B-D43F-1CD2EB12CAED}" dt="2021-11-21T11:22:27.662" v="643" actId="20577"/>
          <ac:spMkLst>
            <pc:docMk/>
            <pc:sldMk cId="3980078656" sldId="292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22:20.146" v="642" actId="20577"/>
          <ac:spMkLst>
            <pc:docMk/>
            <pc:sldMk cId="3980078656" sldId="292"/>
            <ac:spMk id="8" creationId="{E51E2B93-3696-471D-94EB-612CA436A13C}"/>
          </ac:spMkLst>
        </pc:spChg>
      </pc:sldChg>
      <pc:sldChg chg="modSp">
        <pc:chgData name="Lewis Russell (Student)" userId="S::lewis.russell.2018@uni.strath.ac.uk::2670ccaf-a0b8-486a-88d2-33082a27b3d2" providerId="AD" clId="Web-{3115FEA6-480D-559B-D43F-1CD2EB12CAED}" dt="2021-11-21T11:25:33.947" v="698" actId="20577"/>
        <pc:sldMkLst>
          <pc:docMk/>
          <pc:sldMk cId="3442103442" sldId="293"/>
        </pc:sldMkLst>
        <pc:spChg chg="mod">
          <ac:chgData name="Lewis Russell (Student)" userId="S::lewis.russell.2018@uni.strath.ac.uk::2670ccaf-a0b8-486a-88d2-33082a27b3d2" providerId="AD" clId="Web-{3115FEA6-480D-559B-D43F-1CD2EB12CAED}" dt="2021-11-21T11:24:45.915" v="664" actId="20577"/>
          <ac:spMkLst>
            <pc:docMk/>
            <pc:sldMk cId="3442103442" sldId="293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25:33.947" v="698" actId="20577"/>
          <ac:spMkLst>
            <pc:docMk/>
            <pc:sldMk cId="3442103442" sldId="293"/>
            <ac:spMk id="8" creationId="{E51E2B93-3696-471D-94EB-612CA436A13C}"/>
          </ac:spMkLst>
        </pc:spChg>
        <pc:graphicFrameChg chg="mod modGraphic">
          <ac:chgData name="Lewis Russell (Student)" userId="S::lewis.russell.2018@uni.strath.ac.uk::2670ccaf-a0b8-486a-88d2-33082a27b3d2" providerId="AD" clId="Web-{3115FEA6-480D-559B-D43F-1CD2EB12CAED}" dt="2021-11-21T11:24:58.431" v="679"/>
          <ac:graphicFrameMkLst>
            <pc:docMk/>
            <pc:sldMk cId="3442103442" sldId="293"/>
            <ac:graphicFrameMk id="188" creationId="{30998429-E25E-4BE3-A0D3-9223539053E7}"/>
          </ac:graphicFrameMkLst>
        </pc:graphicFrameChg>
        <pc:graphicFrameChg chg="mod modGraphic">
          <ac:chgData name="Lewis Russell (Student)" userId="S::lewis.russell.2018@uni.strath.ac.uk::2670ccaf-a0b8-486a-88d2-33082a27b3d2" providerId="AD" clId="Web-{3115FEA6-480D-559B-D43F-1CD2EB12CAED}" dt="2021-11-21T11:25:19.494" v="694"/>
          <ac:graphicFrameMkLst>
            <pc:docMk/>
            <pc:sldMk cId="3442103442" sldId="293"/>
            <ac:graphicFrameMk id="189" creationId="{E0248D33-B3DE-4C87-A217-94F10F8294D8}"/>
          </ac:graphicFrameMkLst>
        </pc:graphicFrameChg>
      </pc:sldChg>
      <pc:sldChg chg="modSp">
        <pc:chgData name="Lewis Russell (Student)" userId="S::lewis.russell.2018@uni.strath.ac.uk::2670ccaf-a0b8-486a-88d2-33082a27b3d2" providerId="AD" clId="Web-{3115FEA6-480D-559B-D43F-1CD2EB12CAED}" dt="2021-11-21T11:26:44.339" v="714" actId="20577"/>
        <pc:sldMkLst>
          <pc:docMk/>
          <pc:sldMk cId="4012649088" sldId="294"/>
        </pc:sldMkLst>
        <pc:spChg chg="mod">
          <ac:chgData name="Lewis Russell (Student)" userId="S::lewis.russell.2018@uni.strath.ac.uk::2670ccaf-a0b8-486a-88d2-33082a27b3d2" providerId="AD" clId="Web-{3115FEA6-480D-559B-D43F-1CD2EB12CAED}" dt="2021-11-21T11:26:26.636" v="709" actId="20577"/>
          <ac:spMkLst>
            <pc:docMk/>
            <pc:sldMk cId="4012649088" sldId="294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26:44.339" v="714" actId="20577"/>
          <ac:spMkLst>
            <pc:docMk/>
            <pc:sldMk cId="4012649088" sldId="294"/>
            <ac:spMk id="8" creationId="{E51E2B93-3696-471D-94EB-612CA436A13C}"/>
          </ac:spMkLst>
        </pc:spChg>
      </pc:sldChg>
      <pc:sldChg chg="addSp delSp modSp delAnim">
        <pc:chgData name="Lewis Russell (Student)" userId="S::lewis.russell.2018@uni.strath.ac.uk::2670ccaf-a0b8-486a-88d2-33082a27b3d2" providerId="AD" clId="Web-{3115FEA6-480D-559B-D43F-1CD2EB12CAED}" dt="2021-11-21T11:09:21.316" v="322" actId="20577"/>
        <pc:sldMkLst>
          <pc:docMk/>
          <pc:sldMk cId="2228909751" sldId="295"/>
        </pc:sldMkLst>
        <pc:spChg chg="mod">
          <ac:chgData name="Lewis Russell (Student)" userId="S::lewis.russell.2018@uni.strath.ac.uk::2670ccaf-a0b8-486a-88d2-33082a27b3d2" providerId="AD" clId="Web-{3115FEA6-480D-559B-D43F-1CD2EB12CAED}" dt="2021-11-21T11:05:46.201" v="302" actId="20577"/>
          <ac:spMkLst>
            <pc:docMk/>
            <pc:sldMk cId="2228909751" sldId="295"/>
            <ac:spMk id="4" creationId="{731B6BF6-EDDD-4DD9-B37D-911CCCC00D7C}"/>
          </ac:spMkLst>
        </pc:spChg>
        <pc:spChg chg="del mod">
          <ac:chgData name="Lewis Russell (Student)" userId="S::lewis.russell.2018@uni.strath.ac.uk::2670ccaf-a0b8-486a-88d2-33082a27b3d2" providerId="AD" clId="Web-{3115FEA6-480D-559B-D43F-1CD2EB12CAED}" dt="2021-11-21T11:02:30.712" v="282"/>
          <ac:spMkLst>
            <pc:docMk/>
            <pc:sldMk cId="2228909751" sldId="295"/>
            <ac:spMk id="5" creationId="{1D1FD371-182C-4ED1-94FB-C3FC75B4B568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09:21.316" v="322" actId="20577"/>
          <ac:spMkLst>
            <pc:docMk/>
            <pc:sldMk cId="2228909751" sldId="295"/>
            <ac:spMk id="8" creationId="{E51E2B93-3696-471D-94EB-612CA436A13C}"/>
          </ac:spMkLst>
        </pc:spChg>
        <pc:spChg chg="add del mod">
          <ac:chgData name="Lewis Russell (Student)" userId="S::lewis.russell.2018@uni.strath.ac.uk::2670ccaf-a0b8-486a-88d2-33082a27b3d2" providerId="AD" clId="Web-{3115FEA6-480D-559B-D43F-1CD2EB12CAED}" dt="2021-11-21T10:56:39.798" v="42"/>
          <ac:spMkLst>
            <pc:docMk/>
            <pc:sldMk cId="2228909751" sldId="295"/>
            <ac:spMk id="12" creationId="{4AD6A5D1-EA1A-4F81-8209-356696F93EF0}"/>
          </ac:spMkLst>
        </pc:spChg>
        <pc:spChg chg="add mod">
          <ac:chgData name="Lewis Russell (Student)" userId="S::lewis.russell.2018@uni.strath.ac.uk::2670ccaf-a0b8-486a-88d2-33082a27b3d2" providerId="AD" clId="Web-{3115FEA6-480D-559B-D43F-1CD2EB12CAED}" dt="2021-11-21T11:02:27.103" v="281" actId="20577"/>
          <ac:spMkLst>
            <pc:docMk/>
            <pc:sldMk cId="2228909751" sldId="295"/>
            <ac:spMk id="22" creationId="{95F04DD7-4DCF-47EF-A010-6878BD964EA9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04:56.934" v="296" actId="20577"/>
          <ac:spMkLst>
            <pc:docMk/>
            <pc:sldMk cId="2228909751" sldId="295"/>
            <ac:spMk id="26" creationId="{B16BE125-CEFF-4A79-AA04-C634327DB59B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05:13.404" v="298" actId="20577"/>
          <ac:spMkLst>
            <pc:docMk/>
            <pc:sldMk cId="2228909751" sldId="295"/>
            <ac:spMk id="29" creationId="{46EE2757-30C2-4BC5-8CCE-12A956A48CAF}"/>
          </ac:spMkLst>
        </pc:spChg>
        <pc:grpChg chg="add mod">
          <ac:chgData name="Lewis Russell (Student)" userId="S::lewis.russell.2018@uni.strath.ac.uk::2670ccaf-a0b8-486a-88d2-33082a27b3d2" providerId="AD" clId="Web-{3115FEA6-480D-559B-D43F-1CD2EB12CAED}" dt="2021-11-21T11:03:40.792" v="287" actId="1076"/>
          <ac:grpSpMkLst>
            <pc:docMk/>
            <pc:sldMk cId="2228909751" sldId="295"/>
            <ac:grpSpMk id="23" creationId="{3B532141-F651-4798-8423-A509AD1D44E9}"/>
          </ac:grpSpMkLst>
        </pc:grpChg>
      </pc:sldChg>
      <pc:sldChg chg="modSp">
        <pc:chgData name="Lewis Russell (Student)" userId="S::lewis.russell.2018@uni.strath.ac.uk::2670ccaf-a0b8-486a-88d2-33082a27b3d2" providerId="AD" clId="Web-{3115FEA6-480D-559B-D43F-1CD2EB12CAED}" dt="2021-11-21T10:54:11.935" v="28" actId="1076"/>
        <pc:sldMkLst>
          <pc:docMk/>
          <pc:sldMk cId="54882555" sldId="298"/>
        </pc:sldMkLst>
        <pc:spChg chg="mod">
          <ac:chgData name="Lewis Russell (Student)" userId="S::lewis.russell.2018@uni.strath.ac.uk::2670ccaf-a0b8-486a-88d2-33082a27b3d2" providerId="AD" clId="Web-{3115FEA6-480D-559B-D43F-1CD2EB12CAED}" dt="2021-11-21T10:54:04.716" v="26" actId="20577"/>
          <ac:spMkLst>
            <pc:docMk/>
            <pc:sldMk cId="54882555" sldId="298"/>
            <ac:spMk id="12" creationId="{1647925E-1FC6-42F7-A717-C4157600B088}"/>
          </ac:spMkLst>
        </pc:spChg>
        <pc:picChg chg="mod">
          <ac:chgData name="Lewis Russell (Student)" userId="S::lewis.russell.2018@uni.strath.ac.uk::2670ccaf-a0b8-486a-88d2-33082a27b3d2" providerId="AD" clId="Web-{3115FEA6-480D-559B-D43F-1CD2EB12CAED}" dt="2021-11-21T10:54:11.935" v="28" actId="1076"/>
          <ac:picMkLst>
            <pc:docMk/>
            <pc:sldMk cId="54882555" sldId="298"/>
            <ac:picMk id="6" creationId="{A3DF788C-3BE3-4527-9C12-91DCD7D8E4EB}"/>
          </ac:picMkLst>
        </pc:picChg>
      </pc:sldChg>
      <pc:sldChg chg="modSp">
        <pc:chgData name="Lewis Russell (Student)" userId="S::lewis.russell.2018@uni.strath.ac.uk::2670ccaf-a0b8-486a-88d2-33082a27b3d2" providerId="AD" clId="Web-{3115FEA6-480D-559B-D43F-1CD2EB12CAED}" dt="2021-11-21T11:11:20.193" v="346" actId="20577"/>
        <pc:sldMkLst>
          <pc:docMk/>
          <pc:sldMk cId="2052578196" sldId="299"/>
        </pc:sldMkLst>
        <pc:spChg chg="mod">
          <ac:chgData name="Lewis Russell (Student)" userId="S::lewis.russell.2018@uni.strath.ac.uk::2670ccaf-a0b8-486a-88d2-33082a27b3d2" providerId="AD" clId="Web-{3115FEA6-480D-559B-D43F-1CD2EB12CAED}" dt="2021-11-21T11:07:45.970" v="310" actId="20577"/>
          <ac:spMkLst>
            <pc:docMk/>
            <pc:sldMk cId="2052578196" sldId="299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11:20.193" v="346" actId="20577"/>
          <ac:spMkLst>
            <pc:docMk/>
            <pc:sldMk cId="2052578196" sldId="299"/>
            <ac:spMk id="8" creationId="{E51E2B93-3696-471D-94EB-612CA436A13C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08:02.282" v="313" actId="20577"/>
          <ac:spMkLst>
            <pc:docMk/>
            <pc:sldMk cId="2052578196" sldId="299"/>
            <ac:spMk id="12" creationId="{1647925E-1FC6-42F7-A717-C4157600B088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08:30.627" v="316" actId="14100"/>
          <ac:spMkLst>
            <pc:docMk/>
            <pc:sldMk cId="2052578196" sldId="299"/>
            <ac:spMk id="16" creationId="{55ECA4D4-4168-40AB-93F1-0D025BD93636}"/>
          </ac:spMkLst>
        </pc:spChg>
      </pc:sldChg>
      <pc:sldChg chg="modSp">
        <pc:chgData name="Lewis Russell (Student)" userId="S::lewis.russell.2018@uni.strath.ac.uk::2670ccaf-a0b8-486a-88d2-33082a27b3d2" providerId="AD" clId="Web-{3115FEA6-480D-559B-D43F-1CD2EB12CAED}" dt="2021-11-21T11:11:02.193" v="341" actId="20577"/>
        <pc:sldMkLst>
          <pc:docMk/>
          <pc:sldMk cId="1294753008" sldId="300"/>
        </pc:sldMkLst>
        <pc:spChg chg="mod">
          <ac:chgData name="Lewis Russell (Student)" userId="S::lewis.russell.2018@uni.strath.ac.uk::2670ccaf-a0b8-486a-88d2-33082a27b3d2" providerId="AD" clId="Web-{3115FEA6-480D-559B-D43F-1CD2EB12CAED}" dt="2021-11-21T11:07:23.407" v="309" actId="20577"/>
          <ac:spMkLst>
            <pc:docMk/>
            <pc:sldMk cId="1294753008" sldId="300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11:02.193" v="341" actId="20577"/>
          <ac:spMkLst>
            <pc:docMk/>
            <pc:sldMk cId="1294753008" sldId="300"/>
            <ac:spMk id="8" creationId="{E51E2B93-3696-471D-94EB-612CA436A13C}"/>
          </ac:spMkLst>
        </pc:spChg>
      </pc:sldChg>
      <pc:sldChg chg="modSp">
        <pc:chgData name="Lewis Russell (Student)" userId="S::lewis.russell.2018@uni.strath.ac.uk::2670ccaf-a0b8-486a-88d2-33082a27b3d2" providerId="AD" clId="Web-{3115FEA6-480D-559B-D43F-1CD2EB12CAED}" dt="2021-11-21T11:28:25.373" v="731" actId="20577"/>
        <pc:sldMkLst>
          <pc:docMk/>
          <pc:sldMk cId="1211609575" sldId="302"/>
        </pc:sldMkLst>
        <pc:spChg chg="mod">
          <ac:chgData name="Lewis Russell (Student)" userId="S::lewis.russell.2018@uni.strath.ac.uk::2670ccaf-a0b8-486a-88d2-33082a27b3d2" providerId="AD" clId="Web-{3115FEA6-480D-559B-D43F-1CD2EB12CAED}" dt="2021-11-21T11:28:25.373" v="731" actId="20577"/>
          <ac:spMkLst>
            <pc:docMk/>
            <pc:sldMk cId="1211609575" sldId="302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3115FEA6-480D-559B-D43F-1CD2EB12CAED}" dt="2021-11-21T11:10:12.801" v="331" actId="20577"/>
          <ac:spMkLst>
            <pc:docMk/>
            <pc:sldMk cId="1211609575" sldId="302"/>
            <ac:spMk id="8" creationId="{E51E2B93-3696-471D-94EB-612CA436A13C}"/>
          </ac:spMkLst>
        </pc:spChg>
      </pc:sldChg>
      <pc:sldChg chg="del">
        <pc:chgData name="Lewis Russell (Student)" userId="S::lewis.russell.2018@uni.strath.ac.uk::2670ccaf-a0b8-486a-88d2-33082a27b3d2" providerId="AD" clId="Web-{3115FEA6-480D-559B-D43F-1CD2EB12CAED}" dt="2021-11-21T11:28:04.404" v="716"/>
        <pc:sldMkLst>
          <pc:docMk/>
          <pc:sldMk cId="3866860086" sldId="303"/>
        </pc:sldMkLst>
      </pc:sldChg>
      <pc:sldChg chg="new del">
        <pc:chgData name="Lewis Russell (Student)" userId="S::lewis.russell.2018@uni.strath.ac.uk::2670ccaf-a0b8-486a-88d2-33082a27b3d2" providerId="AD" clId="Web-{3115FEA6-480D-559B-D43F-1CD2EB12CAED}" dt="2021-11-21T10:52:56.762" v="8"/>
        <pc:sldMkLst>
          <pc:docMk/>
          <pc:sldMk cId="2880574794" sldId="304"/>
        </pc:sldMkLst>
      </pc:sldChg>
    </pc:docChg>
  </pc:docChgLst>
  <pc:docChgLst>
    <pc:chgData name="Lewis Russell (Student)" userId="S::lewis.russell.2018@uni.strath.ac.uk::2670ccaf-a0b8-486a-88d2-33082a27b3d2" providerId="AD" clId="Web-{9C19895C-6A70-DD7C-1622-4D457E92745D}"/>
    <pc:docChg chg="addSld delSld modSld addMainMaster modSection">
      <pc:chgData name="Lewis Russell (Student)" userId="S::lewis.russell.2018@uni.strath.ac.uk::2670ccaf-a0b8-486a-88d2-33082a27b3d2" providerId="AD" clId="Web-{9C19895C-6A70-DD7C-1622-4D457E92745D}" dt="2021-11-19T19:58:49.015" v="48" actId="20577"/>
      <pc:docMkLst>
        <pc:docMk/>
      </pc:docMkLst>
      <pc:sldChg chg="addSp delSp modSp">
        <pc:chgData name="Lewis Russell (Student)" userId="S::lewis.russell.2018@uni.strath.ac.uk::2670ccaf-a0b8-486a-88d2-33082a27b3d2" providerId="AD" clId="Web-{9C19895C-6A70-DD7C-1622-4D457E92745D}" dt="2021-11-19T19:58:49.015" v="48" actId="20577"/>
        <pc:sldMkLst>
          <pc:docMk/>
          <pc:sldMk cId="2074618949" sldId="285"/>
        </pc:sldMkLst>
        <pc:spChg chg="add mod">
          <ac:chgData name="Lewis Russell (Student)" userId="S::lewis.russell.2018@uni.strath.ac.uk::2670ccaf-a0b8-486a-88d2-33082a27b3d2" providerId="AD" clId="Web-{9C19895C-6A70-DD7C-1622-4D457E92745D}" dt="2021-11-19T19:58:49.015" v="48" actId="20577"/>
          <ac:spMkLst>
            <pc:docMk/>
            <pc:sldMk cId="2074618949" sldId="285"/>
            <ac:spMk id="3" creationId="{DFCBA900-92A6-49EA-AB89-25AE7F6EF2E2}"/>
          </ac:spMkLst>
        </pc:spChg>
        <pc:spChg chg="del mod">
          <ac:chgData name="Lewis Russell (Student)" userId="S::lewis.russell.2018@uni.strath.ac.uk::2670ccaf-a0b8-486a-88d2-33082a27b3d2" providerId="AD" clId="Web-{9C19895C-6A70-DD7C-1622-4D457E92745D}" dt="2021-11-19T19:57:50.592" v="41"/>
          <ac:spMkLst>
            <pc:docMk/>
            <pc:sldMk cId="2074618949" sldId="285"/>
            <ac:spMk id="16" creationId="{3D039ED1-5B3A-40B2-A434-4F7923A8CCD8}"/>
          </ac:spMkLst>
        </pc:spChg>
        <pc:picChg chg="mod ord">
          <ac:chgData name="Lewis Russell (Student)" userId="S::lewis.russell.2018@uni.strath.ac.uk::2670ccaf-a0b8-486a-88d2-33082a27b3d2" providerId="AD" clId="Web-{9C19895C-6A70-DD7C-1622-4D457E92745D}" dt="2021-11-19T19:56:55.997" v="24" actId="14100"/>
          <ac:picMkLst>
            <pc:docMk/>
            <pc:sldMk cId="2074618949" sldId="285"/>
            <ac:picMk id="15" creationId="{A0BF99CB-94BF-47AD-80AF-DAD25C876C3B}"/>
          </ac:picMkLst>
        </pc:picChg>
      </pc:sldChg>
      <pc:sldChg chg="modSp">
        <pc:chgData name="Lewis Russell (Student)" userId="S::lewis.russell.2018@uni.strath.ac.uk::2670ccaf-a0b8-486a-88d2-33082a27b3d2" providerId="AD" clId="Web-{9C19895C-6A70-DD7C-1622-4D457E92745D}" dt="2021-11-19T19:55:42.965" v="7" actId="1076"/>
        <pc:sldMkLst>
          <pc:docMk/>
          <pc:sldMk cId="2614329384" sldId="286"/>
        </pc:sldMkLst>
        <pc:spChg chg="mod">
          <ac:chgData name="Lewis Russell (Student)" userId="S::lewis.russell.2018@uni.strath.ac.uk::2670ccaf-a0b8-486a-88d2-33082a27b3d2" providerId="AD" clId="Web-{9C19895C-6A70-DD7C-1622-4D457E92745D}" dt="2021-11-19T19:55:38.918" v="6" actId="20577"/>
          <ac:spMkLst>
            <pc:docMk/>
            <pc:sldMk cId="2614329384" sldId="286"/>
            <ac:spMk id="12" creationId="{1647925E-1FC6-42F7-A717-C4157600B088}"/>
          </ac:spMkLst>
        </pc:spChg>
        <pc:cxnChg chg="mod">
          <ac:chgData name="Lewis Russell (Student)" userId="S::lewis.russell.2018@uni.strath.ac.uk::2670ccaf-a0b8-486a-88d2-33082a27b3d2" providerId="AD" clId="Web-{9C19895C-6A70-DD7C-1622-4D457E92745D}" dt="2021-11-19T19:55:42.965" v="7" actId="1076"/>
          <ac:cxnSpMkLst>
            <pc:docMk/>
            <pc:sldMk cId="2614329384" sldId="286"/>
            <ac:cxnSpMk id="4" creationId="{4414737E-EF85-4942-910C-982900C41D90}"/>
          </ac:cxnSpMkLst>
        </pc:cxnChg>
      </pc:sldChg>
      <pc:sldChg chg="modSp">
        <pc:chgData name="Lewis Russell (Student)" userId="S::lewis.russell.2018@uni.strath.ac.uk::2670ccaf-a0b8-486a-88d2-33082a27b3d2" providerId="AD" clId="Web-{9C19895C-6A70-DD7C-1622-4D457E92745D}" dt="2021-11-19T19:55:23.136" v="1" actId="20577"/>
        <pc:sldMkLst>
          <pc:docMk/>
          <pc:sldMk cId="54882555" sldId="298"/>
        </pc:sldMkLst>
        <pc:spChg chg="mod">
          <ac:chgData name="Lewis Russell (Student)" userId="S::lewis.russell.2018@uni.strath.ac.uk::2670ccaf-a0b8-486a-88d2-33082a27b3d2" providerId="AD" clId="Web-{9C19895C-6A70-DD7C-1622-4D457E92745D}" dt="2021-11-19T19:55:23.136" v="1" actId="20577"/>
          <ac:spMkLst>
            <pc:docMk/>
            <pc:sldMk cId="54882555" sldId="298"/>
            <ac:spMk id="12" creationId="{1647925E-1FC6-42F7-A717-C4157600B088}"/>
          </ac:spMkLst>
        </pc:spChg>
      </pc:sldChg>
      <pc:sldChg chg="add del">
        <pc:chgData name="Lewis Russell (Student)" userId="S::lewis.russell.2018@uni.strath.ac.uk::2670ccaf-a0b8-486a-88d2-33082a27b3d2" providerId="AD" clId="Web-{9C19895C-6A70-DD7C-1622-4D457E92745D}" dt="2021-11-19T19:57:14.482" v="27"/>
        <pc:sldMkLst>
          <pc:docMk/>
          <pc:sldMk cId="135265182" sldId="301"/>
        </pc:sldMkLst>
      </pc:sldChg>
      <pc:sldMasterChg chg="add addSldLayout">
        <pc:chgData name="Lewis Russell (Student)" userId="S::lewis.russell.2018@uni.strath.ac.uk::2670ccaf-a0b8-486a-88d2-33082a27b3d2" providerId="AD" clId="Web-{9C19895C-6A70-DD7C-1622-4D457E92745D}" dt="2021-11-19T19:57:09.107" v="26"/>
        <pc:sldMasterMkLst>
          <pc:docMk/>
          <pc:sldMasterMk cId="1531003426" sldId="2147483676"/>
        </pc:sldMasterMkLst>
        <pc:sldLayoutChg chg="add">
          <pc:chgData name="Lewis Russell (Student)" userId="S::lewis.russell.2018@uni.strath.ac.uk::2670ccaf-a0b8-486a-88d2-33082a27b3d2" providerId="AD" clId="Web-{9C19895C-6A70-DD7C-1622-4D457E92745D}" dt="2021-11-19T19:57:09.107" v="26"/>
          <pc:sldLayoutMkLst>
            <pc:docMk/>
            <pc:sldMasterMk cId="1531003426" sldId="2147483676"/>
            <pc:sldLayoutMk cId="1211940359" sldId="2147483677"/>
          </pc:sldLayoutMkLst>
        </pc:sldLayoutChg>
        <pc:sldLayoutChg chg="add">
          <pc:chgData name="Lewis Russell (Student)" userId="S::lewis.russell.2018@uni.strath.ac.uk::2670ccaf-a0b8-486a-88d2-33082a27b3d2" providerId="AD" clId="Web-{9C19895C-6A70-DD7C-1622-4D457E92745D}" dt="2021-11-19T19:57:09.107" v="26"/>
          <pc:sldLayoutMkLst>
            <pc:docMk/>
            <pc:sldMasterMk cId="1531003426" sldId="2147483676"/>
            <pc:sldLayoutMk cId="2928347267" sldId="2147483678"/>
          </pc:sldLayoutMkLst>
        </pc:sldLayoutChg>
        <pc:sldLayoutChg chg="add">
          <pc:chgData name="Lewis Russell (Student)" userId="S::lewis.russell.2018@uni.strath.ac.uk::2670ccaf-a0b8-486a-88d2-33082a27b3d2" providerId="AD" clId="Web-{9C19895C-6A70-DD7C-1622-4D457E92745D}" dt="2021-11-19T19:57:09.107" v="26"/>
          <pc:sldLayoutMkLst>
            <pc:docMk/>
            <pc:sldMasterMk cId="1531003426" sldId="2147483676"/>
            <pc:sldLayoutMk cId="1383956997" sldId="2147483679"/>
          </pc:sldLayoutMkLst>
        </pc:sldLayoutChg>
        <pc:sldLayoutChg chg="add">
          <pc:chgData name="Lewis Russell (Student)" userId="S::lewis.russell.2018@uni.strath.ac.uk::2670ccaf-a0b8-486a-88d2-33082a27b3d2" providerId="AD" clId="Web-{9C19895C-6A70-DD7C-1622-4D457E92745D}" dt="2021-11-19T19:57:09.107" v="26"/>
          <pc:sldLayoutMkLst>
            <pc:docMk/>
            <pc:sldMasterMk cId="1531003426" sldId="2147483676"/>
            <pc:sldLayoutMk cId="2453148684" sldId="2147483680"/>
          </pc:sldLayoutMkLst>
        </pc:sldLayoutChg>
        <pc:sldLayoutChg chg="add">
          <pc:chgData name="Lewis Russell (Student)" userId="S::lewis.russell.2018@uni.strath.ac.uk::2670ccaf-a0b8-486a-88d2-33082a27b3d2" providerId="AD" clId="Web-{9C19895C-6A70-DD7C-1622-4D457E92745D}" dt="2021-11-19T19:57:09.107" v="26"/>
          <pc:sldLayoutMkLst>
            <pc:docMk/>
            <pc:sldMasterMk cId="1531003426" sldId="2147483676"/>
            <pc:sldLayoutMk cId="2658870657" sldId="2147483681"/>
          </pc:sldLayoutMkLst>
        </pc:sldLayoutChg>
        <pc:sldLayoutChg chg="add">
          <pc:chgData name="Lewis Russell (Student)" userId="S::lewis.russell.2018@uni.strath.ac.uk::2670ccaf-a0b8-486a-88d2-33082a27b3d2" providerId="AD" clId="Web-{9C19895C-6A70-DD7C-1622-4D457E92745D}" dt="2021-11-19T19:57:09.107" v="26"/>
          <pc:sldLayoutMkLst>
            <pc:docMk/>
            <pc:sldMasterMk cId="1531003426" sldId="2147483676"/>
            <pc:sldLayoutMk cId="3652237854" sldId="2147483682"/>
          </pc:sldLayoutMkLst>
        </pc:sldLayoutChg>
        <pc:sldLayoutChg chg="add">
          <pc:chgData name="Lewis Russell (Student)" userId="S::lewis.russell.2018@uni.strath.ac.uk::2670ccaf-a0b8-486a-88d2-33082a27b3d2" providerId="AD" clId="Web-{9C19895C-6A70-DD7C-1622-4D457E92745D}" dt="2021-11-19T19:57:09.107" v="26"/>
          <pc:sldLayoutMkLst>
            <pc:docMk/>
            <pc:sldMasterMk cId="1531003426" sldId="2147483676"/>
            <pc:sldLayoutMk cId="124745831" sldId="2147483683"/>
          </pc:sldLayoutMkLst>
        </pc:sldLayoutChg>
        <pc:sldLayoutChg chg="add">
          <pc:chgData name="Lewis Russell (Student)" userId="S::lewis.russell.2018@uni.strath.ac.uk::2670ccaf-a0b8-486a-88d2-33082a27b3d2" providerId="AD" clId="Web-{9C19895C-6A70-DD7C-1622-4D457E92745D}" dt="2021-11-19T19:57:09.107" v="26"/>
          <pc:sldLayoutMkLst>
            <pc:docMk/>
            <pc:sldMasterMk cId="1531003426" sldId="2147483676"/>
            <pc:sldLayoutMk cId="3417967938" sldId="2147483684"/>
          </pc:sldLayoutMkLst>
        </pc:sldLayoutChg>
        <pc:sldLayoutChg chg="add">
          <pc:chgData name="Lewis Russell (Student)" userId="S::lewis.russell.2018@uni.strath.ac.uk::2670ccaf-a0b8-486a-88d2-33082a27b3d2" providerId="AD" clId="Web-{9C19895C-6A70-DD7C-1622-4D457E92745D}" dt="2021-11-19T19:57:09.107" v="26"/>
          <pc:sldLayoutMkLst>
            <pc:docMk/>
            <pc:sldMasterMk cId="1531003426" sldId="2147483676"/>
            <pc:sldLayoutMk cId="1039890445" sldId="2147483685"/>
          </pc:sldLayoutMkLst>
        </pc:sldLayoutChg>
        <pc:sldLayoutChg chg="add">
          <pc:chgData name="Lewis Russell (Student)" userId="S::lewis.russell.2018@uni.strath.ac.uk::2670ccaf-a0b8-486a-88d2-33082a27b3d2" providerId="AD" clId="Web-{9C19895C-6A70-DD7C-1622-4D457E92745D}" dt="2021-11-19T19:57:09.107" v="26"/>
          <pc:sldLayoutMkLst>
            <pc:docMk/>
            <pc:sldMasterMk cId="1531003426" sldId="2147483676"/>
            <pc:sldLayoutMk cId="3154712397" sldId="2147483686"/>
          </pc:sldLayoutMkLst>
        </pc:sldLayoutChg>
      </pc:sldMasterChg>
    </pc:docChg>
  </pc:docChgLst>
  <pc:docChgLst>
    <pc:chgData name="Lewis Russell (Student)" userId="S::lewis.russell.2018@uni.strath.ac.uk::2670ccaf-a0b8-486a-88d2-33082a27b3d2" providerId="AD" clId="Web-{7AA35D7A-F8D8-4F0D-9A64-D1EC21540CD0}"/>
    <pc:docChg chg="modSld">
      <pc:chgData name="Lewis Russell (Student)" userId="S::lewis.russell.2018@uni.strath.ac.uk::2670ccaf-a0b8-486a-88d2-33082a27b3d2" providerId="AD" clId="Web-{7AA35D7A-F8D8-4F0D-9A64-D1EC21540CD0}" dt="2021-11-18T16:46:09.867" v="1389" actId="1076"/>
      <pc:docMkLst>
        <pc:docMk/>
      </pc:docMkLst>
      <pc:sldChg chg="addSp delSp modSp addAnim delAnim">
        <pc:chgData name="Lewis Russell (Student)" userId="S::lewis.russell.2018@uni.strath.ac.uk::2670ccaf-a0b8-486a-88d2-33082a27b3d2" providerId="AD" clId="Web-{7AA35D7A-F8D8-4F0D-9A64-D1EC21540CD0}" dt="2021-11-18T16:46:09.867" v="1389" actId="1076"/>
        <pc:sldMkLst>
          <pc:docMk/>
          <pc:sldMk cId="1208263100" sldId="290"/>
        </pc:sldMkLst>
        <pc:spChg chg="mod">
          <ac:chgData name="Lewis Russell (Student)" userId="S::lewis.russell.2018@uni.strath.ac.uk::2670ccaf-a0b8-486a-88d2-33082a27b3d2" providerId="AD" clId="Web-{7AA35D7A-F8D8-4F0D-9A64-D1EC21540CD0}" dt="2021-11-18T15:52:33.816" v="522" actId="20577"/>
          <ac:spMkLst>
            <pc:docMk/>
            <pc:sldMk cId="1208263100" sldId="290"/>
            <ac:spMk id="4" creationId="{2EE8B262-56EF-4F3B-9D09-4F264C21EBBC}"/>
          </ac:spMkLst>
        </pc:spChg>
        <pc:spChg chg="add del mod">
          <ac:chgData name="Lewis Russell (Student)" userId="S::lewis.russell.2018@uni.strath.ac.uk::2670ccaf-a0b8-486a-88d2-33082a27b3d2" providerId="AD" clId="Web-{7AA35D7A-F8D8-4F0D-9A64-D1EC21540CD0}" dt="2021-11-18T16:46:09.867" v="1389" actId="1076"/>
          <ac:spMkLst>
            <pc:docMk/>
            <pc:sldMk cId="1208263100" sldId="290"/>
            <ac:spMk id="6" creationId="{23AA4EDD-894D-4784-8E9C-177E9D97660E}"/>
          </ac:spMkLst>
        </pc:spChg>
        <pc:spChg chg="mod">
          <ac:chgData name="Lewis Russell (Student)" userId="S::lewis.russell.2018@uni.strath.ac.uk::2670ccaf-a0b8-486a-88d2-33082a27b3d2" providerId="AD" clId="Web-{7AA35D7A-F8D8-4F0D-9A64-D1EC21540CD0}" dt="2021-11-18T15:54:11.635" v="563" actId="20577"/>
          <ac:spMkLst>
            <pc:docMk/>
            <pc:sldMk cId="1208263100" sldId="290"/>
            <ac:spMk id="12" creationId="{1647925E-1FC6-42F7-A717-C4157600B088}"/>
          </ac:spMkLst>
        </pc:spChg>
      </pc:sldChg>
      <pc:sldChg chg="addSp delSp modSp addAnim delAnim">
        <pc:chgData name="Lewis Russell (Student)" userId="S::lewis.russell.2018@uni.strath.ac.uk::2670ccaf-a0b8-486a-88d2-33082a27b3d2" providerId="AD" clId="Web-{7AA35D7A-F8D8-4F0D-9A64-D1EC21540CD0}" dt="2021-11-18T16:44:15.970" v="1385"/>
        <pc:sldMkLst>
          <pc:docMk/>
          <pc:sldMk cId="3442103442" sldId="293"/>
        </pc:sldMkLst>
        <pc:spChg chg="mod">
          <ac:chgData name="Lewis Russell (Student)" userId="S::lewis.russell.2018@uni.strath.ac.uk::2670ccaf-a0b8-486a-88d2-33082a27b3d2" providerId="AD" clId="Web-{7AA35D7A-F8D8-4F0D-9A64-D1EC21540CD0}" dt="2021-11-18T16:22:36.002" v="782" actId="20577"/>
          <ac:spMkLst>
            <pc:docMk/>
            <pc:sldMk cId="3442103442" sldId="293"/>
            <ac:spMk id="2" creationId="{00000000-0000-0000-0000-000000000000}"/>
          </ac:spMkLst>
        </pc:spChg>
        <pc:spChg chg="del mod">
          <ac:chgData name="Lewis Russell (Student)" userId="S::lewis.russell.2018@uni.strath.ac.uk::2670ccaf-a0b8-486a-88d2-33082a27b3d2" providerId="AD" clId="Web-{7AA35D7A-F8D8-4F0D-9A64-D1EC21540CD0}" dt="2021-11-18T16:31:39.644" v="957"/>
          <ac:spMkLst>
            <pc:docMk/>
            <pc:sldMk cId="3442103442" sldId="293"/>
            <ac:spMk id="12" creationId="{1647925E-1FC6-42F7-A717-C4157600B088}"/>
          </ac:spMkLst>
        </pc:spChg>
        <pc:spChg chg="add del mod">
          <ac:chgData name="Lewis Russell (Student)" userId="S::lewis.russell.2018@uni.strath.ac.uk::2670ccaf-a0b8-486a-88d2-33082a27b3d2" providerId="AD" clId="Web-{7AA35D7A-F8D8-4F0D-9A64-D1EC21540CD0}" dt="2021-11-18T16:33:25.244" v="1031"/>
          <ac:spMkLst>
            <pc:docMk/>
            <pc:sldMk cId="3442103442" sldId="293"/>
            <ac:spMk id="187" creationId="{94984FC2-8456-4FCE-BD6F-C82265261F14}"/>
          </ac:spMkLst>
        </pc:spChg>
        <pc:graphicFrameChg chg="add del mod modGraphic">
          <ac:chgData name="Lewis Russell (Student)" userId="S::lewis.russell.2018@uni.strath.ac.uk::2670ccaf-a0b8-486a-88d2-33082a27b3d2" providerId="AD" clId="Web-{7AA35D7A-F8D8-4F0D-9A64-D1EC21540CD0}" dt="2021-11-18T16:03:40.325" v="602"/>
          <ac:graphicFrameMkLst>
            <pc:docMk/>
            <pc:sldMk cId="3442103442" sldId="293"/>
            <ac:graphicFrameMk id="4" creationId="{29043076-A21C-4DF1-A7B7-6841FD6E5B31}"/>
          </ac:graphicFrameMkLst>
        </pc:graphicFrameChg>
        <pc:graphicFrameChg chg="add mod modGraphic">
          <ac:chgData name="Lewis Russell (Student)" userId="S::lewis.russell.2018@uni.strath.ac.uk::2670ccaf-a0b8-486a-88d2-33082a27b3d2" providerId="AD" clId="Web-{7AA35D7A-F8D8-4F0D-9A64-D1EC21540CD0}" dt="2021-11-18T16:42:53.418" v="1243"/>
          <ac:graphicFrameMkLst>
            <pc:docMk/>
            <pc:sldMk cId="3442103442" sldId="293"/>
            <ac:graphicFrameMk id="188" creationId="{30998429-E25E-4BE3-A0D3-9223539053E7}"/>
          </ac:graphicFrameMkLst>
        </pc:graphicFrameChg>
        <pc:graphicFrameChg chg="add mod modGraphic">
          <ac:chgData name="Lewis Russell (Student)" userId="S::lewis.russell.2018@uni.strath.ac.uk::2670ccaf-a0b8-486a-88d2-33082a27b3d2" providerId="AD" clId="Web-{7AA35D7A-F8D8-4F0D-9A64-D1EC21540CD0}" dt="2021-11-18T16:44:15.970" v="1385"/>
          <ac:graphicFrameMkLst>
            <pc:docMk/>
            <pc:sldMk cId="3442103442" sldId="293"/>
            <ac:graphicFrameMk id="189" creationId="{E0248D33-B3DE-4C87-A217-94F10F8294D8}"/>
          </ac:graphicFrameMkLst>
        </pc:graphicFrameChg>
        <pc:picChg chg="add del mod">
          <ac:chgData name="Lewis Russell (Student)" userId="S::lewis.russell.2018@uni.strath.ac.uk::2670ccaf-a0b8-486a-88d2-33082a27b3d2" providerId="AD" clId="Web-{7AA35D7A-F8D8-4F0D-9A64-D1EC21540CD0}" dt="2021-11-18T15:57:53.664" v="575"/>
          <ac:picMkLst>
            <pc:docMk/>
            <pc:sldMk cId="3442103442" sldId="293"/>
            <ac:picMk id="3" creationId="{AB9F33DC-85B2-4C5B-803A-C042600AE600}"/>
          </ac:picMkLst>
        </pc:picChg>
      </pc:sldChg>
    </pc:docChg>
  </pc:docChgLst>
  <pc:docChgLst>
    <pc:chgData name="Christoforos Iakovou (Student)" userId="S::christoforos.iakovou.2018@uni.strath.ac.uk::477ee792-4650-4fe3-be12-25cc1b0c7bb6" providerId="AD" clId="Web-{6846E42A-4D49-F89F-CEDE-BC868ED7E1EB}"/>
    <pc:docChg chg="modSld">
      <pc:chgData name="Christoforos Iakovou (Student)" userId="S::christoforos.iakovou.2018@uni.strath.ac.uk::477ee792-4650-4fe3-be12-25cc1b0c7bb6" providerId="AD" clId="Web-{6846E42A-4D49-F89F-CEDE-BC868ED7E1EB}" dt="2021-11-20T19:31:46.822" v="5"/>
      <pc:docMkLst>
        <pc:docMk/>
      </pc:docMkLst>
      <pc:sldChg chg="addSp delSp modSp">
        <pc:chgData name="Christoforos Iakovou (Student)" userId="S::christoforos.iakovou.2018@uni.strath.ac.uk::477ee792-4650-4fe3-be12-25cc1b0c7bb6" providerId="AD" clId="Web-{6846E42A-4D49-F89F-CEDE-BC868ED7E1EB}" dt="2021-11-20T19:31:46.822" v="5"/>
        <pc:sldMkLst>
          <pc:docMk/>
          <pc:sldMk cId="3442103442" sldId="293"/>
        </pc:sldMkLst>
        <pc:graphicFrameChg chg="add del mod">
          <ac:chgData name="Christoforos Iakovou (Student)" userId="S::christoforos.iakovou.2018@uni.strath.ac.uk::477ee792-4650-4fe3-be12-25cc1b0c7bb6" providerId="AD" clId="Web-{6846E42A-4D49-F89F-CEDE-BC868ED7E1EB}" dt="2021-11-20T19:31:44.853" v="3"/>
          <ac:graphicFrameMkLst>
            <pc:docMk/>
            <pc:sldMk cId="3442103442" sldId="293"/>
            <ac:graphicFrameMk id="4" creationId="{9917F073-093B-43C3-B267-C5AA7768F3AB}"/>
          </ac:graphicFrameMkLst>
        </pc:graphicFrameChg>
        <pc:graphicFrameChg chg="mod modGraphic">
          <ac:chgData name="Christoforos Iakovou (Student)" userId="S::christoforos.iakovou.2018@uni.strath.ac.uk::477ee792-4650-4fe3-be12-25cc1b0c7bb6" providerId="AD" clId="Web-{6846E42A-4D49-F89F-CEDE-BC868ED7E1EB}" dt="2021-11-20T19:31:46.822" v="5"/>
          <ac:graphicFrameMkLst>
            <pc:docMk/>
            <pc:sldMk cId="3442103442" sldId="293"/>
            <ac:graphicFrameMk id="188" creationId="{30998429-E25E-4BE3-A0D3-9223539053E7}"/>
          </ac:graphicFrameMkLst>
        </pc:graphicFrameChg>
      </pc:sldChg>
    </pc:docChg>
  </pc:docChgLst>
  <pc:docChgLst>
    <pc:chgData name="Christoforos Iakovou (Student)" userId="S::christoforos.iakovou.2018@uni.strath.ac.uk::477ee792-4650-4fe3-be12-25cc1b0c7bb6" providerId="AD" clId="Web-{D02EBD10-94C6-38F5-73C1-638F27656A1B}"/>
    <pc:docChg chg="addSld delSld modSld sldOrd modSection">
      <pc:chgData name="Christoforos Iakovou (Student)" userId="S::christoforos.iakovou.2018@uni.strath.ac.uk::477ee792-4650-4fe3-be12-25cc1b0c7bb6" providerId="AD" clId="Web-{D02EBD10-94C6-38F5-73C1-638F27656A1B}" dt="2021-11-22T00:29:54.329" v="3775" actId="20577"/>
      <pc:docMkLst>
        <pc:docMk/>
      </pc:docMkLst>
      <pc:sldChg chg="addSp delSp modSp ord">
        <pc:chgData name="Christoforos Iakovou (Student)" userId="S::christoforos.iakovou.2018@uni.strath.ac.uk::477ee792-4650-4fe3-be12-25cc1b0c7bb6" providerId="AD" clId="Web-{D02EBD10-94C6-38F5-73C1-638F27656A1B}" dt="2021-11-22T00:29:54.329" v="3775" actId="20577"/>
        <pc:sldMkLst>
          <pc:docMk/>
          <pc:sldMk cId="3759654096" sldId="281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0:18:24.271" v="2" actId="20577"/>
          <ac:spMkLst>
            <pc:docMk/>
            <pc:sldMk cId="3759654096" sldId="281"/>
            <ac:spMk id="2" creationId="{00000000-0000-0000-0000-000000000000}"/>
          </ac:spMkLst>
        </pc:spChg>
        <pc:spChg chg="add mod">
          <ac:chgData name="Christoforos Iakovou (Student)" userId="S::christoforos.iakovou.2018@uni.strath.ac.uk::477ee792-4650-4fe3-be12-25cc1b0c7bb6" providerId="AD" clId="Web-{D02EBD10-94C6-38F5-73C1-638F27656A1B}" dt="2021-11-22T00:29:54.329" v="3775" actId="20577"/>
          <ac:spMkLst>
            <pc:docMk/>
            <pc:sldMk cId="3759654096" sldId="281"/>
            <ac:spMk id="3" creationId="{D12E6335-34A2-4A35-B49B-54C93C45136F}"/>
          </ac:spMkLst>
        </pc:spChg>
        <pc:spChg chg="del mod">
          <ac:chgData name="Christoforos Iakovou (Student)" userId="S::christoforos.iakovou.2018@uni.strath.ac.uk::477ee792-4650-4fe3-be12-25cc1b0c7bb6" providerId="AD" clId="Web-{D02EBD10-94C6-38F5-73C1-638F27656A1B}" dt="2021-11-21T23:57:59.889" v="3054"/>
          <ac:spMkLst>
            <pc:docMk/>
            <pc:sldMk cId="3759654096" sldId="281"/>
            <ac:spMk id="4" creationId="{007F8F19-2495-4AFE-A43F-9DF10255A102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2T00:19:27.606" v="3683" actId="20577"/>
          <ac:spMkLst>
            <pc:docMk/>
            <pc:sldMk cId="3759654096" sldId="281"/>
            <ac:spMk id="5" creationId="{AB2969E1-B471-4B0C-ABDD-92FC261245A1}"/>
          </ac:spMkLst>
        </pc:spChg>
      </pc:sldChg>
      <pc:sldChg chg="modSp">
        <pc:chgData name="Christoforos Iakovou (Student)" userId="S::christoforos.iakovou.2018@uni.strath.ac.uk::477ee792-4650-4fe3-be12-25cc1b0c7bb6" providerId="AD" clId="Web-{D02EBD10-94C6-38F5-73C1-638F27656A1B}" dt="2021-11-22T00:19:31.701" v="3685" actId="20577"/>
        <pc:sldMkLst>
          <pc:docMk/>
          <pc:sldMk cId="3783811046" sldId="282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2T00:19:31.701" v="3685" actId="20577"/>
          <ac:spMkLst>
            <pc:docMk/>
            <pc:sldMk cId="3783811046" sldId="282"/>
            <ac:spMk id="3" creationId="{E868B50D-CFA6-45A8-B940-08258168CB8E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3:58:09.718" v="3073" actId="20577"/>
          <ac:spMkLst>
            <pc:docMk/>
            <pc:sldMk cId="3783811046" sldId="282"/>
            <ac:spMk id="12" creationId="{1647925E-1FC6-42F7-A717-C4157600B088}"/>
          </ac:spMkLst>
        </pc:spChg>
      </pc:sldChg>
      <pc:sldChg chg="delSp modSp">
        <pc:chgData name="Christoforos Iakovou (Student)" userId="S::christoforos.iakovou.2018@uni.strath.ac.uk::477ee792-4650-4fe3-be12-25cc1b0c7bb6" providerId="AD" clId="Web-{D02EBD10-94C6-38F5-73C1-638F27656A1B}" dt="2021-11-21T23:04:25.771" v="2012" actId="20577"/>
        <pc:sldMkLst>
          <pc:docMk/>
          <pc:sldMk cId="2074618949" sldId="285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2:52:59.921" v="1932" actId="1076"/>
          <ac:spMkLst>
            <pc:docMk/>
            <pc:sldMk cId="2074618949" sldId="285"/>
            <ac:spMk id="22" creationId="{B3E478A2-F4AF-418C-8DA7-070C72D89BA5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2:52:59.921" v="1933" actId="1076"/>
          <ac:spMkLst>
            <pc:docMk/>
            <pc:sldMk cId="2074618949" sldId="285"/>
            <ac:spMk id="23" creationId="{592782CB-870C-43FD-B9F6-CCDC1364B2C2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2:52:59.938" v="1934" actId="1076"/>
          <ac:spMkLst>
            <pc:docMk/>
            <pc:sldMk cId="2074618949" sldId="285"/>
            <ac:spMk id="24" creationId="{855BFB48-E60A-4182-A62E-7713FD288E34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2:52:59.938" v="1935" actId="1076"/>
          <ac:spMkLst>
            <pc:docMk/>
            <pc:sldMk cId="2074618949" sldId="285"/>
            <ac:spMk id="25" creationId="{BEFA5C28-7A96-4706-B53D-8A7A8C1DCE1D}"/>
          </ac:spMkLst>
        </pc:spChg>
        <pc:spChg chg="del mod">
          <ac:chgData name="Christoforos Iakovou (Student)" userId="S::christoforos.iakovou.2018@uni.strath.ac.uk::477ee792-4650-4fe3-be12-25cc1b0c7bb6" providerId="AD" clId="Web-{D02EBD10-94C6-38F5-73C1-638F27656A1B}" dt="2021-11-21T22:14:34.743" v="1856"/>
          <ac:spMkLst>
            <pc:docMk/>
            <pc:sldMk cId="2074618949" sldId="285"/>
            <ac:spMk id="64" creationId="{D5D28119-1220-4131-AABE-9CBB51FCADBC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3:04:25.771" v="2012" actId="20577"/>
          <ac:spMkLst>
            <pc:docMk/>
            <pc:sldMk cId="2074618949" sldId="285"/>
            <ac:spMk id="68" creationId="{97BDBE53-6907-4CED-B69F-F52EDC7AA69E}"/>
          </ac:spMkLst>
        </pc:spChg>
        <pc:spChg chg="del mod">
          <ac:chgData name="Christoforos Iakovou (Student)" userId="S::christoforos.iakovou.2018@uni.strath.ac.uk::477ee792-4650-4fe3-be12-25cc1b0c7bb6" providerId="AD" clId="Web-{D02EBD10-94C6-38F5-73C1-638F27656A1B}" dt="2021-11-21T22:16:37.514" v="1874"/>
          <ac:spMkLst>
            <pc:docMk/>
            <pc:sldMk cId="2074618949" sldId="285"/>
            <ac:spMk id="71" creationId="{3E9F65A0-042A-4C2E-9C24-C813F6059013}"/>
          </ac:spMkLst>
        </pc:spChg>
        <pc:picChg chg="mod">
          <ac:chgData name="Christoforos Iakovou (Student)" userId="S::christoforos.iakovou.2018@uni.strath.ac.uk::477ee792-4650-4fe3-be12-25cc1b0c7bb6" providerId="AD" clId="Web-{D02EBD10-94C6-38F5-73C1-638F27656A1B}" dt="2021-11-21T22:52:59.906" v="1931" actId="1076"/>
          <ac:picMkLst>
            <pc:docMk/>
            <pc:sldMk cId="2074618949" sldId="285"/>
            <ac:picMk id="19" creationId="{311C9306-D7A3-4D8B-BB91-A910379BF5DF}"/>
          </ac:picMkLst>
        </pc:picChg>
        <pc:cxnChg chg="mod">
          <ac:chgData name="Christoforos Iakovou (Student)" userId="S::christoforos.iakovou.2018@uni.strath.ac.uk::477ee792-4650-4fe3-be12-25cc1b0c7bb6" providerId="AD" clId="Web-{D02EBD10-94C6-38F5-73C1-638F27656A1B}" dt="2021-11-21T22:52:59.952" v="1936" actId="1076"/>
          <ac:cxnSpMkLst>
            <pc:docMk/>
            <pc:sldMk cId="2074618949" sldId="285"/>
            <ac:cxnSpMk id="41" creationId="{9BB9BC58-559B-409F-80E7-CC6B41867287}"/>
          </ac:cxnSpMkLst>
        </pc:cxnChg>
        <pc:cxnChg chg="mod">
          <ac:chgData name="Christoforos Iakovou (Student)" userId="S::christoforos.iakovou.2018@uni.strath.ac.uk::477ee792-4650-4fe3-be12-25cc1b0c7bb6" providerId="AD" clId="Web-{D02EBD10-94C6-38F5-73C1-638F27656A1B}" dt="2021-11-21T22:52:59.952" v="1937" actId="1076"/>
          <ac:cxnSpMkLst>
            <pc:docMk/>
            <pc:sldMk cId="2074618949" sldId="285"/>
            <ac:cxnSpMk id="60" creationId="{FBD505F3-2735-4793-A2B4-378225351456}"/>
          </ac:cxnSpMkLst>
        </pc:cxnChg>
      </pc:sldChg>
      <pc:sldChg chg="addSp delSp modSp">
        <pc:chgData name="Christoforos Iakovou (Student)" userId="S::christoforos.iakovou.2018@uni.strath.ac.uk::477ee792-4650-4fe3-be12-25cc1b0c7bb6" providerId="AD" clId="Web-{D02EBD10-94C6-38F5-73C1-638F27656A1B}" dt="2021-11-21T23:04:19.787" v="1996" actId="1076"/>
        <pc:sldMkLst>
          <pc:docMk/>
          <pc:sldMk cId="2614329384" sldId="286"/>
        </pc:sldMkLst>
        <pc:spChg chg="add del mod">
          <ac:chgData name="Christoforos Iakovou (Student)" userId="S::christoforos.iakovou.2018@uni.strath.ac.uk::477ee792-4650-4fe3-be12-25cc1b0c7bb6" providerId="AD" clId="Web-{D02EBD10-94C6-38F5-73C1-638F27656A1B}" dt="2021-11-21T21:33:45.837" v="1463" actId="20577"/>
          <ac:spMkLst>
            <pc:docMk/>
            <pc:sldMk cId="2614329384" sldId="286"/>
            <ac:spMk id="2" creationId="{00000000-0000-0000-0000-000000000000}"/>
          </ac:spMkLst>
        </pc:spChg>
        <pc:spChg chg="add del">
          <ac:chgData name="Christoforos Iakovou (Student)" userId="S::christoforos.iakovou.2018@uni.strath.ac.uk::477ee792-4650-4fe3-be12-25cc1b0c7bb6" providerId="AD" clId="Web-{D02EBD10-94C6-38F5-73C1-638F27656A1B}" dt="2021-11-21T21:33:17.805" v="1430"/>
          <ac:spMkLst>
            <pc:docMk/>
            <pc:sldMk cId="2614329384" sldId="286"/>
            <ac:spMk id="5" creationId="{76E5D552-9B22-4DAB-BE6E-B1D54C25DE8A}"/>
          </ac:spMkLst>
        </pc:spChg>
        <pc:spChg chg="add del mod">
          <ac:chgData name="Christoforos Iakovou (Student)" userId="S::christoforos.iakovou.2018@uni.strath.ac.uk::477ee792-4650-4fe3-be12-25cc1b0c7bb6" providerId="AD" clId="Web-{D02EBD10-94C6-38F5-73C1-638F27656A1B}" dt="2021-11-21T21:33:42.102" v="1434" actId="20577"/>
          <ac:spMkLst>
            <pc:docMk/>
            <pc:sldMk cId="2614329384" sldId="286"/>
            <ac:spMk id="9" creationId="{DFC374E1-6D4E-4F6C-8705-D42E43DBC7CA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3:04:18.349" v="1995" actId="20577"/>
          <ac:spMkLst>
            <pc:docMk/>
            <pc:sldMk cId="2614329384" sldId="286"/>
            <ac:spMk id="12" creationId="{1647925E-1FC6-42F7-A717-C4157600B088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1:40:22.334" v="1469" actId="14100"/>
          <ac:spMkLst>
            <pc:docMk/>
            <pc:sldMk cId="2614329384" sldId="286"/>
            <ac:spMk id="13" creationId="{3F950A9D-5DDF-4979-A76B-322BF4D2DA87}"/>
          </ac:spMkLst>
        </pc:spChg>
        <pc:picChg chg="mod">
          <ac:chgData name="Christoforos Iakovou (Student)" userId="S::christoforos.iakovou.2018@uni.strath.ac.uk::477ee792-4650-4fe3-be12-25cc1b0c7bb6" providerId="AD" clId="Web-{D02EBD10-94C6-38F5-73C1-638F27656A1B}" dt="2021-11-21T21:53:35.093" v="1543" actId="1076"/>
          <ac:picMkLst>
            <pc:docMk/>
            <pc:sldMk cId="2614329384" sldId="286"/>
            <ac:picMk id="11" creationId="{765F7785-C2B8-4A93-A65D-EE0257568DDD}"/>
          </ac:picMkLst>
        </pc:picChg>
        <pc:cxnChg chg="mod">
          <ac:chgData name="Christoforos Iakovou (Student)" userId="S::christoforos.iakovou.2018@uni.strath.ac.uk::477ee792-4650-4fe3-be12-25cc1b0c7bb6" providerId="AD" clId="Web-{D02EBD10-94C6-38F5-73C1-638F27656A1B}" dt="2021-11-21T23:04:19.787" v="1996" actId="1076"/>
          <ac:cxnSpMkLst>
            <pc:docMk/>
            <pc:sldMk cId="2614329384" sldId="286"/>
            <ac:cxnSpMk id="4" creationId="{4414737E-EF85-4942-910C-982900C41D90}"/>
          </ac:cxnSpMkLst>
        </pc:cxnChg>
      </pc:sldChg>
      <pc:sldChg chg="modSp">
        <pc:chgData name="Christoforos Iakovou (Student)" userId="S::christoforos.iakovou.2018@uni.strath.ac.uk::477ee792-4650-4fe3-be12-25cc1b0c7bb6" providerId="AD" clId="Web-{D02EBD10-94C6-38F5-73C1-638F27656A1B}" dt="2021-11-21T23:26:10.094" v="2233" actId="20577"/>
        <pc:sldMkLst>
          <pc:docMk/>
          <pc:sldMk cId="1314907452" sldId="289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3:26:10.094" v="2233" actId="20577"/>
          <ac:spMkLst>
            <pc:docMk/>
            <pc:sldMk cId="1314907452" sldId="289"/>
            <ac:spMk id="12" creationId="{1647925E-1FC6-42F7-A717-C4157600B088}"/>
          </ac:spMkLst>
        </pc:spChg>
      </pc:sldChg>
      <pc:sldChg chg="addSp delSp modSp">
        <pc:chgData name="Christoforos Iakovou (Student)" userId="S::christoforos.iakovou.2018@uni.strath.ac.uk::477ee792-4650-4fe3-be12-25cc1b0c7bb6" providerId="AD" clId="Web-{D02EBD10-94C6-38F5-73C1-638F27656A1B}" dt="2021-11-22T00:22:29.362" v="3714" actId="1076"/>
        <pc:sldMkLst>
          <pc:docMk/>
          <pc:sldMk cId="1208263100" sldId="290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2T00:19:18.856" v="3681" actId="20577"/>
          <ac:spMkLst>
            <pc:docMk/>
            <pc:sldMk cId="1208263100" sldId="290"/>
            <ac:spMk id="3" creationId="{9B2F42CC-38DA-4571-9CE3-886EE9071607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2T00:01:25.788" v="3085" actId="14100"/>
          <ac:spMkLst>
            <pc:docMk/>
            <pc:sldMk cId="1208263100" sldId="290"/>
            <ac:spMk id="4" creationId="{2EE8B262-56EF-4F3B-9D09-4F264C21EBBC}"/>
          </ac:spMkLst>
        </pc:spChg>
        <pc:spChg chg="add mod">
          <ac:chgData name="Christoforos Iakovou (Student)" userId="S::christoforos.iakovou.2018@uni.strath.ac.uk::477ee792-4650-4fe3-be12-25cc1b0c7bb6" providerId="AD" clId="Web-{D02EBD10-94C6-38F5-73C1-638F27656A1B}" dt="2021-11-22T00:22:19.299" v="3712" actId="1076"/>
          <ac:spMkLst>
            <pc:docMk/>
            <pc:sldMk cId="1208263100" sldId="290"/>
            <ac:spMk id="5" creationId="{141F2D6A-B7A4-44E8-8D3F-AD80A1096C78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3:54:01.740" v="3010" actId="20577"/>
          <ac:spMkLst>
            <pc:docMk/>
            <pc:sldMk cId="1208263100" sldId="290"/>
            <ac:spMk id="6" creationId="{23AA4EDD-894D-4784-8E9C-177E9D97660E}"/>
          </ac:spMkLst>
        </pc:spChg>
        <pc:spChg chg="del mod">
          <ac:chgData name="Christoforos Iakovou (Student)" userId="S::christoforos.iakovou.2018@uni.strath.ac.uk::477ee792-4650-4fe3-be12-25cc1b0c7bb6" providerId="AD" clId="Web-{D02EBD10-94C6-38F5-73C1-638F27656A1B}" dt="2021-11-21T23:54:16.913" v="3012"/>
          <ac:spMkLst>
            <pc:docMk/>
            <pc:sldMk cId="1208263100" sldId="290"/>
            <ac:spMk id="11" creationId="{CBF3DF55-F6C2-46B9-BBA8-B12F4800F1D5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2T00:22:05.002" v="3711" actId="1076"/>
          <ac:spMkLst>
            <pc:docMk/>
            <pc:sldMk cId="1208263100" sldId="290"/>
            <ac:spMk id="12" creationId="{1647925E-1FC6-42F7-A717-C4157600B088}"/>
          </ac:spMkLst>
        </pc:spChg>
        <pc:spChg chg="add del">
          <ac:chgData name="Christoforos Iakovou (Student)" userId="S::christoforos.iakovou.2018@uni.strath.ac.uk::477ee792-4650-4fe3-be12-25cc1b0c7bb6" providerId="AD" clId="Web-{D02EBD10-94C6-38F5-73C1-638F27656A1B}" dt="2021-11-21T23:52:27.534" v="2977"/>
          <ac:spMkLst>
            <pc:docMk/>
            <pc:sldMk cId="1208263100" sldId="290"/>
            <ac:spMk id="13" creationId="{D430B4C6-536D-4021-A4DE-691FC6B4346E}"/>
          </ac:spMkLst>
        </pc:spChg>
        <pc:spChg chg="add mod">
          <ac:chgData name="Christoforos Iakovou (Student)" userId="S::christoforos.iakovou.2018@uni.strath.ac.uk::477ee792-4650-4fe3-be12-25cc1b0c7bb6" providerId="AD" clId="Web-{D02EBD10-94C6-38F5-73C1-638F27656A1B}" dt="2021-11-21T23:57:35.951" v="3053" actId="1076"/>
          <ac:spMkLst>
            <pc:docMk/>
            <pc:sldMk cId="1208263100" sldId="290"/>
            <ac:spMk id="14" creationId="{8A68F419-C0D9-44C5-912C-B5CB03447120}"/>
          </ac:spMkLst>
        </pc:spChg>
        <pc:spChg chg="add mod">
          <ac:chgData name="Christoforos Iakovou (Student)" userId="S::christoforos.iakovou.2018@uni.strath.ac.uk::477ee792-4650-4fe3-be12-25cc1b0c7bb6" providerId="AD" clId="Web-{D02EBD10-94C6-38F5-73C1-638F27656A1B}" dt="2021-11-21T23:51:16.032" v="2974" actId="1076"/>
          <ac:spMkLst>
            <pc:docMk/>
            <pc:sldMk cId="1208263100" sldId="290"/>
            <ac:spMk id="16" creationId="{AA6A68A2-2B74-400A-B929-42885CA41017}"/>
          </ac:spMkLst>
        </pc:spChg>
        <pc:spChg chg="add del mod">
          <ac:chgData name="Christoforos Iakovou (Student)" userId="S::christoforos.iakovou.2018@uni.strath.ac.uk::477ee792-4650-4fe3-be12-25cc1b0c7bb6" providerId="AD" clId="Web-{D02EBD10-94C6-38F5-73C1-638F27656A1B}" dt="2021-11-21T23:53:37.458" v="3004"/>
          <ac:spMkLst>
            <pc:docMk/>
            <pc:sldMk cId="1208263100" sldId="290"/>
            <ac:spMk id="17" creationId="{B90AB4AE-6DCC-46DB-88D7-DC9129BEEDAF}"/>
          </ac:spMkLst>
        </pc:spChg>
        <pc:picChg chg="mod">
          <ac:chgData name="Christoforos Iakovou (Student)" userId="S::christoforos.iakovou.2018@uni.strath.ac.uk::477ee792-4650-4fe3-be12-25cc1b0c7bb6" providerId="AD" clId="Web-{D02EBD10-94C6-38F5-73C1-638F27656A1B}" dt="2021-11-22T00:04:57.311" v="3089" actId="1076"/>
          <ac:picMkLst>
            <pc:docMk/>
            <pc:sldMk cId="1208263100" sldId="290"/>
            <ac:picMk id="13" creationId="{CBF4E35B-C39F-4DDF-A0E1-DA2F8480C024}"/>
          </ac:picMkLst>
        </pc:picChg>
        <pc:picChg chg="mod">
          <ac:chgData name="Christoforos Iakovou (Student)" userId="S::christoforos.iakovou.2018@uni.strath.ac.uk::477ee792-4650-4fe3-be12-25cc1b0c7bb6" providerId="AD" clId="Web-{D02EBD10-94C6-38F5-73C1-638F27656A1B}" dt="2021-11-22T00:22:29.362" v="3714" actId="1076"/>
          <ac:picMkLst>
            <pc:docMk/>
            <pc:sldMk cId="1208263100" sldId="290"/>
            <ac:picMk id="16" creationId="{7F08E58C-D2F9-47B1-995C-A2859710A2FE}"/>
          </ac:picMkLst>
        </pc:picChg>
        <pc:cxnChg chg="del">
          <ac:chgData name="Christoforos Iakovou (Student)" userId="S::christoforos.iakovou.2018@uni.strath.ac.uk::477ee792-4650-4fe3-be12-25cc1b0c7bb6" providerId="AD" clId="Web-{D02EBD10-94C6-38F5-73C1-638F27656A1B}" dt="2021-11-21T23:54:46.398" v="3018"/>
          <ac:cxnSpMkLst>
            <pc:docMk/>
            <pc:sldMk cId="1208263100" sldId="290"/>
            <ac:cxnSpMk id="24" creationId="{9D512CBE-E6B2-4912-AAA1-87201D28B6A5}"/>
          </ac:cxnSpMkLst>
        </pc:cxnChg>
      </pc:sldChg>
      <pc:sldChg chg="addSp delSp modSp">
        <pc:chgData name="Christoforos Iakovou (Student)" userId="S::christoforos.iakovou.2018@uni.strath.ac.uk::477ee792-4650-4fe3-be12-25cc1b0c7bb6" providerId="AD" clId="Web-{D02EBD10-94C6-38F5-73C1-638F27656A1B}" dt="2021-11-22T00:23:27.411" v="3749" actId="20577"/>
        <pc:sldMkLst>
          <pc:docMk/>
          <pc:sldMk cId="3980078656" sldId="292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0:22:43.498" v="17" actId="20577"/>
          <ac:spMkLst>
            <pc:docMk/>
            <pc:sldMk cId="3980078656" sldId="292"/>
            <ac:spMk id="2" creationId="{00000000-0000-0000-0000-000000000000}"/>
          </ac:spMkLst>
        </pc:spChg>
        <pc:spChg chg="add mod">
          <ac:chgData name="Christoforos Iakovou (Student)" userId="S::christoforos.iakovou.2018@uni.strath.ac.uk::477ee792-4650-4fe3-be12-25cc1b0c7bb6" providerId="AD" clId="Web-{D02EBD10-94C6-38F5-73C1-638F27656A1B}" dt="2021-11-22T00:23:27.411" v="3749" actId="20577"/>
          <ac:spMkLst>
            <pc:docMk/>
            <pc:sldMk cId="3980078656" sldId="292"/>
            <ac:spMk id="4" creationId="{8BE3D40D-6ACD-49E2-A67E-0B5D61BD419F}"/>
          </ac:spMkLst>
        </pc:spChg>
        <pc:picChg chg="add del mod">
          <ac:chgData name="Christoforos Iakovou (Student)" userId="S::christoforos.iakovou.2018@uni.strath.ac.uk::477ee792-4650-4fe3-be12-25cc1b0c7bb6" providerId="AD" clId="Web-{D02EBD10-94C6-38F5-73C1-638F27656A1B}" dt="2021-11-21T20:19:35.524" v="15"/>
          <ac:picMkLst>
            <pc:docMk/>
            <pc:sldMk cId="3980078656" sldId="292"/>
            <ac:picMk id="3" creationId="{0C05A45E-8598-44DD-8308-F8E94AAEC73C}"/>
          </ac:picMkLst>
        </pc:picChg>
      </pc:sldChg>
      <pc:sldChg chg="modSp">
        <pc:chgData name="Christoforos Iakovou (Student)" userId="S::christoforos.iakovou.2018@uni.strath.ac.uk::477ee792-4650-4fe3-be12-25cc1b0c7bb6" providerId="AD" clId="Web-{D02EBD10-94C6-38F5-73C1-638F27656A1B}" dt="2021-11-22T00:19:22.669" v="3682" actId="20577"/>
        <pc:sldMkLst>
          <pc:docMk/>
          <pc:sldMk cId="3442103442" sldId="293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2T00:19:22.669" v="3682" actId="20577"/>
          <ac:spMkLst>
            <pc:docMk/>
            <pc:sldMk cId="3442103442" sldId="293"/>
            <ac:spMk id="5" creationId="{5A543C47-E181-4E98-8FCA-B1BEF618FFC2}"/>
          </ac:spMkLst>
        </pc:spChg>
      </pc:sldChg>
      <pc:sldChg chg="modSp">
        <pc:chgData name="Christoforos Iakovou (Student)" userId="S::christoforos.iakovou.2018@uni.strath.ac.uk::477ee792-4650-4fe3-be12-25cc1b0c7bb6" providerId="AD" clId="Web-{D02EBD10-94C6-38F5-73C1-638F27656A1B}" dt="2021-11-21T22:45:43.201" v="1929" actId="1076"/>
        <pc:sldMkLst>
          <pc:docMk/>
          <pc:sldMk cId="2228909751" sldId="295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2:45:43.201" v="1929" actId="1076"/>
          <ac:spMkLst>
            <pc:docMk/>
            <pc:sldMk cId="2228909751" sldId="295"/>
            <ac:spMk id="22" creationId="{95F04DD7-4DCF-47EF-A010-6878BD964EA9}"/>
          </ac:spMkLst>
        </pc:spChg>
      </pc:sldChg>
      <pc:sldChg chg="modSp">
        <pc:chgData name="Christoforos Iakovou (Student)" userId="S::christoforos.iakovou.2018@uni.strath.ac.uk::477ee792-4650-4fe3-be12-25cc1b0c7bb6" providerId="AD" clId="Web-{D02EBD10-94C6-38F5-73C1-638F27656A1B}" dt="2021-11-21T21:40:39.053" v="1473" actId="20577"/>
        <pc:sldMkLst>
          <pc:docMk/>
          <pc:sldMk cId="54882555" sldId="298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1:33:50.415" v="1464" actId="1076"/>
          <ac:spMkLst>
            <pc:docMk/>
            <pc:sldMk cId="54882555" sldId="298"/>
            <ac:spMk id="2" creationId="{00000000-0000-0000-0000-000000000000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0:52:51.384" v="1368" actId="14100"/>
          <ac:spMkLst>
            <pc:docMk/>
            <pc:sldMk cId="54882555" sldId="298"/>
            <ac:spMk id="7" creationId="{83A6091C-D969-487A-ADFE-D69BEBE4D439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1:13:58.221" v="1389" actId="14100"/>
          <ac:spMkLst>
            <pc:docMk/>
            <pc:sldMk cId="54882555" sldId="298"/>
            <ac:spMk id="12" creationId="{1647925E-1FC6-42F7-A717-C4157600B088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1:40:39.053" v="1473" actId="20577"/>
          <ac:spMkLst>
            <pc:docMk/>
            <pc:sldMk cId="54882555" sldId="298"/>
            <ac:spMk id="13" creationId="{751B274B-F3CC-4B94-8096-BA1C792BA83A}"/>
          </ac:spMkLst>
        </pc:spChg>
        <pc:picChg chg="mod">
          <ac:chgData name="Christoforos Iakovou (Student)" userId="S::christoforos.iakovou.2018@uni.strath.ac.uk::477ee792-4650-4fe3-be12-25cc1b0c7bb6" providerId="AD" clId="Web-{D02EBD10-94C6-38F5-73C1-638F27656A1B}" dt="2021-11-21T21:14:09.643" v="1392" actId="1076"/>
          <ac:picMkLst>
            <pc:docMk/>
            <pc:sldMk cId="54882555" sldId="298"/>
            <ac:picMk id="11" creationId="{5E2B610C-F224-4D19-ABBB-F4546FB97478}"/>
          </ac:picMkLst>
        </pc:picChg>
      </pc:sldChg>
      <pc:sldChg chg="addSp delSp modSp">
        <pc:chgData name="Christoforos Iakovou (Student)" userId="S::christoforos.iakovou.2018@uni.strath.ac.uk::477ee792-4650-4fe3-be12-25cc1b0c7bb6" providerId="AD" clId="Web-{D02EBD10-94C6-38F5-73C1-638F27656A1B}" dt="2021-11-21T23:31:26.010" v="2297" actId="20577"/>
        <pc:sldMkLst>
          <pc:docMk/>
          <pc:sldMk cId="2052578196" sldId="299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3:15:01.244" v="2064" actId="1076"/>
          <ac:spMkLst>
            <pc:docMk/>
            <pc:sldMk cId="2052578196" sldId="299"/>
            <ac:spMk id="5" creationId="{F7F5BB97-C9ED-46C1-A13C-6A7412A8F844}"/>
          </ac:spMkLst>
        </pc:spChg>
        <pc:spChg chg="del">
          <ac:chgData name="Christoforos Iakovou (Student)" userId="S::christoforos.iakovou.2018@uni.strath.ac.uk::477ee792-4650-4fe3-be12-25cc1b0c7bb6" providerId="AD" clId="Web-{D02EBD10-94C6-38F5-73C1-638F27656A1B}" dt="2021-11-21T23:13:48.648" v="2055"/>
          <ac:spMkLst>
            <pc:docMk/>
            <pc:sldMk cId="2052578196" sldId="299"/>
            <ac:spMk id="7" creationId="{3498EC12-B668-4E50-858F-80E79DB010A9}"/>
          </ac:spMkLst>
        </pc:spChg>
        <pc:spChg chg="del">
          <ac:chgData name="Christoforos Iakovou (Student)" userId="S::christoforos.iakovou.2018@uni.strath.ac.uk::477ee792-4650-4fe3-be12-25cc1b0c7bb6" providerId="AD" clId="Web-{D02EBD10-94C6-38F5-73C1-638F27656A1B}" dt="2021-11-21T23:09:57.141" v="2053"/>
          <ac:spMkLst>
            <pc:docMk/>
            <pc:sldMk cId="2052578196" sldId="299"/>
            <ac:spMk id="12" creationId="{1647925E-1FC6-42F7-A717-C4157600B088}"/>
          </ac:spMkLst>
        </pc:spChg>
        <pc:spChg chg="del mod">
          <ac:chgData name="Christoforos Iakovou (Student)" userId="S::christoforos.iakovou.2018@uni.strath.ac.uk::477ee792-4650-4fe3-be12-25cc1b0c7bb6" providerId="AD" clId="Web-{D02EBD10-94C6-38F5-73C1-638F27656A1B}" dt="2021-11-21T23:17:51.844" v="2098"/>
          <ac:spMkLst>
            <pc:docMk/>
            <pc:sldMk cId="2052578196" sldId="299"/>
            <ac:spMk id="15" creationId="{D8285A45-FC82-4166-A4B9-5526D6494584}"/>
          </ac:spMkLst>
        </pc:spChg>
        <pc:spChg chg="del">
          <ac:chgData name="Christoforos Iakovou (Student)" userId="S::christoforos.iakovou.2018@uni.strath.ac.uk::477ee792-4650-4fe3-be12-25cc1b0c7bb6" providerId="AD" clId="Web-{D02EBD10-94C6-38F5-73C1-638F27656A1B}" dt="2021-11-21T23:13:40.070" v="2054"/>
          <ac:spMkLst>
            <pc:docMk/>
            <pc:sldMk cId="2052578196" sldId="299"/>
            <ac:spMk id="16" creationId="{55ECA4D4-4168-40AB-93F1-0D025BD93636}"/>
          </ac:spMkLst>
        </pc:spChg>
        <pc:spChg chg="del">
          <ac:chgData name="Christoforos Iakovou (Student)" userId="S::christoforos.iakovou.2018@uni.strath.ac.uk::477ee792-4650-4fe3-be12-25cc1b0c7bb6" providerId="AD" clId="Web-{D02EBD10-94C6-38F5-73C1-638F27656A1B}" dt="2021-11-21T23:09:03.092" v="2052"/>
          <ac:spMkLst>
            <pc:docMk/>
            <pc:sldMk cId="2052578196" sldId="299"/>
            <ac:spMk id="17" creationId="{FCE2B428-56A2-4F04-8F9F-848533370AD4}"/>
          </ac:spMkLst>
        </pc:spChg>
        <pc:spChg chg="add del">
          <ac:chgData name="Christoforos Iakovou (Student)" userId="S::christoforos.iakovou.2018@uni.strath.ac.uk::477ee792-4650-4fe3-be12-25cc1b0c7bb6" providerId="AD" clId="Web-{D02EBD10-94C6-38F5-73C1-638F27656A1B}" dt="2021-11-21T23:16:04.653" v="2073"/>
          <ac:spMkLst>
            <pc:docMk/>
            <pc:sldMk cId="2052578196" sldId="299"/>
            <ac:spMk id="21" creationId="{89FA2270-48FB-4F30-A7CE-35FA9D1342A2}"/>
          </ac:spMkLst>
        </pc:spChg>
        <pc:spChg chg="add del mod">
          <ac:chgData name="Christoforos Iakovou (Student)" userId="S::christoforos.iakovou.2018@uni.strath.ac.uk::477ee792-4650-4fe3-be12-25cc1b0c7bb6" providerId="AD" clId="Web-{D02EBD10-94C6-38F5-73C1-638F27656A1B}" dt="2021-11-21T23:18:45.486" v="2100"/>
          <ac:spMkLst>
            <pc:docMk/>
            <pc:sldMk cId="2052578196" sldId="299"/>
            <ac:spMk id="22" creationId="{23C4E84C-8B75-41A0-B5CA-6DEAFE841ED6}"/>
          </ac:spMkLst>
        </pc:spChg>
        <pc:spChg chg="add mod">
          <ac:chgData name="Christoforos Iakovou (Student)" userId="S::christoforos.iakovou.2018@uni.strath.ac.uk::477ee792-4650-4fe3-be12-25cc1b0c7bb6" providerId="AD" clId="Web-{D02EBD10-94C6-38F5-73C1-638F27656A1B}" dt="2021-11-21T23:31:26.010" v="2297" actId="20577"/>
          <ac:spMkLst>
            <pc:docMk/>
            <pc:sldMk cId="2052578196" sldId="299"/>
            <ac:spMk id="23" creationId="{8285F683-4E48-4ECC-8439-E62B1B195291}"/>
          </ac:spMkLst>
        </pc:spChg>
        <pc:grpChg chg="mod">
          <ac:chgData name="Christoforos Iakovou (Student)" userId="S::christoforos.iakovou.2018@uni.strath.ac.uk::477ee792-4650-4fe3-be12-25cc1b0c7bb6" providerId="AD" clId="Web-{D02EBD10-94C6-38F5-73C1-638F27656A1B}" dt="2021-11-21T23:15:09.370" v="2066" actId="1076"/>
          <ac:grpSpMkLst>
            <pc:docMk/>
            <pc:sldMk cId="2052578196" sldId="299"/>
            <ac:grpSpMk id="6" creationId="{CB93E173-A739-4278-96BD-855C6E8DC0DB}"/>
          </ac:grpSpMkLst>
        </pc:grpChg>
        <pc:cxnChg chg="del mod">
          <ac:chgData name="Christoforos Iakovou (Student)" userId="S::christoforos.iakovou.2018@uni.strath.ac.uk::477ee792-4650-4fe3-be12-25cc1b0c7bb6" providerId="AD" clId="Web-{D02EBD10-94C6-38F5-73C1-638F27656A1B}" dt="2021-11-21T23:20:47.271" v="2158"/>
          <ac:cxnSpMkLst>
            <pc:docMk/>
            <pc:sldMk cId="2052578196" sldId="299"/>
            <ac:cxnSpMk id="11" creationId="{467FD02F-4135-49F3-802A-C2A41390EFF6}"/>
          </ac:cxnSpMkLst>
        </pc:cxnChg>
        <pc:cxnChg chg="del">
          <ac:chgData name="Christoforos Iakovou (Student)" userId="S::christoforos.iakovou.2018@uni.strath.ac.uk::477ee792-4650-4fe3-be12-25cc1b0c7bb6" providerId="AD" clId="Web-{D02EBD10-94C6-38F5-73C1-638F27656A1B}" dt="2021-11-21T23:15:13.760" v="2067"/>
          <ac:cxnSpMkLst>
            <pc:docMk/>
            <pc:sldMk cId="2052578196" sldId="299"/>
            <ac:cxnSpMk id="19" creationId="{E6E66844-C80E-48DB-BAB5-FCBD7A8D4FFA}"/>
          </ac:cxnSpMkLst>
        </pc:cxnChg>
      </pc:sldChg>
      <pc:sldChg chg="modSp">
        <pc:chgData name="Christoforos Iakovou (Student)" userId="S::christoforos.iakovou.2018@uni.strath.ac.uk::477ee792-4650-4fe3-be12-25cc1b0c7bb6" providerId="AD" clId="Web-{D02EBD10-94C6-38F5-73C1-638F27656A1B}" dt="2021-11-21T23:07:14.917" v="2051" actId="1076"/>
        <pc:sldMkLst>
          <pc:docMk/>
          <pc:sldMk cId="1294753008" sldId="300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3:07:13.417" v="2050" actId="14100"/>
          <ac:spMkLst>
            <pc:docMk/>
            <pc:sldMk cId="1294753008" sldId="300"/>
            <ac:spMk id="5" creationId="{63156548-E02B-481A-9236-5238396268E6}"/>
          </ac:spMkLst>
        </pc:spChg>
        <pc:cxnChg chg="mod">
          <ac:chgData name="Christoforos Iakovou (Student)" userId="S::christoforos.iakovou.2018@uni.strath.ac.uk::477ee792-4650-4fe3-be12-25cc1b0c7bb6" providerId="AD" clId="Web-{D02EBD10-94C6-38F5-73C1-638F27656A1B}" dt="2021-11-21T23:07:14.917" v="2051" actId="1076"/>
          <ac:cxnSpMkLst>
            <pc:docMk/>
            <pc:sldMk cId="1294753008" sldId="300"/>
            <ac:cxnSpMk id="28" creationId="{5C3A783A-B390-4030-A9A8-A4F8BBB88641}"/>
          </ac:cxnSpMkLst>
        </pc:cxnChg>
      </pc:sldChg>
      <pc:sldChg chg="addSp delSp modSp">
        <pc:chgData name="Christoforos Iakovou (Student)" userId="S::christoforos.iakovou.2018@uni.strath.ac.uk::477ee792-4650-4fe3-be12-25cc1b0c7bb6" providerId="AD" clId="Web-{D02EBD10-94C6-38F5-73C1-638F27656A1B}" dt="2021-11-21T22:07:30.963" v="1854" actId="1076"/>
        <pc:sldMkLst>
          <pc:docMk/>
          <pc:sldMk cId="1211609575" sldId="302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1:53:17.983" v="1540" actId="20577"/>
          <ac:spMkLst>
            <pc:docMk/>
            <pc:sldMk cId="1211609575" sldId="302"/>
            <ac:spMk id="2" creationId="{00000000-0000-0000-0000-000000000000}"/>
          </ac:spMkLst>
        </pc:spChg>
        <pc:spChg chg="add del">
          <ac:chgData name="Christoforos Iakovou (Student)" userId="S::christoforos.iakovou.2018@uni.strath.ac.uk::477ee792-4650-4fe3-be12-25cc1b0c7bb6" providerId="AD" clId="Web-{D02EBD10-94C6-38F5-73C1-638F27656A1B}" dt="2021-11-21T21:53:22.280" v="1542"/>
          <ac:spMkLst>
            <pc:docMk/>
            <pc:sldMk cId="1211609575" sldId="302"/>
            <ac:spMk id="3" creationId="{81D3C4E2-0D09-4D6F-9BBA-72024B070B20}"/>
          </ac:spMkLst>
        </pc:spChg>
        <pc:spChg chg="add mod">
          <ac:chgData name="Christoforos Iakovou (Student)" userId="S::christoforos.iakovou.2018@uni.strath.ac.uk::477ee792-4650-4fe3-be12-25cc1b0c7bb6" providerId="AD" clId="Web-{D02EBD10-94C6-38F5-73C1-638F27656A1B}" dt="2021-11-21T22:07:12.588" v="1852" actId="14100"/>
          <ac:spMkLst>
            <pc:docMk/>
            <pc:sldMk cId="1211609575" sldId="302"/>
            <ac:spMk id="4" creationId="{91480D22-60E6-4FE7-8893-F831BBD4FE31}"/>
          </ac:spMkLst>
        </pc:spChg>
        <pc:picChg chg="mod">
          <ac:chgData name="Christoforos Iakovou (Student)" userId="S::christoforos.iakovou.2018@uni.strath.ac.uk::477ee792-4650-4fe3-be12-25cc1b0c7bb6" providerId="AD" clId="Web-{D02EBD10-94C6-38F5-73C1-638F27656A1B}" dt="2021-11-21T22:07:30.963" v="1854" actId="1076"/>
          <ac:picMkLst>
            <pc:docMk/>
            <pc:sldMk cId="1211609575" sldId="302"/>
            <ac:picMk id="13" creationId="{58201058-50EB-43B0-A36A-559FF216F031}"/>
          </ac:picMkLst>
        </pc:picChg>
        <pc:picChg chg="del mod">
          <ac:chgData name="Christoforos Iakovou (Student)" userId="S::christoforos.iakovou.2018@uni.strath.ac.uk::477ee792-4650-4fe3-be12-25cc1b0c7bb6" providerId="AD" clId="Web-{D02EBD10-94C6-38F5-73C1-638F27656A1B}" dt="2021-11-21T21:52:21.356" v="1534"/>
          <ac:picMkLst>
            <pc:docMk/>
            <pc:sldMk cId="1211609575" sldId="302"/>
            <ac:picMk id="14" creationId="{6F450EEE-9FD8-4CE7-9FCF-026D3EB2E6DF}"/>
          </ac:picMkLst>
        </pc:picChg>
      </pc:sldChg>
      <pc:sldChg chg="modSp">
        <pc:chgData name="Christoforos Iakovou (Student)" userId="S::christoforos.iakovou.2018@uni.strath.ac.uk::477ee792-4650-4fe3-be12-25cc1b0c7bb6" providerId="AD" clId="Web-{D02EBD10-94C6-38F5-73C1-638F27656A1B}" dt="2021-11-21T23:43:27.002" v="2828" actId="20577"/>
        <pc:sldMkLst>
          <pc:docMk/>
          <pc:sldMk cId="1139515480" sldId="303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3:33:15.217" v="2398" actId="20577"/>
          <ac:spMkLst>
            <pc:docMk/>
            <pc:sldMk cId="1139515480" sldId="303"/>
            <ac:spMk id="2" creationId="{00000000-0000-0000-0000-000000000000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1T23:43:27.002" v="2828" actId="20577"/>
          <ac:spMkLst>
            <pc:docMk/>
            <pc:sldMk cId="1139515480" sldId="303"/>
            <ac:spMk id="3" creationId="{8C122DBF-303B-479A-926D-C406DA2473EC}"/>
          </ac:spMkLst>
        </pc:spChg>
      </pc:sldChg>
      <pc:sldChg chg="new del">
        <pc:chgData name="Christoforos Iakovou (Student)" userId="S::christoforos.iakovou.2018@uni.strath.ac.uk::477ee792-4650-4fe3-be12-25cc1b0c7bb6" providerId="AD" clId="Web-{D02EBD10-94C6-38F5-73C1-638F27656A1B}" dt="2021-11-21T20:36:07.430" v="757"/>
        <pc:sldMkLst>
          <pc:docMk/>
          <pc:sldMk cId="1015454570" sldId="304"/>
        </pc:sldMkLst>
      </pc:sldChg>
      <pc:sldChg chg="addSp delSp modSp add replId">
        <pc:chgData name="Christoforos Iakovou (Student)" userId="S::christoforos.iakovou.2018@uni.strath.ac.uk::477ee792-4650-4fe3-be12-25cc1b0c7bb6" providerId="AD" clId="Web-{D02EBD10-94C6-38F5-73C1-638F27656A1B}" dt="2021-11-22T00:23:34.864" v="3753" actId="20577"/>
        <pc:sldMkLst>
          <pc:docMk/>
          <pc:sldMk cId="3161653835" sldId="305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1T20:36:13.618" v="758" actId="20577"/>
          <ac:spMkLst>
            <pc:docMk/>
            <pc:sldMk cId="3161653835" sldId="305"/>
            <ac:spMk id="2" creationId="{00000000-0000-0000-0000-000000000000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2T00:23:34.864" v="3753" actId="20577"/>
          <ac:spMkLst>
            <pc:docMk/>
            <pc:sldMk cId="3161653835" sldId="305"/>
            <ac:spMk id="4" creationId="{8BE3D40D-6ACD-49E2-A67E-0B5D61BD419F}"/>
          </ac:spMkLst>
        </pc:spChg>
        <pc:picChg chg="add del mod">
          <ac:chgData name="Christoforos Iakovou (Student)" userId="S::christoforos.iakovou.2018@uni.strath.ac.uk::477ee792-4650-4fe3-be12-25cc1b0c7bb6" providerId="AD" clId="Web-{D02EBD10-94C6-38F5-73C1-638F27656A1B}" dt="2021-11-21T20:47:13.404" v="1331"/>
          <ac:picMkLst>
            <pc:docMk/>
            <pc:sldMk cId="3161653835" sldId="305"/>
            <ac:picMk id="3" creationId="{04E5AB69-B94C-421E-A666-6BDEB7D22F14}"/>
          </ac:picMkLst>
        </pc:picChg>
        <pc:picChg chg="add del mod">
          <ac:chgData name="Christoforos Iakovou (Student)" userId="S::christoforos.iakovou.2018@uni.strath.ac.uk::477ee792-4650-4fe3-be12-25cc1b0c7bb6" providerId="AD" clId="Web-{D02EBD10-94C6-38F5-73C1-638F27656A1B}" dt="2021-11-21T20:47:58.906" v="1340"/>
          <ac:picMkLst>
            <pc:docMk/>
            <pc:sldMk cId="3161653835" sldId="305"/>
            <ac:picMk id="5" creationId="{B106492E-8332-4105-8186-437B5CD55A80}"/>
          </ac:picMkLst>
        </pc:picChg>
      </pc:sldChg>
      <pc:sldChg chg="addSp delSp modSp add replId">
        <pc:chgData name="Christoforos Iakovou (Student)" userId="S::christoforos.iakovou.2018@uni.strath.ac.uk::477ee792-4650-4fe3-be12-25cc1b0c7bb6" providerId="AD" clId="Web-{D02EBD10-94C6-38F5-73C1-638F27656A1B}" dt="2021-11-22T00:28:10.514" v="3766" actId="14100"/>
        <pc:sldMkLst>
          <pc:docMk/>
          <pc:sldMk cId="2701056443" sldId="306"/>
        </pc:sldMkLst>
        <pc:spChg chg="mod">
          <ac:chgData name="Christoforos Iakovou (Student)" userId="S::christoforos.iakovou.2018@uni.strath.ac.uk::477ee792-4650-4fe3-be12-25cc1b0c7bb6" providerId="AD" clId="Web-{D02EBD10-94C6-38F5-73C1-638F27656A1B}" dt="2021-11-22T00:19:58.623" v="3708" actId="20577"/>
          <ac:spMkLst>
            <pc:docMk/>
            <pc:sldMk cId="2701056443" sldId="306"/>
            <ac:spMk id="2" creationId="{00000000-0000-0000-0000-000000000000}"/>
          </ac:spMkLst>
        </pc:spChg>
        <pc:spChg chg="del">
          <ac:chgData name="Christoforos Iakovou (Student)" userId="S::christoforos.iakovou.2018@uni.strath.ac.uk::477ee792-4650-4fe3-be12-25cc1b0c7bb6" providerId="AD" clId="Web-{D02EBD10-94C6-38F5-73C1-638F27656A1B}" dt="2021-11-22T00:19:48.873" v="3686"/>
          <ac:spMkLst>
            <pc:docMk/>
            <pc:sldMk cId="2701056443" sldId="306"/>
            <ac:spMk id="4" creationId="{8BE3D40D-6ACD-49E2-A67E-0B5D61BD419F}"/>
          </ac:spMkLst>
        </pc:spChg>
        <pc:spChg chg="mod">
          <ac:chgData name="Christoforos Iakovou (Student)" userId="S::christoforos.iakovou.2018@uni.strath.ac.uk::477ee792-4650-4fe3-be12-25cc1b0c7bb6" providerId="AD" clId="Web-{D02EBD10-94C6-38F5-73C1-638F27656A1B}" dt="2021-11-22T00:19:14.559" v="3680" actId="20577"/>
          <ac:spMkLst>
            <pc:docMk/>
            <pc:sldMk cId="2701056443" sldId="306"/>
            <ac:spMk id="6" creationId="{A2854D2E-4DED-4C02-B782-4A7FB5226EE8}"/>
          </ac:spMkLst>
        </pc:spChg>
        <pc:picChg chg="add del mod">
          <ac:chgData name="Christoforos Iakovou (Student)" userId="S::christoforos.iakovou.2018@uni.strath.ac.uk::477ee792-4650-4fe3-be12-25cc1b0c7bb6" providerId="AD" clId="Web-{D02EBD10-94C6-38F5-73C1-638F27656A1B}" dt="2021-11-22T00:26:09.291" v="3760"/>
          <ac:picMkLst>
            <pc:docMk/>
            <pc:sldMk cId="2701056443" sldId="306"/>
            <ac:picMk id="3" creationId="{CDC15CB4-3725-4256-9405-872B3FD14DF3}"/>
          </ac:picMkLst>
        </pc:picChg>
        <pc:picChg chg="add mod">
          <ac:chgData name="Christoforos Iakovou (Student)" userId="S::christoforos.iakovou.2018@uni.strath.ac.uk::477ee792-4650-4fe3-be12-25cc1b0c7bb6" providerId="AD" clId="Web-{D02EBD10-94C6-38F5-73C1-638F27656A1B}" dt="2021-11-22T00:28:10.514" v="3766" actId="14100"/>
          <ac:picMkLst>
            <pc:docMk/>
            <pc:sldMk cId="2701056443" sldId="306"/>
            <ac:picMk id="5" creationId="{CAF88BE1-6F26-47D2-9F72-B14533824862}"/>
          </ac:picMkLst>
        </pc:picChg>
      </pc:sldChg>
      <pc:sldChg chg="addSp delSp modSp new">
        <pc:chgData name="Christoforos Iakovou (Student)" userId="S::christoforos.iakovou.2018@uni.strath.ac.uk::477ee792-4650-4fe3-be12-25cc1b0c7bb6" providerId="AD" clId="Web-{D02EBD10-94C6-38F5-73C1-638F27656A1B}" dt="2021-11-21T23:43:53.893" v="2844"/>
        <pc:sldMkLst>
          <pc:docMk/>
          <pc:sldMk cId="3150879112" sldId="306"/>
        </pc:sldMkLst>
        <pc:picChg chg="add del mod">
          <ac:chgData name="Christoforos Iakovou (Student)" userId="S::christoforos.iakovou.2018@uni.strath.ac.uk::477ee792-4650-4fe3-be12-25cc1b0c7bb6" providerId="AD" clId="Web-{D02EBD10-94C6-38F5-73C1-638F27656A1B}" dt="2021-11-21T23:43:53.893" v="2844"/>
          <ac:picMkLst>
            <pc:docMk/>
            <pc:sldMk cId="3150879112" sldId="306"/>
            <ac:picMk id="2" creationId="{EECD6CA3-C8A7-4982-8944-2CAD62D79228}"/>
          </ac:picMkLst>
        </pc:picChg>
      </pc:sldChg>
    </pc:docChg>
  </pc:docChgLst>
  <pc:docChgLst>
    <pc:chgData name="Lewis Russell (Student)" userId="S::lewis.russell.2018@uni.strath.ac.uk::2670ccaf-a0b8-486a-88d2-33082a27b3d2" providerId="AD" clId="Web-{A7096916-9E56-E972-702B-FBD370FA819C}"/>
    <pc:docChg chg="addSld delSld modSld sldOrd modSection">
      <pc:chgData name="Lewis Russell (Student)" userId="S::lewis.russell.2018@uni.strath.ac.uk::2670ccaf-a0b8-486a-88d2-33082a27b3d2" providerId="AD" clId="Web-{A7096916-9E56-E972-702B-FBD370FA819C}" dt="2021-11-16T22:51:25.741" v="1499" actId="20577"/>
      <pc:docMkLst>
        <pc:docMk/>
      </pc:docMkLst>
      <pc:sldChg chg="addSp modSp">
        <pc:chgData name="Lewis Russell (Student)" userId="S::lewis.russell.2018@uni.strath.ac.uk::2670ccaf-a0b8-486a-88d2-33082a27b3d2" providerId="AD" clId="Web-{A7096916-9E56-E972-702B-FBD370FA819C}" dt="2021-11-16T21:51:34.845" v="1352" actId="1076"/>
        <pc:sldMkLst>
          <pc:docMk/>
          <pc:sldMk cId="3759654096" sldId="281"/>
        </pc:sldMkLst>
        <pc:spChg chg="mod">
          <ac:chgData name="Lewis Russell (Student)" userId="S::lewis.russell.2018@uni.strath.ac.uk::2670ccaf-a0b8-486a-88d2-33082a27b3d2" providerId="AD" clId="Web-{A7096916-9E56-E972-702B-FBD370FA819C}" dt="2021-11-16T21:25:42.148" v="1035" actId="20577"/>
          <ac:spMkLst>
            <pc:docMk/>
            <pc:sldMk cId="3759654096" sldId="281"/>
            <ac:spMk id="2" creationId="{00000000-0000-0000-0000-000000000000}"/>
          </ac:spMkLst>
        </pc:spChg>
        <pc:spChg chg="add mod">
          <ac:chgData name="Lewis Russell (Student)" userId="S::lewis.russell.2018@uni.strath.ac.uk::2670ccaf-a0b8-486a-88d2-33082a27b3d2" providerId="AD" clId="Web-{A7096916-9E56-E972-702B-FBD370FA819C}" dt="2021-11-16T21:45:46.196" v="1343" actId="20577"/>
          <ac:spMkLst>
            <pc:docMk/>
            <pc:sldMk cId="3759654096" sldId="281"/>
            <ac:spMk id="3" creationId="{8C122DBF-303B-479A-926D-C406DA2473EC}"/>
          </ac:spMkLst>
        </pc:spChg>
        <pc:spChg chg="mod">
          <ac:chgData name="Lewis Russell (Student)" userId="S::lewis.russell.2018@uni.strath.ac.uk::2670ccaf-a0b8-486a-88d2-33082a27b3d2" providerId="AD" clId="Web-{A7096916-9E56-E972-702B-FBD370FA819C}" dt="2021-11-16T21:51:34.845" v="1352" actId="1076"/>
          <ac:spMkLst>
            <pc:docMk/>
            <pc:sldMk cId="3759654096" sldId="281"/>
            <ac:spMk id="5" creationId="{BE165DFC-8A9D-40EC-A95E-7993895CF90D}"/>
          </ac:spMkLst>
        </pc:spChg>
      </pc:sldChg>
      <pc:sldChg chg="addSp delSp modSp ord">
        <pc:chgData name="Lewis Russell (Student)" userId="S::lewis.russell.2018@uni.strath.ac.uk::2670ccaf-a0b8-486a-88d2-33082a27b3d2" providerId="AD" clId="Web-{A7096916-9E56-E972-702B-FBD370FA819C}" dt="2021-11-16T21:17:33.105" v="980" actId="20577"/>
        <pc:sldMkLst>
          <pc:docMk/>
          <pc:sldMk cId="2074618949" sldId="285"/>
        </pc:sldMkLst>
        <pc:spChg chg="mod">
          <ac:chgData name="Lewis Russell (Student)" userId="S::lewis.russell.2018@uni.strath.ac.uk::2670ccaf-a0b8-486a-88d2-33082a27b3d2" providerId="AD" clId="Web-{A7096916-9E56-E972-702B-FBD370FA819C}" dt="2021-11-16T20:38:50.380" v="802" actId="20577"/>
          <ac:spMkLst>
            <pc:docMk/>
            <pc:sldMk cId="2074618949" sldId="285"/>
            <ac:spMk id="2" creationId="{00000000-0000-0000-0000-000000000000}"/>
          </ac:spMkLst>
        </pc:spChg>
        <pc:spChg chg="add del mod">
          <ac:chgData name="Lewis Russell (Student)" userId="S::lewis.russell.2018@uni.strath.ac.uk::2670ccaf-a0b8-486a-88d2-33082a27b3d2" providerId="AD" clId="Web-{A7096916-9E56-E972-702B-FBD370FA819C}" dt="2021-11-16T21:12:37.598" v="876"/>
          <ac:spMkLst>
            <pc:docMk/>
            <pc:sldMk cId="2074618949" sldId="285"/>
            <ac:spMk id="3" creationId="{DA4E229B-8181-413B-9389-952653DC2CE2}"/>
          </ac:spMkLst>
        </pc:spChg>
        <pc:spChg chg="mod">
          <ac:chgData name="Lewis Russell (Student)" userId="S::lewis.russell.2018@uni.strath.ac.uk::2670ccaf-a0b8-486a-88d2-33082a27b3d2" providerId="AD" clId="Web-{A7096916-9E56-E972-702B-FBD370FA819C}" dt="2021-11-16T20:39:33.133" v="812" actId="1076"/>
          <ac:spMkLst>
            <pc:docMk/>
            <pc:sldMk cId="2074618949" sldId="285"/>
            <ac:spMk id="5" creationId="{F7F5BB97-C9ED-46C1-A13C-6A7412A8F844}"/>
          </ac:spMkLst>
        </pc:spChg>
        <pc:spChg chg="del mod">
          <ac:chgData name="Lewis Russell (Student)" userId="S::lewis.russell.2018@uni.strath.ac.uk::2670ccaf-a0b8-486a-88d2-33082a27b3d2" providerId="AD" clId="Web-{A7096916-9E56-E972-702B-FBD370FA819C}" dt="2021-11-16T20:40:19.323" v="817"/>
          <ac:spMkLst>
            <pc:docMk/>
            <pc:sldMk cId="2074618949" sldId="285"/>
            <ac:spMk id="7" creationId="{9CAD7535-C6E2-4965-8616-A53FD80DB80A}"/>
          </ac:spMkLst>
        </pc:spChg>
        <pc:spChg chg="add del">
          <ac:chgData name="Lewis Russell (Student)" userId="S::lewis.russell.2018@uni.strath.ac.uk::2670ccaf-a0b8-486a-88d2-33082a27b3d2" providerId="AD" clId="Web-{A7096916-9E56-E972-702B-FBD370FA819C}" dt="2021-11-16T21:12:20.879" v="874"/>
          <ac:spMkLst>
            <pc:docMk/>
            <pc:sldMk cId="2074618949" sldId="285"/>
            <ac:spMk id="7" creationId="{B5A945AF-64B0-4317-B8F8-C3959EEE6004}"/>
          </ac:spMkLst>
        </pc:spChg>
        <pc:spChg chg="mod">
          <ac:chgData name="Lewis Russell (Student)" userId="S::lewis.russell.2018@uni.strath.ac.uk::2670ccaf-a0b8-486a-88d2-33082a27b3d2" providerId="AD" clId="Web-{A7096916-9E56-E972-702B-FBD370FA819C}" dt="2021-11-16T21:17:33.105" v="980" actId="20577"/>
          <ac:spMkLst>
            <pc:docMk/>
            <pc:sldMk cId="2074618949" sldId="285"/>
            <ac:spMk id="12" creationId="{1647925E-1FC6-42F7-A717-C4157600B088}"/>
          </ac:spMkLst>
        </pc:spChg>
        <pc:spChg chg="del">
          <ac:chgData name="Lewis Russell (Student)" userId="S::lewis.russell.2018@uni.strath.ac.uk::2670ccaf-a0b8-486a-88d2-33082a27b3d2" providerId="AD" clId="Web-{A7096916-9E56-E972-702B-FBD370FA819C}" dt="2021-11-16T19:56:05.713" v="518"/>
          <ac:spMkLst>
            <pc:docMk/>
            <pc:sldMk cId="2074618949" sldId="285"/>
            <ac:spMk id="17" creationId="{89B87329-5D27-4C82-A731-BD599596AF10}"/>
          </ac:spMkLst>
        </pc:spChg>
        <pc:grpChg chg="mod">
          <ac:chgData name="Lewis Russell (Student)" userId="S::lewis.russell.2018@uni.strath.ac.uk::2670ccaf-a0b8-486a-88d2-33082a27b3d2" providerId="AD" clId="Web-{A7096916-9E56-E972-702B-FBD370FA819C}" dt="2021-11-16T21:15:14.789" v="956" actId="1076"/>
          <ac:grpSpMkLst>
            <pc:docMk/>
            <pc:sldMk cId="2074618949" sldId="285"/>
            <ac:grpSpMk id="6" creationId="{CB93E173-A739-4278-96BD-855C6E8DC0DB}"/>
          </ac:grpSpMkLst>
        </pc:grpChg>
        <pc:picChg chg="mod">
          <ac:chgData name="Lewis Russell (Student)" userId="S::lewis.russell.2018@uni.strath.ac.uk::2670ccaf-a0b8-486a-88d2-33082a27b3d2" providerId="AD" clId="Web-{A7096916-9E56-E972-702B-FBD370FA819C}" dt="2021-11-16T21:15:44.274" v="960" actId="1076"/>
          <ac:picMkLst>
            <pc:docMk/>
            <pc:sldMk cId="2074618949" sldId="285"/>
            <ac:picMk id="4" creationId="{F0FA5D47-6D98-4F1E-A15D-8855FADECEF7}"/>
          </ac:picMkLst>
        </pc:picChg>
        <pc:picChg chg="del mod">
          <ac:chgData name="Lewis Russell (Student)" userId="S::lewis.russell.2018@uni.strath.ac.uk::2670ccaf-a0b8-486a-88d2-33082a27b3d2" providerId="AD" clId="Web-{A7096916-9E56-E972-702B-FBD370FA819C}" dt="2021-11-16T19:55:56.135" v="516"/>
          <ac:picMkLst>
            <pc:docMk/>
            <pc:sldMk cId="2074618949" sldId="285"/>
            <ac:picMk id="11" creationId="{861DC249-7028-4EF8-A19D-BBB76F2A8F1E}"/>
          </ac:picMkLst>
        </pc:picChg>
        <pc:cxnChg chg="add mod">
          <ac:chgData name="Lewis Russell (Student)" userId="S::lewis.russell.2018@uni.strath.ac.uk::2670ccaf-a0b8-486a-88d2-33082a27b3d2" providerId="AD" clId="Web-{A7096916-9E56-E972-702B-FBD370FA819C}" dt="2021-11-16T21:16:22.916" v="974" actId="14100"/>
          <ac:cxnSpMkLst>
            <pc:docMk/>
            <pc:sldMk cId="2074618949" sldId="285"/>
            <ac:cxnSpMk id="11" creationId="{467FD02F-4135-49F3-802A-C2A41390EFF6}"/>
          </ac:cxnSpMkLst>
        </pc:cxnChg>
      </pc:sldChg>
      <pc:sldChg chg="modSp ord addAnim delAnim modAnim">
        <pc:chgData name="Lewis Russell (Student)" userId="S::lewis.russell.2018@uni.strath.ac.uk::2670ccaf-a0b8-486a-88d2-33082a27b3d2" providerId="AD" clId="Web-{A7096916-9E56-E972-702B-FBD370FA819C}" dt="2021-11-16T20:38:35.598" v="800" actId="20577"/>
        <pc:sldMkLst>
          <pc:docMk/>
          <pc:sldMk cId="2614329384" sldId="286"/>
        </pc:sldMkLst>
        <pc:spChg chg="mod">
          <ac:chgData name="Lewis Russell (Student)" userId="S::lewis.russell.2018@uni.strath.ac.uk::2670ccaf-a0b8-486a-88d2-33082a27b3d2" providerId="AD" clId="Web-{A7096916-9E56-E972-702B-FBD370FA819C}" dt="2021-11-16T20:38:35.598" v="800" actId="20577"/>
          <ac:spMkLst>
            <pc:docMk/>
            <pc:sldMk cId="2614329384" sldId="286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A7096916-9E56-E972-702B-FBD370FA819C}" dt="2021-11-16T19:51:31.589" v="509" actId="14100"/>
          <ac:spMkLst>
            <pc:docMk/>
            <pc:sldMk cId="2614329384" sldId="286"/>
            <ac:spMk id="12" creationId="{1647925E-1FC6-42F7-A717-C4157600B088}"/>
          </ac:spMkLst>
        </pc:spChg>
      </pc:sldChg>
      <pc:sldChg chg="add del">
        <pc:chgData name="Lewis Russell (Student)" userId="S::lewis.russell.2018@uni.strath.ac.uk::2670ccaf-a0b8-486a-88d2-33082a27b3d2" providerId="AD" clId="Web-{A7096916-9E56-E972-702B-FBD370FA819C}" dt="2021-11-16T21:49:44.452" v="1348"/>
        <pc:sldMkLst>
          <pc:docMk/>
          <pc:sldMk cId="3934663397" sldId="288"/>
        </pc:sldMkLst>
      </pc:sldChg>
      <pc:sldChg chg="addSp delSp modSp addAnim delAnim">
        <pc:chgData name="Lewis Russell (Student)" userId="S::lewis.russell.2018@uni.strath.ac.uk::2670ccaf-a0b8-486a-88d2-33082a27b3d2" providerId="AD" clId="Web-{A7096916-9E56-E972-702B-FBD370FA819C}" dt="2021-11-16T22:51:25.741" v="1499" actId="20577"/>
        <pc:sldMkLst>
          <pc:docMk/>
          <pc:sldMk cId="1208263100" sldId="290"/>
        </pc:sldMkLst>
        <pc:spChg chg="add del">
          <ac:chgData name="Lewis Russell (Student)" userId="S::lewis.russell.2018@uni.strath.ac.uk::2670ccaf-a0b8-486a-88d2-33082a27b3d2" providerId="AD" clId="Web-{A7096916-9E56-E972-702B-FBD370FA819C}" dt="2021-11-16T18:17:40.203" v="6"/>
          <ac:spMkLst>
            <pc:docMk/>
            <pc:sldMk cId="1208263100" sldId="290"/>
            <ac:spMk id="3" creationId="{1D942805-92F5-42CD-A9D9-0C1B4CAED813}"/>
          </ac:spMkLst>
        </pc:spChg>
        <pc:spChg chg="add mod">
          <ac:chgData name="Lewis Russell (Student)" userId="S::lewis.russell.2018@uni.strath.ac.uk::2670ccaf-a0b8-486a-88d2-33082a27b3d2" providerId="AD" clId="Web-{A7096916-9E56-E972-702B-FBD370FA819C}" dt="2021-11-16T20:49:32.337" v="855" actId="20577"/>
          <ac:spMkLst>
            <pc:docMk/>
            <pc:sldMk cId="1208263100" sldId="290"/>
            <ac:spMk id="4" creationId="{2EE8B262-56EF-4F3B-9D09-4F264C21EBBC}"/>
          </ac:spMkLst>
        </pc:spChg>
        <pc:spChg chg="add del mod">
          <ac:chgData name="Lewis Russell (Student)" userId="S::lewis.russell.2018@uni.strath.ac.uk::2670ccaf-a0b8-486a-88d2-33082a27b3d2" providerId="AD" clId="Web-{A7096916-9E56-E972-702B-FBD370FA819C}" dt="2021-11-16T19:10:25.730" v="417"/>
          <ac:spMkLst>
            <pc:docMk/>
            <pc:sldMk cId="1208263100" sldId="290"/>
            <ac:spMk id="5" creationId="{43E6B82A-1198-42A7-B9E8-2CE42893668F}"/>
          </ac:spMkLst>
        </pc:spChg>
        <pc:spChg chg="add mod">
          <ac:chgData name="Lewis Russell (Student)" userId="S::lewis.russell.2018@uni.strath.ac.uk::2670ccaf-a0b8-486a-88d2-33082a27b3d2" providerId="AD" clId="Web-{A7096916-9E56-E972-702B-FBD370FA819C}" dt="2021-11-16T22:51:25.741" v="1499" actId="20577"/>
          <ac:spMkLst>
            <pc:docMk/>
            <pc:sldMk cId="1208263100" sldId="290"/>
            <ac:spMk id="6" creationId="{23AA4EDD-894D-4784-8E9C-177E9D97660E}"/>
          </ac:spMkLst>
        </pc:spChg>
        <pc:spChg chg="mod">
          <ac:chgData name="Lewis Russell (Student)" userId="S::lewis.russell.2018@uni.strath.ac.uk::2670ccaf-a0b8-486a-88d2-33082a27b3d2" providerId="AD" clId="Web-{A7096916-9E56-E972-702B-FBD370FA819C}" dt="2021-11-16T19:14:51.783" v="472" actId="20577"/>
          <ac:spMkLst>
            <pc:docMk/>
            <pc:sldMk cId="1208263100" sldId="290"/>
            <ac:spMk id="12" creationId="{1647925E-1FC6-42F7-A717-C4157600B088}"/>
          </ac:spMkLst>
        </pc:spChg>
        <pc:spChg chg="add del">
          <ac:chgData name="Lewis Russell (Student)" userId="S::lewis.russell.2018@uni.strath.ac.uk::2670ccaf-a0b8-486a-88d2-33082a27b3d2" providerId="AD" clId="Web-{A7096916-9E56-E972-702B-FBD370FA819C}" dt="2021-11-16T18:45:08.601" v="184"/>
          <ac:spMkLst>
            <pc:docMk/>
            <pc:sldMk cId="1208263100" sldId="290"/>
            <ac:spMk id="25" creationId="{0BB4B66E-2E14-4F54-B0AC-0BE6BC74D5F7}"/>
          </ac:spMkLst>
        </pc:spChg>
        <pc:spChg chg="add del">
          <ac:chgData name="Lewis Russell (Student)" userId="S::lewis.russell.2018@uni.strath.ac.uk::2670ccaf-a0b8-486a-88d2-33082a27b3d2" providerId="AD" clId="Web-{A7096916-9E56-E972-702B-FBD370FA819C}" dt="2021-11-16T18:45:06.241" v="183"/>
          <ac:spMkLst>
            <pc:docMk/>
            <pc:sldMk cId="1208263100" sldId="290"/>
            <ac:spMk id="26" creationId="{4395CCFB-BB40-4273-9C39-91E142FA15CF}"/>
          </ac:spMkLst>
        </pc:spChg>
        <pc:spChg chg="add del mod">
          <ac:chgData name="Lewis Russell (Student)" userId="S::lewis.russell.2018@uni.strath.ac.uk::2670ccaf-a0b8-486a-88d2-33082a27b3d2" providerId="AD" clId="Web-{A7096916-9E56-E972-702B-FBD370FA819C}" dt="2021-11-16T19:09:35.885" v="407"/>
          <ac:spMkLst>
            <pc:docMk/>
            <pc:sldMk cId="1208263100" sldId="290"/>
            <ac:spMk id="29" creationId="{96CE7E75-AC1B-44DF-9E60-4D183C299628}"/>
          </ac:spMkLst>
        </pc:spChg>
        <pc:spChg chg="add del mod">
          <ac:chgData name="Lewis Russell (Student)" userId="S::lewis.russell.2018@uni.strath.ac.uk::2670ccaf-a0b8-486a-88d2-33082a27b3d2" providerId="AD" clId="Web-{A7096916-9E56-E972-702B-FBD370FA819C}" dt="2021-11-16T19:09:32.541" v="406"/>
          <ac:spMkLst>
            <pc:docMk/>
            <pc:sldMk cId="1208263100" sldId="290"/>
            <ac:spMk id="31" creationId="{5ABCCC91-7F43-4DB4-8B37-5A8EFC175C0F}"/>
          </ac:spMkLst>
        </pc:spChg>
        <pc:spChg chg="add del mod">
          <ac:chgData name="Lewis Russell (Student)" userId="S::lewis.russell.2018@uni.strath.ac.uk::2670ccaf-a0b8-486a-88d2-33082a27b3d2" providerId="AD" clId="Web-{A7096916-9E56-E972-702B-FBD370FA819C}" dt="2021-11-16T19:13:23.515" v="449"/>
          <ac:spMkLst>
            <pc:docMk/>
            <pc:sldMk cId="1208263100" sldId="290"/>
            <ac:spMk id="32" creationId="{E9474D29-9486-4680-9A95-154AF3CB385A}"/>
          </ac:spMkLst>
        </pc:spChg>
        <pc:inkChg chg="add del">
          <ac:chgData name="Lewis Russell (Student)" userId="S::lewis.russell.2018@uni.strath.ac.uk::2670ccaf-a0b8-486a-88d2-33082a27b3d2" providerId="AD" clId="Web-{A7096916-9E56-E972-702B-FBD370FA819C}" dt="2021-11-16T18:37:42.668" v="145"/>
          <ac:inkMkLst>
            <pc:docMk/>
            <pc:sldMk cId="1208263100" sldId="290"/>
            <ac:inkMk id="16" creationId="{E250F404-A0DA-4E9D-9A68-D059B9CC6079}"/>
          </ac:inkMkLst>
        </pc:inkChg>
        <pc:inkChg chg="add del">
          <ac:chgData name="Lewis Russell (Student)" userId="S::lewis.russell.2018@uni.strath.ac.uk::2670ccaf-a0b8-486a-88d2-33082a27b3d2" providerId="AD" clId="Web-{A7096916-9E56-E972-702B-FBD370FA819C}" dt="2021-11-16T18:38:23.232" v="150"/>
          <ac:inkMkLst>
            <pc:docMk/>
            <pc:sldMk cId="1208263100" sldId="290"/>
            <ac:inkMk id="19" creationId="{0D98B976-B68E-4B85-A575-6013F34B311C}"/>
          </ac:inkMkLst>
        </pc:inkChg>
        <pc:inkChg chg="add del">
          <ac:chgData name="Lewis Russell (Student)" userId="S::lewis.russell.2018@uni.strath.ac.uk::2670ccaf-a0b8-486a-88d2-33082a27b3d2" providerId="AD" clId="Web-{A7096916-9E56-E972-702B-FBD370FA819C}" dt="2021-11-16T18:38:20.638" v="149"/>
          <ac:inkMkLst>
            <pc:docMk/>
            <pc:sldMk cId="1208263100" sldId="290"/>
            <ac:inkMk id="20" creationId="{28413B07-3087-4119-83C4-38B66989C071}"/>
          </ac:inkMkLst>
        </pc:inkChg>
        <pc:inkChg chg="add del">
          <ac:chgData name="Lewis Russell (Student)" userId="S::lewis.russell.2018@uni.strath.ac.uk::2670ccaf-a0b8-486a-88d2-33082a27b3d2" providerId="AD" clId="Web-{A7096916-9E56-E972-702B-FBD370FA819C}" dt="2021-11-16T18:38:27.716" v="152"/>
          <ac:inkMkLst>
            <pc:docMk/>
            <pc:sldMk cId="1208263100" sldId="290"/>
            <ac:inkMk id="21" creationId="{5D9C8A52-11CD-4545-B226-2DC2D120C94B}"/>
          </ac:inkMkLst>
        </pc:inkChg>
        <pc:inkChg chg="add del">
          <ac:chgData name="Lewis Russell (Student)" userId="S::lewis.russell.2018@uni.strath.ac.uk::2670ccaf-a0b8-486a-88d2-33082a27b3d2" providerId="AD" clId="Web-{A7096916-9E56-E972-702B-FBD370FA819C}" dt="2021-11-16T18:38:54.951" v="158"/>
          <ac:inkMkLst>
            <pc:docMk/>
            <pc:sldMk cId="1208263100" sldId="290"/>
            <ac:inkMk id="23" creationId="{7AAD5442-2F50-409A-8421-31EE59EB5B7F}"/>
          </ac:inkMkLst>
        </pc:inkChg>
        <pc:cxnChg chg="add mod">
          <ac:chgData name="Lewis Russell (Student)" userId="S::lewis.russell.2018@uni.strath.ac.uk::2670ccaf-a0b8-486a-88d2-33082a27b3d2" providerId="AD" clId="Web-{A7096916-9E56-E972-702B-FBD370FA819C}" dt="2021-11-16T19:13:04.108" v="446" actId="14100"/>
          <ac:cxnSpMkLst>
            <pc:docMk/>
            <pc:sldMk cId="1208263100" sldId="290"/>
            <ac:cxnSpMk id="7" creationId="{FCE9EDF7-8D18-4AA2-B7E8-21D3B0053BD6}"/>
          </ac:cxnSpMkLst>
        </pc:cxnChg>
        <pc:cxnChg chg="add del mod">
          <ac:chgData name="Lewis Russell (Student)" userId="S::lewis.russell.2018@uni.strath.ac.uk::2670ccaf-a0b8-486a-88d2-33082a27b3d2" providerId="AD" clId="Web-{A7096916-9E56-E972-702B-FBD370FA819C}" dt="2021-11-16T18:35:32.150" v="143"/>
          <ac:cxnSpMkLst>
            <pc:docMk/>
            <pc:sldMk cId="1208263100" sldId="290"/>
            <ac:cxnSpMk id="15" creationId="{A8472138-4BE4-437B-AFFA-AF3EC962546F}"/>
          </ac:cxnSpMkLst>
        </pc:cxnChg>
        <pc:cxnChg chg="add del mod">
          <ac:chgData name="Lewis Russell (Student)" userId="S::lewis.russell.2018@uni.strath.ac.uk::2670ccaf-a0b8-486a-88d2-33082a27b3d2" providerId="AD" clId="Web-{A7096916-9E56-E972-702B-FBD370FA819C}" dt="2021-11-16T18:40:45.798" v="164"/>
          <ac:cxnSpMkLst>
            <pc:docMk/>
            <pc:sldMk cId="1208263100" sldId="290"/>
            <ac:cxnSpMk id="17" creationId="{1A9D1590-0D35-48E0-B96F-8DABD5CA1F9B}"/>
          </ac:cxnSpMkLst>
        </pc:cxnChg>
        <pc:cxnChg chg="add del">
          <ac:chgData name="Lewis Russell (Student)" userId="S::lewis.russell.2018@uni.strath.ac.uk::2670ccaf-a0b8-486a-88d2-33082a27b3d2" providerId="AD" clId="Web-{A7096916-9E56-E972-702B-FBD370FA819C}" dt="2021-11-16T18:38:43.295" v="154"/>
          <ac:cxnSpMkLst>
            <pc:docMk/>
            <pc:sldMk cId="1208263100" sldId="290"/>
            <ac:cxnSpMk id="22" creationId="{A436392E-19EE-46A6-9AA1-F21367C6DB57}"/>
          </ac:cxnSpMkLst>
        </pc:cxnChg>
        <pc:cxnChg chg="add mod">
          <ac:chgData name="Lewis Russell (Student)" userId="S::lewis.russell.2018@uni.strath.ac.uk::2670ccaf-a0b8-486a-88d2-33082a27b3d2" providerId="AD" clId="Web-{A7096916-9E56-E972-702B-FBD370FA819C}" dt="2021-11-16T19:13:00.530" v="445" actId="14100"/>
          <ac:cxnSpMkLst>
            <pc:docMk/>
            <pc:sldMk cId="1208263100" sldId="290"/>
            <ac:cxnSpMk id="24" creationId="{9D512CBE-E6B2-4912-AAA1-87201D28B6A5}"/>
          </ac:cxnSpMkLst>
        </pc:cxnChg>
        <pc:cxnChg chg="add del mod">
          <ac:chgData name="Lewis Russell (Student)" userId="S::lewis.russell.2018@uni.strath.ac.uk::2670ccaf-a0b8-486a-88d2-33082a27b3d2" providerId="AD" clId="Web-{A7096916-9E56-E972-702B-FBD370FA819C}" dt="2021-11-16T19:12:48.249" v="444"/>
          <ac:cxnSpMkLst>
            <pc:docMk/>
            <pc:sldMk cId="1208263100" sldId="290"/>
            <ac:cxnSpMk id="27" creationId="{24C4E73B-D802-4793-99F2-E18F80076B37}"/>
          </ac:cxnSpMkLst>
        </pc:cxnChg>
      </pc:sldChg>
      <pc:sldChg chg="delSp modSp ord">
        <pc:chgData name="Lewis Russell (Student)" userId="S::lewis.russell.2018@uni.strath.ac.uk::2670ccaf-a0b8-486a-88d2-33082a27b3d2" providerId="AD" clId="Web-{A7096916-9E56-E972-702B-FBD370FA819C}" dt="2021-11-16T21:50:08.968" v="1349"/>
        <pc:sldMkLst>
          <pc:docMk/>
          <pc:sldMk cId="2228909751" sldId="295"/>
        </pc:sldMkLst>
        <pc:spChg chg="mod">
          <ac:chgData name="Lewis Russell (Student)" userId="S::lewis.russell.2018@uni.strath.ac.uk::2670ccaf-a0b8-486a-88d2-33082a27b3d2" providerId="AD" clId="Web-{A7096916-9E56-E972-702B-FBD370FA819C}" dt="2021-11-16T19:59:57.386" v="540" actId="20577"/>
          <ac:spMkLst>
            <pc:docMk/>
            <pc:sldMk cId="2228909751" sldId="295"/>
            <ac:spMk id="2" creationId="{00000000-0000-0000-0000-000000000000}"/>
          </ac:spMkLst>
        </pc:spChg>
        <pc:spChg chg="del mod">
          <ac:chgData name="Lewis Russell (Student)" userId="S::lewis.russell.2018@uni.strath.ac.uk::2670ccaf-a0b8-486a-88d2-33082a27b3d2" providerId="AD" clId="Web-{A7096916-9E56-E972-702B-FBD370FA819C}" dt="2021-11-16T20:00:02.230" v="542"/>
          <ac:spMkLst>
            <pc:docMk/>
            <pc:sldMk cId="2228909751" sldId="295"/>
            <ac:spMk id="12" creationId="{1647925E-1FC6-42F7-A717-C4157600B088}"/>
          </ac:spMkLst>
        </pc:spChg>
        <pc:grpChg chg="mod">
          <ac:chgData name="Lewis Russell (Student)" userId="S::lewis.russell.2018@uni.strath.ac.uk::2670ccaf-a0b8-486a-88d2-33082a27b3d2" providerId="AD" clId="Web-{A7096916-9E56-E972-702B-FBD370FA819C}" dt="2021-11-16T20:00:15.794" v="544" actId="1076"/>
          <ac:grpSpMkLst>
            <pc:docMk/>
            <pc:sldMk cId="2228909751" sldId="295"/>
            <ac:grpSpMk id="32" creationId="{DB7ACDA2-9DD6-4620-AF74-551C41330485}"/>
          </ac:grpSpMkLst>
        </pc:grpChg>
        <pc:grpChg chg="mod">
          <ac:chgData name="Lewis Russell (Student)" userId="S::lewis.russell.2018@uni.strath.ac.uk::2670ccaf-a0b8-486a-88d2-33082a27b3d2" providerId="AD" clId="Web-{A7096916-9E56-E972-702B-FBD370FA819C}" dt="2021-11-16T20:00:15.840" v="545" actId="1076"/>
          <ac:grpSpMkLst>
            <pc:docMk/>
            <pc:sldMk cId="2228909751" sldId="295"/>
            <ac:grpSpMk id="33" creationId="{EA343BBF-CABE-4853-9B4A-A54E539A5A11}"/>
          </ac:grpSpMkLst>
        </pc:grpChg>
        <pc:grpChg chg="mod">
          <ac:chgData name="Lewis Russell (Student)" userId="S::lewis.russell.2018@uni.strath.ac.uk::2670ccaf-a0b8-486a-88d2-33082a27b3d2" providerId="AD" clId="Web-{A7096916-9E56-E972-702B-FBD370FA819C}" dt="2021-11-16T20:00:15.778" v="543" actId="1076"/>
          <ac:grpSpMkLst>
            <pc:docMk/>
            <pc:sldMk cId="2228909751" sldId="295"/>
            <ac:grpSpMk id="34" creationId="{13854534-9F6E-4AFF-9C19-77922DC2AF95}"/>
          </ac:grpSpMkLst>
        </pc:grpChg>
      </pc:sldChg>
      <pc:sldChg chg="del">
        <pc:chgData name="Lewis Russell (Student)" userId="S::lewis.russell.2018@uni.strath.ac.uk::2670ccaf-a0b8-486a-88d2-33082a27b3d2" providerId="AD" clId="Web-{A7096916-9E56-E972-702B-FBD370FA819C}" dt="2021-11-16T22:43:57.905" v="1475"/>
        <pc:sldMkLst>
          <pc:docMk/>
          <pc:sldMk cId="4264537560" sldId="296"/>
        </pc:sldMkLst>
      </pc:sldChg>
      <pc:sldChg chg="modSp add ord replId">
        <pc:chgData name="Lewis Russell (Student)" userId="S::lewis.russell.2018@uni.strath.ac.uk::2670ccaf-a0b8-486a-88d2-33082a27b3d2" providerId="AD" clId="Web-{A7096916-9E56-E972-702B-FBD370FA819C}" dt="2021-11-16T20:46:39.968" v="852" actId="20577"/>
        <pc:sldMkLst>
          <pc:docMk/>
          <pc:sldMk cId="54882555" sldId="298"/>
        </pc:sldMkLst>
        <pc:spChg chg="mod">
          <ac:chgData name="Lewis Russell (Student)" userId="S::lewis.russell.2018@uni.strath.ac.uk::2670ccaf-a0b8-486a-88d2-33082a27b3d2" providerId="AD" clId="Web-{A7096916-9E56-E972-702B-FBD370FA819C}" dt="2021-11-16T20:38:23.488" v="798" actId="20577"/>
          <ac:spMkLst>
            <pc:docMk/>
            <pc:sldMk cId="54882555" sldId="298"/>
            <ac:spMk id="2" creationId="{00000000-0000-0000-0000-000000000000}"/>
          </ac:spMkLst>
        </pc:spChg>
        <pc:spChg chg="mod">
          <ac:chgData name="Lewis Russell (Student)" userId="S::lewis.russell.2018@uni.strath.ac.uk::2670ccaf-a0b8-486a-88d2-33082a27b3d2" providerId="AD" clId="Web-{A7096916-9E56-E972-702B-FBD370FA819C}" dt="2021-11-16T20:46:39.968" v="852" actId="20577"/>
          <ac:spMkLst>
            <pc:docMk/>
            <pc:sldMk cId="54882555" sldId="298"/>
            <ac:spMk id="12" creationId="{1647925E-1FC6-42F7-A717-C4157600B088}"/>
          </ac:spMkLst>
        </pc:spChg>
      </pc:sldChg>
      <pc:sldChg chg="addSp delSp modSp add ord replId">
        <pc:chgData name="Lewis Russell (Student)" userId="S::lewis.russell.2018@uni.strath.ac.uk::2670ccaf-a0b8-486a-88d2-33082a27b3d2" providerId="AD" clId="Web-{A7096916-9E56-E972-702B-FBD370FA819C}" dt="2021-11-16T22:43:34.545" v="1473" actId="1076"/>
        <pc:sldMkLst>
          <pc:docMk/>
          <pc:sldMk cId="2052578196" sldId="299"/>
        </pc:sldMkLst>
        <pc:spChg chg="mod">
          <ac:chgData name="Lewis Russell (Student)" userId="S::lewis.russell.2018@uni.strath.ac.uk::2670ccaf-a0b8-486a-88d2-33082a27b3d2" providerId="AD" clId="Web-{A7096916-9E56-E972-702B-FBD370FA819C}" dt="2021-11-16T21:23:38.208" v="999" actId="20577"/>
          <ac:spMkLst>
            <pc:docMk/>
            <pc:sldMk cId="2052578196" sldId="299"/>
            <ac:spMk id="2" creationId="{00000000-0000-0000-0000-000000000000}"/>
          </ac:spMkLst>
        </pc:spChg>
        <pc:spChg chg="add mod">
          <ac:chgData name="Lewis Russell (Student)" userId="S::lewis.russell.2018@uni.strath.ac.uk::2670ccaf-a0b8-486a-88d2-33082a27b3d2" providerId="AD" clId="Web-{A7096916-9E56-E972-702B-FBD370FA819C}" dt="2021-11-16T22:43:34.545" v="1473" actId="1076"/>
          <ac:spMkLst>
            <pc:docMk/>
            <pc:sldMk cId="2052578196" sldId="299"/>
            <ac:spMk id="7" creationId="{3498EC12-B668-4E50-858F-80E79DB010A9}"/>
          </ac:spMkLst>
        </pc:spChg>
        <pc:spChg chg="mod">
          <ac:chgData name="Lewis Russell (Student)" userId="S::lewis.russell.2018@uni.strath.ac.uk::2670ccaf-a0b8-486a-88d2-33082a27b3d2" providerId="AD" clId="Web-{A7096916-9E56-E972-702B-FBD370FA819C}" dt="2021-11-16T22:10:55.201" v="1390" actId="20577"/>
          <ac:spMkLst>
            <pc:docMk/>
            <pc:sldMk cId="2052578196" sldId="299"/>
            <ac:spMk id="12" creationId="{1647925E-1FC6-42F7-A717-C4157600B088}"/>
          </ac:spMkLst>
        </pc:spChg>
        <pc:spChg chg="add mod">
          <ac:chgData name="Lewis Russell (Student)" userId="S::lewis.russell.2018@uni.strath.ac.uk::2670ccaf-a0b8-486a-88d2-33082a27b3d2" providerId="AD" clId="Web-{A7096916-9E56-E972-702B-FBD370FA819C}" dt="2021-11-16T22:09:45.918" v="1372"/>
          <ac:spMkLst>
            <pc:docMk/>
            <pc:sldMk cId="2052578196" sldId="299"/>
            <ac:spMk id="13" creationId="{E14EA5B5-31D4-44A2-9739-5925EFF56EF6}"/>
          </ac:spMkLst>
        </pc:spChg>
        <pc:spChg chg="add mod">
          <ac:chgData name="Lewis Russell (Student)" userId="S::lewis.russell.2018@uni.strath.ac.uk::2670ccaf-a0b8-486a-88d2-33082a27b3d2" providerId="AD" clId="Web-{A7096916-9E56-E972-702B-FBD370FA819C}" dt="2021-11-16T22:12:37.126" v="1401" actId="1076"/>
          <ac:spMkLst>
            <pc:docMk/>
            <pc:sldMk cId="2052578196" sldId="299"/>
            <ac:spMk id="15" creationId="{D8285A45-FC82-4166-A4B9-5526D6494584}"/>
          </ac:spMkLst>
        </pc:spChg>
        <pc:spChg chg="add mod">
          <ac:chgData name="Lewis Russell (Student)" userId="S::lewis.russell.2018@uni.strath.ac.uk::2670ccaf-a0b8-486a-88d2-33082a27b3d2" providerId="AD" clId="Web-{A7096916-9E56-E972-702B-FBD370FA819C}" dt="2021-11-16T22:42:31.528" v="1444" actId="1076"/>
          <ac:spMkLst>
            <pc:docMk/>
            <pc:sldMk cId="2052578196" sldId="299"/>
            <ac:spMk id="16" creationId="{55ECA4D4-4168-40AB-93F1-0D025BD93636}"/>
          </ac:spMkLst>
        </pc:spChg>
        <pc:spChg chg="add mod">
          <ac:chgData name="Lewis Russell (Student)" userId="S::lewis.russell.2018@uni.strath.ac.uk::2670ccaf-a0b8-486a-88d2-33082a27b3d2" providerId="AD" clId="Web-{A7096916-9E56-E972-702B-FBD370FA819C}" dt="2021-11-16T22:12:57.314" v="1408" actId="1076"/>
          <ac:spMkLst>
            <pc:docMk/>
            <pc:sldMk cId="2052578196" sldId="299"/>
            <ac:spMk id="17" creationId="{FCE2B428-56A2-4F04-8F9F-848533370AD4}"/>
          </ac:spMkLst>
        </pc:spChg>
        <pc:grpChg chg="mod">
          <ac:chgData name="Lewis Russell (Student)" userId="S::lewis.russell.2018@uni.strath.ac.uk::2670ccaf-a0b8-486a-88d2-33082a27b3d2" providerId="AD" clId="Web-{A7096916-9E56-E972-702B-FBD370FA819C}" dt="2021-11-16T22:11:39.390" v="1396" actId="14100"/>
          <ac:grpSpMkLst>
            <pc:docMk/>
            <pc:sldMk cId="2052578196" sldId="299"/>
            <ac:grpSpMk id="6" creationId="{CB93E173-A739-4278-96BD-855C6E8DC0DB}"/>
          </ac:grpSpMkLst>
        </pc:grpChg>
        <pc:grpChg chg="add mod">
          <ac:chgData name="Lewis Russell (Student)" userId="S::lewis.russell.2018@uni.strath.ac.uk::2670ccaf-a0b8-486a-88d2-33082a27b3d2" providerId="AD" clId="Web-{A7096916-9E56-E972-702B-FBD370FA819C}" dt="2021-11-16T22:11:23.218" v="1395" actId="1076"/>
          <ac:grpSpMkLst>
            <pc:docMk/>
            <pc:sldMk cId="2052578196" sldId="299"/>
            <ac:grpSpMk id="14" creationId="{192EF944-2CDC-42BC-8E09-C973087A3E93}"/>
          </ac:grpSpMkLst>
        </pc:grpChg>
        <pc:picChg chg="add mod">
          <ac:chgData name="Lewis Russell (Student)" userId="S::lewis.russell.2018@uni.strath.ac.uk::2670ccaf-a0b8-486a-88d2-33082a27b3d2" providerId="AD" clId="Web-{A7096916-9E56-E972-702B-FBD370FA819C}" dt="2021-11-16T22:09:48.856" v="1374"/>
          <ac:picMkLst>
            <pc:docMk/>
            <pc:sldMk cId="2052578196" sldId="299"/>
            <ac:picMk id="3" creationId="{02E9CA67-DE22-4AD4-90F5-46585D256B08}"/>
          </ac:picMkLst>
        </pc:picChg>
        <pc:picChg chg="add del mod">
          <ac:chgData name="Lewis Russell (Student)" userId="S::lewis.russell.2018@uni.strath.ac.uk::2670ccaf-a0b8-486a-88d2-33082a27b3d2" providerId="AD" clId="Web-{A7096916-9E56-E972-702B-FBD370FA819C}" dt="2021-11-16T22:07:29.212" v="1358"/>
          <ac:picMkLst>
            <pc:docMk/>
            <pc:sldMk cId="2052578196" sldId="299"/>
            <ac:picMk id="7" creationId="{D39D40CA-8BD8-469B-B676-B7E9F4DE6402}"/>
          </ac:picMkLst>
        </pc:picChg>
        <pc:cxnChg chg="add del mod ord">
          <ac:chgData name="Lewis Russell (Student)" userId="S::lewis.russell.2018@uni.strath.ac.uk::2670ccaf-a0b8-486a-88d2-33082a27b3d2" providerId="AD" clId="Web-{A7096916-9E56-E972-702B-FBD370FA819C}" dt="2021-11-16T22:42:28.919" v="1443" actId="1076"/>
          <ac:cxnSpMkLst>
            <pc:docMk/>
            <pc:sldMk cId="2052578196" sldId="299"/>
            <ac:cxnSpMk id="11" creationId="{467FD02F-4135-49F3-802A-C2A41390EFF6}"/>
          </ac:cxnSpMkLst>
        </pc:cxnChg>
        <pc:cxnChg chg="add mod">
          <ac:chgData name="Lewis Russell (Student)" userId="S::lewis.russell.2018@uni.strath.ac.uk::2670ccaf-a0b8-486a-88d2-33082a27b3d2" providerId="AD" clId="Web-{A7096916-9E56-E972-702B-FBD370FA819C}" dt="2021-11-16T22:42:43.607" v="1447" actId="14100"/>
          <ac:cxnSpMkLst>
            <pc:docMk/>
            <pc:sldMk cId="2052578196" sldId="299"/>
            <ac:cxnSpMk id="19" creationId="{E6E66844-C80E-48DB-BAB5-FCBD7A8D4FFA}"/>
          </ac:cxnSpMkLst>
        </pc:cxnChg>
      </pc:sldChg>
      <pc:sldChg chg="add del replId">
        <pc:chgData name="Lewis Russell (Student)" userId="S::lewis.russell.2018@uni.strath.ac.uk::2670ccaf-a0b8-486a-88d2-33082a27b3d2" providerId="AD" clId="Web-{A7096916-9E56-E972-702B-FBD370FA819C}" dt="2021-11-16T22:43:51.639" v="1474"/>
        <pc:sldMkLst>
          <pc:docMk/>
          <pc:sldMk cId="3224346817" sldId="300"/>
        </pc:sldMkLst>
      </pc:sldChg>
    </pc:docChg>
  </pc:docChgLst>
  <pc:docChgLst>
    <pc:chgData name="Christoforos Iakovou (Student)" userId="S::christoforos.iakovou.2018@uni.strath.ac.uk::477ee792-4650-4fe3-be12-25cc1b0c7bb6" providerId="AD" clId="Web-{5D28D21D-9B05-4CBC-88D3-278AD2139A9E}"/>
    <pc:docChg chg="modSld">
      <pc:chgData name="Christoforos Iakovou (Student)" userId="S::christoforos.iakovou.2018@uni.strath.ac.uk::477ee792-4650-4fe3-be12-25cc1b0c7bb6" providerId="AD" clId="Web-{5D28D21D-9B05-4CBC-88D3-278AD2139A9E}" dt="2021-12-28T15:00:45.291" v="0" actId="1076"/>
      <pc:docMkLst>
        <pc:docMk/>
      </pc:docMkLst>
      <pc:sldChg chg="modSp">
        <pc:chgData name="Christoforos Iakovou (Student)" userId="S::christoforos.iakovou.2018@uni.strath.ac.uk::477ee792-4650-4fe3-be12-25cc1b0c7bb6" providerId="AD" clId="Web-{5D28D21D-9B05-4CBC-88D3-278AD2139A9E}" dt="2021-12-28T15:00:45.291" v="0" actId="1076"/>
        <pc:sldMkLst>
          <pc:docMk/>
          <pc:sldMk cId="2701056443" sldId="306"/>
        </pc:sldMkLst>
        <pc:picChg chg="mod">
          <ac:chgData name="Christoforos Iakovou (Student)" userId="S::christoforos.iakovou.2018@uni.strath.ac.uk::477ee792-4650-4fe3-be12-25cc1b0c7bb6" providerId="AD" clId="Web-{5D28D21D-9B05-4CBC-88D3-278AD2139A9E}" dt="2021-12-28T15:00:45.291" v="0" actId="1076"/>
          <ac:picMkLst>
            <pc:docMk/>
            <pc:sldMk cId="2701056443" sldId="306"/>
            <ac:picMk id="5" creationId="{CAF88BE1-6F26-47D2-9F72-B14533824862}"/>
          </ac:picMkLst>
        </pc:picChg>
      </pc:sldChg>
    </pc:docChg>
  </pc:docChgLst>
  <pc:docChgLst>
    <pc:chgData name="Christoforos Iakovou (Student)" userId="S::christoforos.iakovou.2018@uni.strath.ac.uk::477ee792-4650-4fe3-be12-25cc1b0c7bb6" providerId="AD" clId="Web-{C4754FF3-13AA-3820-B666-9CB58F34A2AE}"/>
    <pc:docChg chg="modSld">
      <pc:chgData name="Christoforos Iakovou (Student)" userId="S::christoforos.iakovou.2018@uni.strath.ac.uk::477ee792-4650-4fe3-be12-25cc1b0c7bb6" providerId="AD" clId="Web-{C4754FF3-13AA-3820-B666-9CB58F34A2AE}" dt="2021-11-20T01:14:06.321" v="60"/>
      <pc:docMkLst>
        <pc:docMk/>
      </pc:docMkLst>
      <pc:sldChg chg="modSp">
        <pc:chgData name="Christoforos Iakovou (Student)" userId="S::christoforos.iakovou.2018@uni.strath.ac.uk::477ee792-4650-4fe3-be12-25cc1b0c7bb6" providerId="AD" clId="Web-{C4754FF3-13AA-3820-B666-9CB58F34A2AE}" dt="2021-11-20T01:12:29.206" v="10" actId="20577"/>
        <pc:sldMkLst>
          <pc:docMk/>
          <pc:sldMk cId="1208263100" sldId="290"/>
        </pc:sldMkLst>
        <pc:spChg chg="mod">
          <ac:chgData name="Christoforos Iakovou (Student)" userId="S::christoforos.iakovou.2018@uni.strath.ac.uk::477ee792-4650-4fe3-be12-25cc1b0c7bb6" providerId="AD" clId="Web-{C4754FF3-13AA-3820-B666-9CB58F34A2AE}" dt="2021-11-20T01:08:52.726" v="1" actId="20577"/>
          <ac:spMkLst>
            <pc:docMk/>
            <pc:sldMk cId="1208263100" sldId="290"/>
            <ac:spMk id="4" creationId="{2EE8B262-56EF-4F3B-9D09-4F264C21EBBC}"/>
          </ac:spMkLst>
        </pc:spChg>
        <pc:spChg chg="mod">
          <ac:chgData name="Christoforos Iakovou (Student)" userId="S::christoforos.iakovou.2018@uni.strath.ac.uk::477ee792-4650-4fe3-be12-25cc1b0c7bb6" providerId="AD" clId="Web-{C4754FF3-13AA-3820-B666-9CB58F34A2AE}" dt="2021-11-20T01:11:17.046" v="3" actId="14100"/>
          <ac:spMkLst>
            <pc:docMk/>
            <pc:sldMk cId="1208263100" sldId="290"/>
            <ac:spMk id="6" creationId="{23AA4EDD-894D-4784-8E9C-177E9D97660E}"/>
          </ac:spMkLst>
        </pc:spChg>
        <pc:spChg chg="mod">
          <ac:chgData name="Christoforos Iakovou (Student)" userId="S::christoforos.iakovou.2018@uni.strath.ac.uk::477ee792-4650-4fe3-be12-25cc1b0c7bb6" providerId="AD" clId="Web-{C4754FF3-13AA-3820-B666-9CB58F34A2AE}" dt="2021-11-20T01:12:29.206" v="10" actId="20577"/>
          <ac:spMkLst>
            <pc:docMk/>
            <pc:sldMk cId="1208263100" sldId="290"/>
            <ac:spMk id="12" creationId="{1647925E-1FC6-42F7-A717-C4157600B088}"/>
          </ac:spMkLst>
        </pc:spChg>
      </pc:sldChg>
      <pc:sldChg chg="modSp">
        <pc:chgData name="Christoforos Iakovou (Student)" userId="S::christoforos.iakovou.2018@uni.strath.ac.uk::477ee792-4650-4fe3-be12-25cc1b0c7bb6" providerId="AD" clId="Web-{C4754FF3-13AA-3820-B666-9CB58F34A2AE}" dt="2021-11-20T01:14:06.321" v="60"/>
        <pc:sldMkLst>
          <pc:docMk/>
          <pc:sldMk cId="3442103442" sldId="293"/>
        </pc:sldMkLst>
        <pc:graphicFrameChg chg="mod modGraphic">
          <ac:chgData name="Christoforos Iakovou (Student)" userId="S::christoforos.iakovou.2018@uni.strath.ac.uk::477ee792-4650-4fe3-be12-25cc1b0c7bb6" providerId="AD" clId="Web-{C4754FF3-13AA-3820-B666-9CB58F34A2AE}" dt="2021-11-20T01:14:06.321" v="60"/>
          <ac:graphicFrameMkLst>
            <pc:docMk/>
            <pc:sldMk cId="3442103442" sldId="293"/>
            <ac:graphicFrameMk id="188" creationId="{30998429-E25E-4BE3-A0D3-9223539053E7}"/>
          </ac:graphicFrameMkLst>
        </pc:graphicFrameChg>
        <pc:graphicFrameChg chg="mod modGraphic">
          <ac:chgData name="Christoforos Iakovou (Student)" userId="S::christoforos.iakovou.2018@uni.strath.ac.uk::477ee792-4650-4fe3-be12-25cc1b0c7bb6" providerId="AD" clId="Web-{C4754FF3-13AA-3820-B666-9CB58F34A2AE}" dt="2021-11-20T01:13:25.850" v="48" actId="1076"/>
          <ac:graphicFrameMkLst>
            <pc:docMk/>
            <pc:sldMk cId="3442103442" sldId="293"/>
            <ac:graphicFrameMk id="189" creationId="{E0248D33-B3DE-4C87-A217-94F10F8294D8}"/>
          </ac:graphicFrameMkLst>
        </pc:graphicFrameChg>
      </pc:sldChg>
    </pc:docChg>
  </pc:docChgLst>
  <pc:docChgLst>
    <pc:chgData name="Christoforos Iakovou (Student)" userId="S::christoforos.iakovou.2018@uni.strath.ac.uk::477ee792-4650-4fe3-be12-25cc1b0c7bb6" providerId="AD" clId="Web-{680239FE-75B9-3427-A192-2E258A55979D}"/>
    <pc:docChg chg="modSld">
      <pc:chgData name="Christoforos Iakovou (Student)" userId="S::christoforos.iakovou.2018@uni.strath.ac.uk::477ee792-4650-4fe3-be12-25cc1b0c7bb6" providerId="AD" clId="Web-{680239FE-75B9-3427-A192-2E258A55979D}" dt="2021-11-20T17:12:52.567" v="23" actId="20577"/>
      <pc:docMkLst>
        <pc:docMk/>
      </pc:docMkLst>
      <pc:sldChg chg="modSp">
        <pc:chgData name="Christoforos Iakovou (Student)" userId="S::christoforos.iakovou.2018@uni.strath.ac.uk::477ee792-4650-4fe3-be12-25cc1b0c7bb6" providerId="AD" clId="Web-{680239FE-75B9-3427-A192-2E258A55979D}" dt="2021-11-20T16:51:50.434" v="1" actId="1076"/>
        <pc:sldMkLst>
          <pc:docMk/>
          <pc:sldMk cId="2614329384" sldId="286"/>
        </pc:sldMkLst>
        <pc:picChg chg="mod">
          <ac:chgData name="Christoforos Iakovou (Student)" userId="S::christoforos.iakovou.2018@uni.strath.ac.uk::477ee792-4650-4fe3-be12-25cc1b0c7bb6" providerId="AD" clId="Web-{680239FE-75B9-3427-A192-2E258A55979D}" dt="2021-11-20T16:51:50.434" v="1" actId="1076"/>
          <ac:picMkLst>
            <pc:docMk/>
            <pc:sldMk cId="2614329384" sldId="286"/>
            <ac:picMk id="11" creationId="{765F7785-C2B8-4A93-A65D-EE0257568DDD}"/>
          </ac:picMkLst>
        </pc:picChg>
      </pc:sldChg>
      <pc:sldChg chg="modSp">
        <pc:chgData name="Christoforos Iakovou (Student)" userId="S::christoforos.iakovou.2018@uni.strath.ac.uk::477ee792-4650-4fe3-be12-25cc1b0c7bb6" providerId="AD" clId="Web-{680239FE-75B9-3427-A192-2E258A55979D}" dt="2021-11-20T17:12:52.567" v="23" actId="20577"/>
        <pc:sldMkLst>
          <pc:docMk/>
          <pc:sldMk cId="1294753008" sldId="300"/>
        </pc:sldMkLst>
        <pc:spChg chg="mod">
          <ac:chgData name="Christoforos Iakovou (Student)" userId="S::christoforos.iakovou.2018@uni.strath.ac.uk::477ee792-4650-4fe3-be12-25cc1b0c7bb6" providerId="AD" clId="Web-{680239FE-75B9-3427-A192-2E258A55979D}" dt="2021-11-20T17:12:52.567" v="23" actId="20577"/>
          <ac:spMkLst>
            <pc:docMk/>
            <pc:sldMk cId="1294753008" sldId="300"/>
            <ac:spMk id="5" creationId="{63156548-E02B-481A-9236-5238396268E6}"/>
          </ac:spMkLst>
        </pc:spChg>
        <pc:spChg chg="mod">
          <ac:chgData name="Christoforos Iakovou (Student)" userId="S::christoforos.iakovou.2018@uni.strath.ac.uk::477ee792-4650-4fe3-be12-25cc1b0c7bb6" providerId="AD" clId="Web-{680239FE-75B9-3427-A192-2E258A55979D}" dt="2021-11-20T17:12:18.269" v="7" actId="14100"/>
          <ac:spMkLst>
            <pc:docMk/>
            <pc:sldMk cId="1294753008" sldId="300"/>
            <ac:spMk id="11" creationId="{64627218-4B0C-4644-98E7-15D97BDCEA52}"/>
          </ac:spMkLst>
        </pc:spChg>
        <pc:spChg chg="mod">
          <ac:chgData name="Christoforos Iakovou (Student)" userId="S::christoforos.iakovou.2018@uni.strath.ac.uk::477ee792-4650-4fe3-be12-25cc1b0c7bb6" providerId="AD" clId="Web-{680239FE-75B9-3427-A192-2E258A55979D}" dt="2021-11-20T17:12:23.628" v="8" actId="1076"/>
          <ac:spMkLst>
            <pc:docMk/>
            <pc:sldMk cId="1294753008" sldId="300"/>
            <ac:spMk id="37" creationId="{E1057DDE-C7DB-4C12-B9A7-05DF308A10B6}"/>
          </ac:spMkLst>
        </pc:spChg>
        <pc:cxnChg chg="mod">
          <ac:chgData name="Christoforos Iakovou (Student)" userId="S::christoforos.iakovou.2018@uni.strath.ac.uk::477ee792-4650-4fe3-be12-25cc1b0c7bb6" providerId="AD" clId="Web-{680239FE-75B9-3427-A192-2E258A55979D}" dt="2021-11-20T17:11:37.580" v="4" actId="1076"/>
          <ac:cxnSpMkLst>
            <pc:docMk/>
            <pc:sldMk cId="1294753008" sldId="300"/>
            <ac:cxnSpMk id="19" creationId="{5E24AE62-C492-411B-B179-18919EDD5905}"/>
          </ac:cxnSpMkLst>
        </pc:cxnChg>
        <pc:cxnChg chg="mod">
          <ac:chgData name="Christoforos Iakovou (Student)" userId="S::christoforos.iakovou.2018@uni.strath.ac.uk::477ee792-4650-4fe3-be12-25cc1b0c7bb6" providerId="AD" clId="Web-{680239FE-75B9-3427-A192-2E258A55979D}" dt="2021-11-20T17:11:50.752" v="5" actId="1076"/>
          <ac:cxnSpMkLst>
            <pc:docMk/>
            <pc:sldMk cId="1294753008" sldId="300"/>
            <ac:cxnSpMk id="28" creationId="{5C3A783A-B390-4030-A9A8-A4F8BBB8864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F530-07A8-46BE-9947-7EAEE02BA5B0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B598-E45D-4A7B-A7D5-81F06E73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9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6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17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4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>
                    <a:ea typeface="Malgun Gothic"/>
                    <a:cs typeface="Calibri"/>
                  </a:rPr>
                  <a:t>Specialisation </a:t>
                </a:r>
                <a:r>
                  <a:rPr lang="hu-HU">
                    <a:ea typeface="Malgun Gothic"/>
                    <a:cs typeface="Calibri"/>
                  </a:rPr>
                  <a:t>:</a:t>
                </a:r>
                <a:endParaRPr lang="en-GB">
                  <a:ea typeface="Malgun Gothic"/>
                  <a:cs typeface="+mn-lt"/>
                </a:endParaRPr>
              </a:p>
              <a:p>
                <a:pPr marL="285750" indent="-285750">
                  <a:buFont typeface="Wingdings,Sans-Serif" panose="05000000000000000000" pitchFamily="2" charset="2"/>
                  <a:buChar char="Ø"/>
                </a:pPr>
                <a:r>
                  <a:rPr lang="en-GB">
                    <a:ea typeface="Malgun Gothic"/>
                    <a:cs typeface="Calibri"/>
                  </a:rPr>
                  <a:t>Supplier of Quantum Hardware and </a:t>
                </a:r>
                <a:r>
                  <a:rPr lang="en-GB" err="1">
                    <a:ea typeface="Malgun Gothic"/>
                    <a:cs typeface="Calibri"/>
                  </a:rPr>
                  <a:t>QIntSys</a:t>
                </a:r>
                <a:endParaRPr lang="en-GB">
                  <a:latin typeface="Alegreya Sans"/>
                  <a:ea typeface="+mn-lt"/>
                  <a:cs typeface="+mn-lt"/>
                </a:endParaRPr>
              </a:p>
              <a:p>
                <a:pPr marL="285750" indent="-285750">
                  <a:buFont typeface="Wingdings,Sans-Serif" panose="05000000000000000000" pitchFamily="2" charset="2"/>
                  <a:buChar char="Ø"/>
                </a:pPr>
                <a:r>
                  <a:rPr lang="en-GB">
                    <a:latin typeface="Calibri"/>
                    <a:ea typeface="Malgun Gothic"/>
                    <a:cs typeface="+mn-lt"/>
                  </a:rPr>
                  <a:t>Optical Lattice Trap:</a:t>
                </a:r>
                <a:endParaRPr lang="en-GB" cap="all">
                  <a:latin typeface="Alegreya Sans"/>
                  <a:ea typeface="Malgun Gothic"/>
                  <a:cs typeface="+mn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>
                    <a:latin typeface="Calibri"/>
                    <a:ea typeface="Malgun Gothic"/>
                    <a:cs typeface="+mn-lt"/>
                  </a:rPr>
                  <a:t>Hz </a:t>
                </a:r>
                <a:r>
                  <a:rPr lang="en-GB" err="1">
                    <a:latin typeface="Calibri"/>
                    <a:ea typeface="Malgun Gothic"/>
                    <a:cs typeface="+mn-lt"/>
                  </a:rPr>
                  <a:t>Comparisions</a:t>
                </a:r>
                <a:r>
                  <a:rPr lang="en-GB">
                    <a:latin typeface="Calibri"/>
                    <a:ea typeface="Malgun Gothic"/>
                    <a:cs typeface="+mn-lt"/>
                  </a:rPr>
                  <a:t>, </a:t>
                </a:r>
                <a:r>
                  <a:rPr lang="en-GB" err="1">
                    <a:latin typeface="Calibri"/>
                    <a:ea typeface="Malgun Gothic"/>
                    <a:cs typeface="+mn-lt"/>
                  </a:rPr>
                  <a:t>delHz</a:t>
                </a:r>
                <a:r>
                  <a:rPr lang="en-GB">
                    <a:latin typeface="Calibri"/>
                    <a:ea typeface="Malgun Gothic"/>
                    <a:cs typeface="+mn-lt"/>
                  </a:rPr>
                  <a:t> &lt;</a:t>
                </a:r>
                <a:r>
                  <a:rPr lang="hu-HU">
                    <a:latin typeface="Calibri"/>
                    <a:ea typeface="Malgun Gothic"/>
                    <a:cs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Malgun Gothic"/>
                            <a:cs typeface="+mn-lt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Malgun Gothic"/>
                            <a:cs typeface="+mn-lt"/>
                          </a:rPr>
                          <m:t>10 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×1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Malgun Gothic"/>
                            <a:cs typeface="+mn-lt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Malgun Gothic"/>
                            <a:cs typeface="+mn-lt"/>
                          </a:rPr>
                          <m:t>−17</m:t>
                        </m:r>
                      </m:sup>
                    </m:sSup>
                  </m:oMath>
                </a14:m>
                <a:r>
                  <a:rPr lang="en-GB">
                    <a:latin typeface="Calibri"/>
                    <a:ea typeface="Malgun Gothic"/>
                    <a:cs typeface="+mn-lt"/>
                  </a:rPr>
                  <a:t>Hz</a:t>
                </a:r>
                <a:endParaRPr lang="en-GB" cap="all">
                  <a:latin typeface="Alegreya Sans"/>
                  <a:ea typeface="Malgun Gothic"/>
                  <a:cs typeface="+mn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>
                    <a:latin typeface="Calibri"/>
                    <a:ea typeface="Malgun Gothic"/>
                    <a:cs typeface="+mn-lt"/>
                  </a:rPr>
                  <a:t>MOT Atom Number &gt; 106</a:t>
                </a:r>
                <a:endParaRPr lang="hu-HU" cap="all">
                  <a:latin typeface="Calibri"/>
                  <a:cs typeface="Calibri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>
                    <a:latin typeface="Calibri"/>
                    <a:ea typeface="Malgun Gothic"/>
                    <a:cs typeface="Calibri"/>
                  </a:rPr>
                  <a:t>Full Timing Control via FPGA-device</a:t>
                </a:r>
                <a:endParaRPr lang="en-GB">
                  <a:latin typeface="Calibri"/>
                  <a:ea typeface="Malgun Gothic" panose="020B0503020000020004" pitchFamily="34" charset="-127"/>
                  <a:cs typeface="Calibri"/>
                </a:endParaRPr>
              </a:p>
              <a:p>
                <a:endParaRPr lang="en-GB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>
                    <a:ea typeface="Malgun Gothic"/>
                    <a:cs typeface="Calibri"/>
                  </a:rPr>
                  <a:t>Specialisation </a:t>
                </a:r>
                <a:r>
                  <a:rPr lang="hu-HU">
                    <a:ea typeface="Malgun Gothic"/>
                    <a:cs typeface="Calibri"/>
                  </a:rPr>
                  <a:t>:</a:t>
                </a:r>
                <a:endParaRPr lang="en-GB">
                  <a:ea typeface="Malgun Gothic"/>
                  <a:cs typeface="+mn-lt"/>
                </a:endParaRPr>
              </a:p>
              <a:p>
                <a:pPr marL="285750" indent="-285750">
                  <a:buFont typeface="Wingdings,Sans-Serif" panose="05000000000000000000" pitchFamily="2" charset="2"/>
                  <a:buChar char="Ø"/>
                </a:pPr>
                <a:r>
                  <a:rPr lang="en-GB">
                    <a:ea typeface="Malgun Gothic"/>
                    <a:cs typeface="Calibri"/>
                  </a:rPr>
                  <a:t>Supplier of Quantum Hardware and </a:t>
                </a:r>
                <a:r>
                  <a:rPr lang="en-GB" err="1">
                    <a:ea typeface="Malgun Gothic"/>
                    <a:cs typeface="Calibri"/>
                  </a:rPr>
                  <a:t>QIntSys</a:t>
                </a:r>
                <a:endParaRPr lang="en-GB">
                  <a:latin typeface="Alegreya Sans"/>
                  <a:ea typeface="+mn-lt"/>
                  <a:cs typeface="+mn-lt"/>
                </a:endParaRPr>
              </a:p>
              <a:p>
                <a:pPr marL="285750" indent="-285750">
                  <a:buFont typeface="Wingdings,Sans-Serif" panose="05000000000000000000" pitchFamily="2" charset="2"/>
                  <a:buChar char="Ø"/>
                </a:pPr>
                <a:r>
                  <a:rPr lang="en-GB">
                    <a:latin typeface="Calibri"/>
                    <a:ea typeface="Malgun Gothic"/>
                    <a:cs typeface="+mn-lt"/>
                  </a:rPr>
                  <a:t>Optical Lattice Trap:</a:t>
                </a:r>
                <a:endParaRPr lang="en-GB" cap="all">
                  <a:latin typeface="Alegreya Sans"/>
                  <a:ea typeface="Malgun Gothic"/>
                  <a:cs typeface="+mn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>
                    <a:latin typeface="Calibri"/>
                    <a:ea typeface="Malgun Gothic"/>
                    <a:cs typeface="+mn-lt"/>
                  </a:rPr>
                  <a:t>Hz </a:t>
                </a:r>
                <a:r>
                  <a:rPr lang="en-GB" err="1">
                    <a:latin typeface="Calibri"/>
                    <a:ea typeface="Malgun Gothic"/>
                    <a:cs typeface="+mn-lt"/>
                  </a:rPr>
                  <a:t>Comparisions</a:t>
                </a:r>
                <a:r>
                  <a:rPr lang="en-GB">
                    <a:latin typeface="Calibri"/>
                    <a:ea typeface="Malgun Gothic"/>
                    <a:cs typeface="+mn-lt"/>
                  </a:rPr>
                  <a:t>, </a:t>
                </a:r>
                <a:r>
                  <a:rPr lang="en-GB" err="1">
                    <a:latin typeface="Calibri"/>
                    <a:ea typeface="Malgun Gothic"/>
                    <a:cs typeface="+mn-lt"/>
                  </a:rPr>
                  <a:t>delHz</a:t>
                </a:r>
                <a:r>
                  <a:rPr lang="en-GB">
                    <a:latin typeface="Calibri"/>
                    <a:ea typeface="Malgun Gothic"/>
                    <a:cs typeface="+mn-lt"/>
                  </a:rPr>
                  <a:t> &lt;</a:t>
                </a:r>
                <a:r>
                  <a:rPr lang="hu-HU">
                    <a:latin typeface="Calibri"/>
                    <a:ea typeface="Malgun Gothic"/>
                    <a:cs typeface="+mn-lt"/>
                  </a:rPr>
                  <a:t> </a:t>
                </a:r>
                <a:r>
                  <a:rPr lang="en-GB" i="0">
                    <a:latin typeface="Cambria Math" panose="02040503050406030204" pitchFamily="18" charset="0"/>
                    <a:ea typeface="Malgun Gothic"/>
                    <a:cs typeface="+mn-lt"/>
                  </a:rPr>
                  <a:t>〖</a:t>
                </a:r>
                <a:r>
                  <a:rPr lang="hu-HU" b="0" i="0">
                    <a:latin typeface="Cambria Math" panose="02040503050406030204" pitchFamily="18" charset="0"/>
                    <a:ea typeface="Malgun Gothic"/>
                    <a:cs typeface="+mn-lt"/>
                  </a:rPr>
                  <a:t>10 </a:t>
                </a:r>
                <a:r>
                  <a:rPr lang="hu-HU" b="0" i="0">
                    <a:latin typeface="Cambria Math" panose="02040503050406030204" pitchFamily="18" charset="0"/>
                    <a:ea typeface="Cambria Math" panose="02040503050406030204" pitchFamily="18" charset="0"/>
                    <a:cs typeface="+mn-lt"/>
                  </a:rPr>
                  <a:t>×1</a:t>
                </a:r>
                <a:r>
                  <a:rPr lang="hu-HU" b="0" i="0">
                    <a:latin typeface="Cambria Math" panose="02040503050406030204" pitchFamily="18" charset="0"/>
                    <a:ea typeface="Malgun Gothic"/>
                    <a:cs typeface="+mn-lt"/>
                  </a:rPr>
                  <a:t>0</a:t>
                </a:r>
                <a:r>
                  <a:rPr lang="en-GB" b="0" i="0">
                    <a:latin typeface="Cambria Math" panose="02040503050406030204" pitchFamily="18" charset="0"/>
                    <a:ea typeface="Malgun Gothic"/>
                    <a:cs typeface="+mn-lt"/>
                  </a:rPr>
                  <a:t>〗^(</a:t>
                </a:r>
                <a:r>
                  <a:rPr lang="hu-HU" b="0" i="0">
                    <a:latin typeface="Cambria Math" panose="02040503050406030204" pitchFamily="18" charset="0"/>
                    <a:ea typeface="Malgun Gothic"/>
                    <a:cs typeface="+mn-lt"/>
                  </a:rPr>
                  <a:t>−17</a:t>
                </a:r>
                <a:r>
                  <a:rPr lang="en-GB" b="0" i="0">
                    <a:latin typeface="Cambria Math" panose="02040503050406030204" pitchFamily="18" charset="0"/>
                    <a:ea typeface="Malgun Gothic"/>
                    <a:cs typeface="+mn-lt"/>
                  </a:rPr>
                  <a:t>)</a:t>
                </a:r>
                <a:r>
                  <a:rPr lang="en-GB">
                    <a:latin typeface="Calibri"/>
                    <a:ea typeface="Malgun Gothic"/>
                    <a:cs typeface="+mn-lt"/>
                  </a:rPr>
                  <a:t>Hz</a:t>
                </a:r>
                <a:endParaRPr lang="en-GB" cap="all">
                  <a:latin typeface="Alegreya Sans"/>
                  <a:ea typeface="Malgun Gothic"/>
                  <a:cs typeface="+mn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>
                    <a:latin typeface="Calibri"/>
                    <a:ea typeface="Malgun Gothic"/>
                    <a:cs typeface="+mn-lt"/>
                  </a:rPr>
                  <a:t>MOT Atom Number &gt; 106</a:t>
                </a:r>
                <a:endParaRPr lang="hu-HU" cap="all">
                  <a:latin typeface="Calibri"/>
                  <a:cs typeface="Calibri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>
                    <a:latin typeface="Calibri"/>
                    <a:ea typeface="Malgun Gothic"/>
                    <a:cs typeface="Calibri"/>
                  </a:rPr>
                  <a:t>Full Timing Control via FPGA-device</a:t>
                </a:r>
                <a:endParaRPr lang="en-GB">
                  <a:latin typeface="Calibri"/>
                  <a:ea typeface="Malgun Gothic" panose="020B0503020000020004" pitchFamily="34" charset="-127"/>
                  <a:cs typeface="Calibri"/>
                </a:endParaRPr>
              </a:p>
              <a:p>
                <a:endParaRPr lang="en-GB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2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08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518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82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4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7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8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>
                <a:effectLst/>
              </a:rPr>
              <a:t>The quantum memory should be able to release a photon with the same quantum state as the stored photon, after a duration set by the user.</a:t>
            </a:r>
            <a:endParaRPr lang="hu-HU">
              <a:effectLst/>
            </a:endParaRPr>
          </a:p>
          <a:p>
            <a:pPr algn="just"/>
            <a:endParaRPr lang="en-GB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4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>
                <a:effectLst/>
              </a:rPr>
              <a:t>The quantum memory should be able to release a photon with the same quantum state as the stored photon, after a duration set by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1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>
                <a:latin typeface="CMR10"/>
              </a:rPr>
              <a:t>Entanglement swapping allows one to entangle two photons that have never encountered</a:t>
            </a:r>
          </a:p>
          <a:p>
            <a:pPr algn="l"/>
            <a:r>
              <a:rPr lang="en-GB" sz="1800" b="0" i="0" u="none" strike="noStrike" baseline="0" err="1">
                <a:latin typeface="CMR10"/>
              </a:rPr>
              <a:t>eachother</a:t>
            </a:r>
            <a:r>
              <a:rPr lang="en-GB" sz="1800" b="0" i="0" u="none" strike="noStrike" baseline="0">
                <a:latin typeface="CMR10"/>
              </a:rPr>
              <a:t>.</a:t>
            </a:r>
            <a:endParaRPr lang="hu-HU" sz="1800" b="0" i="0" u="none" strike="noStrike" baseline="0">
              <a:latin typeface="CMR1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Qubits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entangled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photons</a:t>
            </a:r>
            <a:endParaRPr lang="hu-HU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Photons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transferred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fibers</a:t>
            </a:r>
            <a:endParaRPr lang="hu-HU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BUT over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photons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 lost</a:t>
            </a:r>
          </a:p>
          <a:p>
            <a:r>
              <a:rPr lang="hu-HU"/>
              <a:t>      </a:t>
            </a:r>
          </a:p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20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59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2018 – Arthur </a:t>
            </a:r>
            <a:r>
              <a:rPr lang="hu-HU" err="1"/>
              <a:t>Askin</a:t>
            </a:r>
            <a:r>
              <a:rPr lang="hu-HU"/>
              <a:t> Nobel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optical</a:t>
            </a:r>
            <a:r>
              <a:rPr lang="hu-HU"/>
              <a:t> </a:t>
            </a:r>
            <a:r>
              <a:rPr lang="hu-HU" err="1"/>
              <a:t>tweezers</a:t>
            </a:r>
            <a:endParaRPr lang="hu-HU"/>
          </a:p>
          <a:p>
            <a:r>
              <a:rPr lang="hu-HU" err="1"/>
              <a:t>Nd:YAG</a:t>
            </a:r>
            <a:r>
              <a:rPr lang="hu-HU"/>
              <a:t> : </a:t>
            </a:r>
            <a:r>
              <a:rPr lang="hu-HU" err="1"/>
              <a:t>neodymium</a:t>
            </a:r>
            <a:r>
              <a:rPr lang="hu-HU"/>
              <a:t> – </a:t>
            </a:r>
            <a:r>
              <a:rPr lang="hu-HU" err="1"/>
              <a:t>dopet</a:t>
            </a:r>
            <a:r>
              <a:rPr lang="hu-HU"/>
              <a:t> </a:t>
            </a:r>
            <a:r>
              <a:rPr lang="hu-HU" err="1"/>
              <a:t>yttrium</a:t>
            </a:r>
            <a:r>
              <a:rPr lang="hu-HU"/>
              <a:t> </a:t>
            </a:r>
            <a:r>
              <a:rPr lang="hu-HU" err="1"/>
              <a:t>aluminium</a:t>
            </a:r>
            <a:r>
              <a:rPr lang="hu-HU"/>
              <a:t> Nd:Y3Al5O12</a:t>
            </a:r>
          </a:p>
          <a:p>
            <a:r>
              <a:rPr lang="hu-HU" sz="1200" i="1"/>
              <a:t>: „</a:t>
            </a:r>
            <a:r>
              <a:rPr lang="en-GB" sz="1200" i="1"/>
              <a:t>for the optical tweezers and their application to biological systems</a:t>
            </a:r>
            <a:r>
              <a:rPr lang="hu-HU" sz="1200" i="1"/>
              <a:t>”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8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3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3510650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ature.com/articles/nphys1152#Sec2" TargetMode="External"/><Relationship Id="rId4" Type="http://schemas.openxmlformats.org/officeDocument/2006/relationships/hyperlink" Target="https://journals.aps.org/rmp/abstract/10.1103/RevModPhys.83.3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005" y="2084281"/>
            <a:ext cx="7615988" cy="1056687"/>
          </a:xfrm>
        </p:spPr>
        <p:txBody>
          <a:bodyPr anchor="ctr"/>
          <a:lstStyle/>
          <a:p>
            <a:pPr algn="ctr"/>
            <a:r>
              <a:rPr lang="en-GB" sz="2800">
                <a:ea typeface="Malgun Gothic" panose="020B0503020000020004" pitchFamily="34" charset="-127"/>
              </a:rPr>
              <a:t>PH551 EPSRC Proposal Outline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8369-9490-41D6-ADEB-ACEA707279C7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902" y="6326232"/>
            <a:ext cx="5980195" cy="531768"/>
          </a:xfrm>
        </p:spPr>
        <p:txBody>
          <a:bodyPr tIns="0" bIns="0" anchor="ctr" anchorCtr="0">
            <a:normAutofit fontScale="92500"/>
          </a:bodyPr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Kata Benedek  </a:t>
            </a:r>
            <a:r>
              <a:rPr lang="en-GB" sz="2000" b="1">
                <a:solidFill>
                  <a:srgbClr val="AECB98"/>
                </a:solidFill>
              </a:rPr>
              <a:t>|</a:t>
            </a:r>
            <a:r>
              <a:rPr lang="en-GB" sz="2000" b="1">
                <a:solidFill>
                  <a:schemeClr val="bg1"/>
                </a:solidFill>
              </a:rPr>
              <a:t>  </a:t>
            </a:r>
            <a:r>
              <a:rPr lang="en-GB" sz="2000" err="1">
                <a:solidFill>
                  <a:schemeClr val="bg1"/>
                </a:solidFill>
              </a:rPr>
              <a:t>Christoforos</a:t>
            </a:r>
            <a:r>
              <a:rPr lang="en-GB" sz="2000">
                <a:solidFill>
                  <a:schemeClr val="bg1"/>
                </a:solidFill>
              </a:rPr>
              <a:t> Iakovou </a:t>
            </a:r>
            <a:r>
              <a:rPr lang="en-GB" sz="2000" b="1">
                <a:solidFill>
                  <a:srgbClr val="AECB98"/>
                </a:solidFill>
              </a:rPr>
              <a:t>|</a:t>
            </a:r>
            <a:r>
              <a:rPr lang="en-GB" sz="2000" b="1">
                <a:solidFill>
                  <a:schemeClr val="bg1"/>
                </a:solidFill>
              </a:rPr>
              <a:t> </a:t>
            </a:r>
            <a:r>
              <a:rPr lang="en-GB" sz="2000">
                <a:solidFill>
                  <a:schemeClr val="bg1"/>
                </a:solidFill>
              </a:rPr>
              <a:t>Lewis Russell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0A68431-AFD5-4227-A973-4D9AAC3A4AF6}"/>
              </a:ext>
            </a:extLst>
          </p:cNvPr>
          <p:cNvSpPr txBox="1">
            <a:spLocks/>
          </p:cNvSpPr>
          <p:nvPr/>
        </p:nvSpPr>
        <p:spPr>
          <a:xfrm>
            <a:off x="764005" y="3214428"/>
            <a:ext cx="7615988" cy="143870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GB" sz="3200" b="1">
                <a:ea typeface="Malgun Gothic" panose="020B0503020000020004" pitchFamily="34" charset="-127"/>
              </a:rPr>
              <a:t>MITIGATING JOULE EXPANSION IN MULTICELL ATOMIC QUANTUM MEMORY</a:t>
            </a:r>
          </a:p>
        </p:txBody>
      </p:sp>
    </p:spTree>
    <p:extLst>
      <p:ext uri="{BB962C8B-B14F-4D97-AF65-F5344CB8AC3E}">
        <p14:creationId xmlns:p14="http://schemas.microsoft.com/office/powerpoint/2010/main" val="569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306" y="-3277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Timeline 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3D40D-6ACD-49E2-A67E-0B5D61BD419F}"/>
              </a:ext>
            </a:extLst>
          </p:cNvPr>
          <p:cNvSpPr txBox="1"/>
          <p:nvPr/>
        </p:nvSpPr>
        <p:spPr>
          <a:xfrm>
            <a:off x="2939" y="1039357"/>
            <a:ext cx="9138119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latin typeface="Arial"/>
                <a:cs typeface="Arial"/>
              </a:rPr>
              <a:t>Proposed Starting Point:</a:t>
            </a:r>
            <a:r>
              <a:rPr lang="en-US" sz="1700">
                <a:latin typeface="Arial"/>
                <a:cs typeface="Arial"/>
              </a:rPr>
              <a:t> Monday 10th of January 2022</a:t>
            </a:r>
          </a:p>
          <a:p>
            <a:r>
              <a:rPr lang="en-US" sz="1700" b="1">
                <a:latin typeface="Arial"/>
                <a:cs typeface="Arial"/>
              </a:rPr>
              <a:t>Total Project Duration:</a:t>
            </a:r>
            <a:r>
              <a:rPr lang="en-US" sz="1700">
                <a:latin typeface="Arial"/>
                <a:cs typeface="Arial"/>
              </a:rPr>
              <a:t> 36 months</a:t>
            </a:r>
            <a:b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700">
                <a:latin typeface="Arial"/>
                <a:cs typeface="Arial"/>
              </a:rPr>
              <a:t>Work is split into trimesters, 4 per year</a:t>
            </a:r>
          </a:p>
          <a:p>
            <a:pPr marL="742950" lvl="1" indent="-285750">
              <a:buFont typeface="Arial"/>
              <a:buChar char="•"/>
            </a:pPr>
            <a:r>
              <a:rPr lang="en-US" sz="1700">
                <a:latin typeface="Arial"/>
                <a:cs typeface="Arial"/>
              </a:rPr>
              <a:t>Each milestone is associated with a work package</a:t>
            </a:r>
            <a:b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>
                <a:latin typeface="Arial"/>
                <a:cs typeface="Arial"/>
              </a:rPr>
              <a:t>Work Package 1: Operation "Kickstart"</a:t>
            </a:r>
            <a:endParaRPr lang="en-US" sz="17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Order Optical Components (Trimester I 2022)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Literature Review: Compile and Write (Trimester I 2022)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Numerical Simulations of Atomic Ensembles in Optical Tweezers (Trimester I-II 2022)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Start Building the Experimental Optical Set-up (Trimester II-IV 2022 – Trimester I 2023)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End of Year Review and Progress Report (Trimester IV 2022, December)</a:t>
            </a:r>
          </a:p>
          <a:p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>
                <a:latin typeface="Arial"/>
                <a:ea typeface="+mn-lt"/>
                <a:cs typeface="Arial"/>
              </a:rPr>
              <a:t>Work Package 2: Experiment and Data</a:t>
            </a:r>
            <a:endParaRPr lang="en-US" sz="1700">
              <a:latin typeface="Arial"/>
              <a:ea typeface="+mn-lt"/>
              <a:cs typeface="Arial"/>
            </a:endParaRP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Run Experiments and Analysis of Data (Trimester II-III 2023)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Agreement Between Numerical Simulations and Experiment (Trimester III)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Write a Preprint (Trimester IV 2023)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Publication </a:t>
            </a:r>
            <a:r>
              <a:rPr lang="en-US" sz="1700">
                <a:latin typeface="Arial"/>
                <a:ea typeface="+mn-lt"/>
                <a:cs typeface="Arial"/>
              </a:rPr>
              <a:t>(Trimester IV 2023)</a:t>
            </a:r>
            <a:endParaRPr lang="en-US" sz="1700">
              <a:latin typeface="Arial"/>
              <a:cs typeface="Arial"/>
            </a:endParaRP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End of Year Review and Progress Report </a:t>
            </a:r>
            <a:r>
              <a:rPr lang="en-US" sz="1700">
                <a:latin typeface="Arial"/>
                <a:ea typeface="+mn-lt"/>
                <a:cs typeface="Arial"/>
              </a:rPr>
              <a:t>(Trimester IV 2023, December)</a:t>
            </a:r>
            <a:endParaRPr lang="en-US" sz="17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5994-5D98-4553-B9A8-E13CDF6DCDD7}"/>
              </a:ext>
            </a:extLst>
          </p:cNvPr>
          <p:cNvSpPr txBox="1"/>
          <p:nvPr/>
        </p:nvSpPr>
        <p:spPr>
          <a:xfrm>
            <a:off x="8591912" y="6394669"/>
            <a:ext cx="6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306" y="-3277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Timeline II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3D40D-6ACD-49E2-A67E-0B5D61BD419F}"/>
              </a:ext>
            </a:extLst>
          </p:cNvPr>
          <p:cNvSpPr txBox="1"/>
          <p:nvPr/>
        </p:nvSpPr>
        <p:spPr>
          <a:xfrm>
            <a:off x="0" y="1183907"/>
            <a:ext cx="9138119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latin typeface="Arial"/>
                <a:cs typeface="Arial"/>
              </a:rPr>
              <a:t>Work Package 3: Outreach and Industrial R&amp;D</a:t>
            </a:r>
            <a:endParaRPr lang="en-US" sz="1700">
              <a:latin typeface="Arial"/>
              <a:cs typeface="Arial"/>
            </a:endParaRP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R&amp;D of Quantum Hardware with M2Lasers (Trimester I-IV 2024)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International Conference in Quantum Electronics and Laser Science (Trimester III 2023)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IEEE International Conference on Quantum Computing and Engineering (Trimester IV 2024)</a:t>
            </a:r>
          </a:p>
          <a:p>
            <a:pPr marL="800100" lvl="1" indent="-342900">
              <a:buAutoNum type="arabicPeriod"/>
            </a:pPr>
            <a:r>
              <a:rPr lang="en-US" sz="1700" err="1">
                <a:latin typeface="Arial"/>
                <a:cs typeface="Arial"/>
              </a:rPr>
              <a:t>Organise</a:t>
            </a:r>
            <a:r>
              <a:rPr lang="en-US" sz="1700">
                <a:latin typeface="Arial"/>
                <a:cs typeface="Arial"/>
              </a:rPr>
              <a:t>: Workshop in Advances in Quantum Hardware (WACQ 2023): Glasgow, U.K (Trimester II 2024)</a:t>
            </a:r>
          </a:p>
          <a:p>
            <a:pPr marL="800100" lvl="1" indent="-342900">
              <a:buAutoNum type="arabicPeriod"/>
            </a:pPr>
            <a:r>
              <a:rPr lang="en-US" sz="1700" err="1">
                <a:latin typeface="Arial"/>
                <a:ea typeface="+mn-lt"/>
                <a:cs typeface="Arial"/>
              </a:rPr>
              <a:t>Organise</a:t>
            </a:r>
            <a:r>
              <a:rPr lang="en-US" sz="1700">
                <a:latin typeface="Arial"/>
                <a:ea typeface="+mn-lt"/>
                <a:cs typeface="Arial"/>
              </a:rPr>
              <a:t>: Workshop in Advances in Quantum Hardware (WACQ 2023): Beijing, China (Trimester III 2024)</a:t>
            </a:r>
          </a:p>
          <a:p>
            <a:pPr marL="800100" lvl="1" indent="-342900">
              <a:buAutoNum type="arabicPeriod"/>
            </a:pPr>
            <a:r>
              <a:rPr lang="en-US" sz="1700">
                <a:latin typeface="Arial"/>
                <a:ea typeface="+mn-lt"/>
                <a:cs typeface="Arial"/>
              </a:rPr>
              <a:t>Overall Project 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54D2E-4DED-4C02-B782-4A7FB5226EE8}"/>
              </a:ext>
            </a:extLst>
          </p:cNvPr>
          <p:cNvSpPr txBox="1"/>
          <p:nvPr/>
        </p:nvSpPr>
        <p:spPr>
          <a:xfrm>
            <a:off x="8549052" y="64258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5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306" y="-3277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Gantt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54D2E-4DED-4C02-B782-4A7FB5226EE8}"/>
              </a:ext>
            </a:extLst>
          </p:cNvPr>
          <p:cNvSpPr txBox="1"/>
          <p:nvPr/>
        </p:nvSpPr>
        <p:spPr>
          <a:xfrm>
            <a:off x="8549052" y="6425862"/>
            <a:ext cx="93610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/>
                <a:cs typeface="Arial"/>
              </a:rPr>
              <a:t>12.</a:t>
            </a:r>
            <a:endParaRPr lang="en-GB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Picture 6" descr="Timeline&#10;&#10;Description automatically generated">
            <a:extLst>
              <a:ext uri="{FF2B5EF4-FFF2-40B4-BE49-F238E27FC236}">
                <a16:creationId xmlns:a16="http://schemas.microsoft.com/office/drawing/2014/main" id="{CAF88BE1-6F26-47D2-9F72-B1453382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967"/>
            <a:ext cx="9144000" cy="42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Team with Expertise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925E-1FC6-42F7-A717-C4157600B088}"/>
              </a:ext>
            </a:extLst>
          </p:cNvPr>
          <p:cNvSpPr txBox="1"/>
          <p:nvPr/>
        </p:nvSpPr>
        <p:spPr>
          <a:xfrm>
            <a:off x="69955" y="1413121"/>
            <a:ext cx="293453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University of Strathclyde</a:t>
            </a:r>
            <a:endParaRPr lang="hu-HU" b="1">
              <a:solidFill>
                <a:srgbClr val="000000"/>
              </a:solidFill>
              <a:latin typeface="Arial"/>
              <a:ea typeface="Malgun Gothic"/>
              <a:cs typeface="Arial"/>
            </a:endParaRPr>
          </a:p>
          <a:p>
            <a:pPr algn="ctr">
              <a:lnSpc>
                <a:spcPct val="150000"/>
              </a:lnSpc>
            </a:pPr>
            <a:endParaRPr lang="en-GB" sz="1600" b="1">
              <a:solidFill>
                <a:srgbClr val="5D9732"/>
              </a:solidFill>
              <a:latin typeface="Arial"/>
              <a:ea typeface="Malgun Gothic" panose="020B0503020000020004" pitchFamily="34" charset="-127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Prof. </a:t>
            </a:r>
            <a:r>
              <a:rPr lang="en-GB">
                <a:latin typeface="Arial"/>
                <a:ea typeface="Malgun Gothic"/>
                <a:cs typeface="Arial"/>
              </a:rPr>
              <a:t>Kata Benedek</a:t>
            </a:r>
            <a:endParaRPr lang="en-GB">
              <a:latin typeface="Arial"/>
              <a:ea typeface="Malgun Gothic" panose="020B0503020000020004" pitchFamily="34" charset="-127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Dr. </a:t>
            </a:r>
            <a:r>
              <a:rPr lang="en-GB" err="1">
                <a:latin typeface="Arial"/>
                <a:ea typeface="Malgun Gothic"/>
                <a:cs typeface="Arial"/>
              </a:rPr>
              <a:t>Christoforos</a:t>
            </a:r>
            <a:r>
              <a:rPr lang="en-GB">
                <a:latin typeface="Arial"/>
                <a:ea typeface="Malgun Gothic"/>
                <a:cs typeface="Arial"/>
              </a:rPr>
              <a:t> Iakovou</a:t>
            </a:r>
            <a:endParaRPr lang="hu-HU">
              <a:latin typeface="Arial"/>
              <a:ea typeface="Malgun Gothic" panose="020B0503020000020004" pitchFamily="34" charset="-127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Dr. Lewis Russell</a:t>
            </a:r>
          </a:p>
          <a:p>
            <a:pPr>
              <a:lnSpc>
                <a:spcPct val="150000"/>
              </a:lnSpc>
              <a:buClr>
                <a:srgbClr val="5D9732"/>
              </a:buClr>
            </a:pPr>
            <a:endParaRPr lang="hu-HU" sz="1600">
              <a:latin typeface="Arial"/>
              <a:ea typeface="Malgun Gothic"/>
              <a:cs typeface="Calibri"/>
            </a:endParaRPr>
          </a:p>
          <a:p>
            <a:endParaRPr lang="en-GB">
              <a:ea typeface="Malgun Gothic" panose="020B0503020000020004" pitchFamily="34" charset="-127"/>
              <a:cs typeface="Calibri"/>
            </a:endParaRPr>
          </a:p>
          <a:p>
            <a:pPr>
              <a:lnSpc>
                <a:spcPct val="150000"/>
              </a:lnSpc>
            </a:pPr>
            <a:endParaRPr lang="hu-HU">
              <a:latin typeface="Calibri"/>
              <a:ea typeface="Malgun Gothic" panose="020B0503020000020004" pitchFamily="34" charset="-127"/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1200150" lvl="2" indent="-285750">
              <a:lnSpc>
                <a:spcPct val="150000"/>
              </a:lnSpc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1200150" lvl="2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1200150" lvl="2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8B262-56EF-4F3B-9D09-4F264C21EBBC}"/>
              </a:ext>
            </a:extLst>
          </p:cNvPr>
          <p:cNvSpPr txBox="1"/>
          <p:nvPr/>
        </p:nvSpPr>
        <p:spPr>
          <a:xfrm>
            <a:off x="4860032" y="1470257"/>
            <a:ext cx="3126764" cy="13952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b="1">
                <a:latin typeface="Arial"/>
                <a:cs typeface="Calibri"/>
              </a:rPr>
              <a:t>Beijing Normal University</a:t>
            </a:r>
            <a:endParaRPr lang="en-GB" b="1">
              <a:latin typeface="Arial"/>
              <a:ea typeface="+mn-lt"/>
              <a:cs typeface="+mn-lt"/>
            </a:endParaRPr>
          </a:p>
          <a:p>
            <a:pPr algn="ctr"/>
            <a:endParaRPr lang="en-GB" sz="1600" b="1">
              <a:latin typeface="Arial"/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,Sans-Serif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Dr. </a:t>
            </a:r>
            <a:r>
              <a:rPr lang="hu-HU" err="1">
                <a:latin typeface="Arial"/>
                <a:ea typeface="Malgun Gothic"/>
                <a:cs typeface="Arial"/>
              </a:rPr>
              <a:t>Chang</a:t>
            </a:r>
            <a:r>
              <a:rPr lang="hu-HU">
                <a:latin typeface="Arial"/>
                <a:ea typeface="Malgun Gothic"/>
                <a:cs typeface="Arial"/>
              </a:rPr>
              <a:t> Li</a:t>
            </a: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,Sans-Serif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+mn-lt"/>
              </a:rPr>
              <a:t>Dr. </a:t>
            </a:r>
            <a:r>
              <a:rPr lang="hu-HU" err="1">
                <a:latin typeface="Arial"/>
                <a:ea typeface="Malgun Gothic"/>
                <a:cs typeface="+mn-lt"/>
              </a:rPr>
              <a:t>Yukai</a:t>
            </a:r>
            <a:r>
              <a:rPr lang="hu-HU">
                <a:latin typeface="Arial"/>
                <a:ea typeface="Malgun Gothic"/>
                <a:cs typeface="+mn-lt"/>
              </a:rPr>
              <a:t> </a:t>
            </a:r>
            <a:r>
              <a:rPr lang="hu-HU" err="1">
                <a:latin typeface="Arial"/>
                <a:ea typeface="Malgun Gothic"/>
                <a:cs typeface="+mn-lt"/>
              </a:rPr>
              <a:t>Wu</a:t>
            </a:r>
            <a:endParaRPr lang="hu-HU">
              <a:latin typeface="Arial"/>
              <a:ea typeface="Malgun Gothic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A4EDD-894D-4784-8E9C-177E9D97660E}"/>
              </a:ext>
            </a:extLst>
          </p:cNvPr>
          <p:cNvSpPr txBox="1"/>
          <p:nvPr/>
        </p:nvSpPr>
        <p:spPr>
          <a:xfrm>
            <a:off x="97980" y="3268882"/>
            <a:ext cx="3042116" cy="1287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hu-HU" b="1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b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M Squared Lasers</a:t>
            </a:r>
            <a:endParaRPr lang="hu-HU" b="1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5D9732"/>
              </a:buClr>
              <a:buFont typeface="Wingdings,Sans-Serif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Dr. </a:t>
            </a:r>
            <a:r>
              <a:rPr lang="hu-HU" err="1">
                <a:latin typeface="Arial"/>
                <a:ea typeface="Malgun Gothic"/>
                <a:cs typeface="Arial"/>
              </a:rPr>
              <a:t>Nils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Hempler</a:t>
            </a:r>
            <a:endParaRPr lang="hu-HU">
              <a:latin typeface="Arial"/>
              <a:ea typeface="Malgun Gothic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9EDF7-8D18-4AA2-B7E8-21D3B0053BD6}"/>
              </a:ext>
            </a:extLst>
          </p:cNvPr>
          <p:cNvCxnSpPr/>
          <p:nvPr/>
        </p:nvCxnSpPr>
        <p:spPr>
          <a:xfrm>
            <a:off x="4459920" y="1263828"/>
            <a:ext cx="38222" cy="4692979"/>
          </a:xfrm>
          <a:prstGeom prst="straightConnector1">
            <a:avLst/>
          </a:prstGeom>
          <a:ln w="28575">
            <a:solidFill>
              <a:srgbClr val="AECB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2F42CC-38DA-4571-9CE3-886EE9071607}"/>
              </a:ext>
            </a:extLst>
          </p:cNvPr>
          <p:cNvSpPr txBox="1"/>
          <p:nvPr/>
        </p:nvSpPr>
        <p:spPr>
          <a:xfrm>
            <a:off x="8517631" y="6460648"/>
            <a:ext cx="7609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/>
                <a:cs typeface="Arial"/>
              </a:rPr>
              <a:t>13.</a:t>
            </a:r>
            <a:endParaRPr lang="en-GB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F2D6A-B7A4-44E8-8D3F-AD80A1096C78}"/>
              </a:ext>
            </a:extLst>
          </p:cNvPr>
          <p:cNvSpPr txBox="1"/>
          <p:nvPr/>
        </p:nvSpPr>
        <p:spPr>
          <a:xfrm>
            <a:off x="100436" y="4552533"/>
            <a:ext cx="418650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hu-HU">
              <a:latin typeface="Arial"/>
              <a:cs typeface="Arial"/>
            </a:endParaRPr>
          </a:p>
          <a:p>
            <a:r>
              <a:rPr lang="en-GB">
                <a:latin typeface="Arial"/>
                <a:cs typeface="Arial"/>
              </a:rPr>
              <a:t>Specialisation </a:t>
            </a:r>
            <a:r>
              <a:rPr lang="hu-HU">
                <a:latin typeface="Arial"/>
                <a:cs typeface="Arial"/>
              </a:rPr>
              <a:t>:</a:t>
            </a:r>
            <a:endParaRPr lang="en-GB">
              <a:ea typeface="+mn-lt"/>
              <a:cs typeface="+mn-lt"/>
            </a:endParaRPr>
          </a:p>
          <a:p>
            <a:pPr marL="285750" indent="-285750">
              <a:buClr>
                <a:srgbClr val="5D9732"/>
              </a:buClr>
              <a:buFont typeface="Wingdings,Sans-Serif"/>
              <a:buChar char="Ø"/>
            </a:pPr>
            <a:r>
              <a:rPr lang="en-GB">
                <a:latin typeface="Arial"/>
                <a:cs typeface="Arial"/>
              </a:rPr>
              <a:t>Integration of Technologies</a:t>
            </a:r>
            <a:br>
              <a:rPr lang="en-GB">
                <a:latin typeface="Arial"/>
                <a:cs typeface="Arial"/>
              </a:rPr>
            </a:br>
            <a:endParaRPr lang="en-US">
              <a:ea typeface="+mn-lt"/>
              <a:cs typeface="+mn-lt"/>
            </a:endParaRPr>
          </a:p>
          <a:p>
            <a:pPr marL="285750" indent="-285750">
              <a:buClr>
                <a:srgbClr val="5D9732"/>
              </a:buClr>
              <a:buFont typeface="Wingdings,Sans-Serif"/>
              <a:buChar char="Ø"/>
            </a:pPr>
            <a:r>
              <a:rPr lang="en-GB">
                <a:latin typeface="Arial"/>
                <a:cs typeface="Arial"/>
              </a:rPr>
              <a:t>Host Location for the Proposed MAQM-w/ADT Hardware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GB">
              <a:latin typeface="Arial"/>
              <a:cs typeface="Arial"/>
            </a:endParaRPr>
          </a:p>
          <a:p>
            <a:pPr marL="285750" indent="-285750">
              <a:buFont typeface="Wingdings,Sans-Serif"/>
              <a:buChar char="Ø"/>
            </a:pPr>
            <a:endParaRPr lang="en-GB">
              <a:latin typeface="Arial"/>
              <a:ea typeface="+mn-lt"/>
              <a:cs typeface="Arial"/>
            </a:endParaRP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68F419-C0D9-44C5-912C-B5CB03447120}"/>
              </a:ext>
            </a:extLst>
          </p:cNvPr>
          <p:cNvSpPr txBox="1"/>
          <p:nvPr/>
        </p:nvSpPr>
        <p:spPr>
          <a:xfrm>
            <a:off x="4604836" y="3150798"/>
            <a:ext cx="43046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"/>
                <a:cs typeface="Arial"/>
              </a:rPr>
              <a:t>Specialisation </a:t>
            </a:r>
            <a:r>
              <a:rPr lang="hu-HU">
                <a:latin typeface="Arial"/>
                <a:cs typeface="Arial"/>
              </a:rPr>
              <a:t>:</a:t>
            </a:r>
            <a:endParaRPr lang="en-GB">
              <a:ea typeface="+mn-lt"/>
              <a:cs typeface="+mn-lt"/>
            </a:endParaRPr>
          </a:p>
          <a:p>
            <a:pPr marL="285750" indent="-285750">
              <a:buClr>
                <a:srgbClr val="5D9732"/>
              </a:buClr>
              <a:buFont typeface="Wingdings,Sans-Serif"/>
              <a:buChar char="Ø"/>
            </a:pPr>
            <a:r>
              <a:rPr lang="en-GB">
                <a:latin typeface="Arial"/>
                <a:cs typeface="Arial"/>
              </a:rPr>
              <a:t>Mult-cell Atomic Quantum Memories</a:t>
            </a:r>
            <a:endParaRPr lang="en-US">
              <a:ea typeface="+mn-lt"/>
              <a:cs typeface="+mn-lt"/>
            </a:endParaRPr>
          </a:p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BF4E35B-C39F-4DDF-A0E1-DA2F8480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9" y="1897981"/>
            <a:ext cx="1289385" cy="129740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7F08E58C-D2F9-47B1-995C-A2859710A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88" y="407970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Finance and Resources</a:t>
            </a:r>
            <a:endParaRPr lang="en-GB" sz="2800" b="1">
              <a:latin typeface="Arial"/>
              <a:ea typeface="Malgun Gothic" panose="020B0503020000020004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rm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graphicFrame>
        <p:nvGraphicFramePr>
          <p:cNvPr id="188" name="Table 188">
            <a:extLst>
              <a:ext uri="{FF2B5EF4-FFF2-40B4-BE49-F238E27FC236}">
                <a16:creationId xmlns:a16="http://schemas.microsoft.com/office/drawing/2014/main" id="{30998429-E25E-4BE3-A0D3-922353905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9190"/>
              </p:ext>
            </p:extLst>
          </p:nvPr>
        </p:nvGraphicFramePr>
        <p:xfrm>
          <a:off x="427323" y="1424020"/>
          <a:ext cx="4031368" cy="37357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15684">
                  <a:extLst>
                    <a:ext uri="{9D8B030D-6E8A-4147-A177-3AD203B41FA5}">
                      <a16:colId xmlns:a16="http://schemas.microsoft.com/office/drawing/2014/main" val="863795814"/>
                    </a:ext>
                  </a:extLst>
                </a:gridCol>
                <a:gridCol w="2015684">
                  <a:extLst>
                    <a:ext uri="{9D8B030D-6E8A-4147-A177-3AD203B41FA5}">
                      <a16:colId xmlns:a16="http://schemas.microsoft.com/office/drawing/2014/main" val="2539132056"/>
                    </a:ext>
                  </a:extLst>
                </a:gridCol>
              </a:tblGrid>
              <a:tr h="4562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Projected Costs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Total £ (GBP)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07550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Equipment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£</a:t>
                      </a:r>
                      <a:r>
                        <a:rPr lang="en-US" sz="2000">
                          <a:latin typeface="Arial"/>
                        </a:rPr>
                        <a:t>55820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78916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Staff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£399767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35697"/>
                  </a:ext>
                </a:extLst>
              </a:tr>
              <a:tr h="753374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Travel &amp; Subsistence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£15000</a:t>
                      </a:r>
                    </a:p>
                    <a:p>
                      <a:pPr lvl="0">
                        <a:buNone/>
                      </a:pPr>
                      <a:endParaRPr lang="en-US" sz="2000">
                        <a:latin typeface="Arial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11028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Facilities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£13000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19744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Indirect Costs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£20000</a:t>
                      </a:r>
                      <a:endParaRPr lang="en-US">
                        <a:latin typeface="Arial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84543"/>
                  </a:ext>
                </a:extLst>
              </a:tr>
              <a:tr h="456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  <a:endParaRPr lang="en-US">
                        <a:latin typeface="Arial"/>
                      </a:endParaRP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 i="0" u="none" strike="noStrike" noProof="0">
                          <a:latin typeface="Arial"/>
                        </a:rPr>
                        <a:t>£50</a:t>
                      </a: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3587</a:t>
                      </a: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73979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E0248D33-B3DE-4C87-A217-94F10F829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17687"/>
              </p:ext>
            </p:extLst>
          </p:nvPr>
        </p:nvGraphicFramePr>
        <p:xfrm>
          <a:off x="4825604" y="1867559"/>
          <a:ext cx="4031368" cy="349098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15684">
                  <a:extLst>
                    <a:ext uri="{9D8B030D-6E8A-4147-A177-3AD203B41FA5}">
                      <a16:colId xmlns:a16="http://schemas.microsoft.com/office/drawing/2014/main" val="863795814"/>
                    </a:ext>
                  </a:extLst>
                </a:gridCol>
                <a:gridCol w="2015684">
                  <a:extLst>
                    <a:ext uri="{9D8B030D-6E8A-4147-A177-3AD203B41FA5}">
                      <a16:colId xmlns:a16="http://schemas.microsoft.com/office/drawing/2014/main" val="2539132056"/>
                    </a:ext>
                  </a:extLst>
                </a:gridCol>
              </a:tblGrid>
              <a:tr h="45626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Staff Effort</a:t>
                      </a: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Time (Months)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07550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Existing Staff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36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78916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New Staff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35697"/>
                  </a:ext>
                </a:extLst>
              </a:tr>
              <a:tr h="75337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Project </a:t>
                      </a:r>
                      <a:endParaRPr lang="en-US"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Arial"/>
                        </a:rPr>
                        <a:t>Students</a:t>
                      </a:r>
                      <a:endParaRPr lang="en-US">
                        <a:latin typeface="Arial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11028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Technician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>
                          <a:latin typeface="Arial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19744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/>
                        </a:rPr>
                        <a:t>Other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latin typeface="Arial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84543"/>
                  </a:ext>
                </a:extLst>
              </a:tr>
              <a:tr h="45626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b="1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74</a:t>
                      </a:r>
                    </a:p>
                  </a:txBody>
                  <a:tcPr anchor="ctr">
                    <a:solidFill>
                      <a:srgbClr val="AEC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739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543C47-E181-4E98-8FCA-B1BEF618FFC2}"/>
              </a:ext>
            </a:extLst>
          </p:cNvPr>
          <p:cNvSpPr txBox="1"/>
          <p:nvPr/>
        </p:nvSpPr>
        <p:spPr>
          <a:xfrm>
            <a:off x="8554642" y="6407449"/>
            <a:ext cx="8275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/>
                <a:cs typeface="Arial"/>
              </a:rPr>
              <a:t>14.</a:t>
            </a:r>
            <a:endParaRPr lang="en-GB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1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457AD-ED63-4022-A0AA-E62E4A1D2114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800" b="1" err="1">
                <a:latin typeface="Arial"/>
                <a:ea typeface="Malgun Gothic"/>
                <a:cs typeface="Arial"/>
              </a:rPr>
              <a:t>Impact</a:t>
            </a:r>
            <a:r>
              <a:rPr lang="hu-HU" sz="2800" b="1">
                <a:latin typeface="Arial"/>
                <a:ea typeface="Malgun Gothic"/>
                <a:cs typeface="Arial"/>
              </a:rPr>
              <a:t> </a:t>
            </a:r>
            <a:endParaRPr lang="en-GB" sz="2800" b="1">
              <a:latin typeface="Arial"/>
              <a:ea typeface="Malgun Gothic" panose="020B0503020000020004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19270"/>
            <a:ext cx="6950537" cy="538730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E6335-34A2-4A35-B49B-54C93C45136F}"/>
              </a:ext>
            </a:extLst>
          </p:cNvPr>
          <p:cNvSpPr txBox="1"/>
          <p:nvPr/>
        </p:nvSpPr>
        <p:spPr>
          <a:xfrm>
            <a:off x="845303" y="1859339"/>
            <a:ext cx="780941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latin typeface="Arial"/>
                <a:ea typeface="+mn-lt"/>
                <a:cs typeface="Arial"/>
              </a:rPr>
              <a:t>Critical step for </a:t>
            </a:r>
            <a:r>
              <a:rPr lang="en-US" err="1">
                <a:latin typeface="Arial"/>
                <a:ea typeface="+mn-lt"/>
                <a:cs typeface="Arial"/>
              </a:rPr>
              <a:t>realising</a:t>
            </a:r>
            <a:r>
              <a:rPr lang="en-US">
                <a:latin typeface="Arial"/>
                <a:ea typeface="+mn-lt"/>
                <a:cs typeface="Arial"/>
              </a:rPr>
              <a:t> a functional and scalable quantum computer</a:t>
            </a:r>
            <a:br>
              <a:rPr lang="en-US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latin typeface="Arial"/>
                <a:ea typeface="+mn-lt"/>
                <a:cs typeface="Arial"/>
              </a:rPr>
              <a:t>Aligned with the U.K's £ 150 million investment diverse research portfolio of quantum technologies</a:t>
            </a:r>
            <a:br>
              <a:rPr lang="en-US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latin typeface="Arial"/>
                <a:ea typeface="+mn-lt"/>
                <a:cs typeface="Arial"/>
              </a:rPr>
              <a:t>Quantum computing research is included in China's next 5-year plan</a:t>
            </a:r>
            <a:br>
              <a:rPr lang="en-US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latin typeface="Arial"/>
                <a:ea typeface="+mn-lt"/>
                <a:cs typeface="Arial"/>
              </a:rPr>
              <a:t>Quantum computing promises a major impact from business to government and society overall</a:t>
            </a:r>
            <a:br>
              <a:rPr lang="en-US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latin typeface="Arial"/>
                <a:ea typeface="+mn-lt"/>
                <a:cs typeface="Arial"/>
              </a:rPr>
              <a:t>Promote ground-breaking international collaboration</a:t>
            </a:r>
            <a:br>
              <a:rPr lang="en-US">
                <a:latin typeface="Arial"/>
                <a:ea typeface="+mn-lt"/>
                <a:cs typeface="Arial"/>
              </a:rPr>
            </a:br>
            <a:endParaRPr lang="en-US">
              <a:latin typeface="Arial"/>
              <a:ea typeface="+mn-lt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endParaRPr lang="en-US">
              <a:latin typeface="Arial"/>
              <a:ea typeface="+mn-lt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969E1-B471-4B0C-ABDD-92FC261245A1}"/>
              </a:ext>
            </a:extLst>
          </p:cNvPr>
          <p:cNvSpPr txBox="1"/>
          <p:nvPr/>
        </p:nvSpPr>
        <p:spPr>
          <a:xfrm>
            <a:off x="8532440" y="6381375"/>
            <a:ext cx="25922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/>
                <a:cs typeface="Arial"/>
              </a:rPr>
              <a:t>15.</a:t>
            </a:r>
            <a:endParaRPr lang="en-GB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6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References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925E-1FC6-42F7-A717-C4157600B088}"/>
              </a:ext>
            </a:extLst>
          </p:cNvPr>
          <p:cNvSpPr txBox="1"/>
          <p:nvPr/>
        </p:nvSpPr>
        <p:spPr>
          <a:xfrm>
            <a:off x="432048" y="1484784"/>
            <a:ext cx="8250128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en-GB" sz="1400">
                <a:latin typeface="Arial"/>
                <a:cs typeface="Arial"/>
              </a:rPr>
              <a:t>C. Li, S. Zhang, Y.-K. Wu, N. Jiang, Y.-F. Pu, and L.-M. Duan. Multicell atomic quantum memory as a hardware-efficient quantum repeater node. PRX Quantum, 2:040307, Oct 2021.</a:t>
            </a: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en-GB" sz="1400">
                <a:latin typeface="Arial"/>
                <a:cs typeface="Arial"/>
              </a:rPr>
              <a:t>Wang Y, </a:t>
            </a:r>
            <a:r>
              <a:rPr lang="en-GB" sz="1400" err="1">
                <a:latin typeface="Arial"/>
                <a:cs typeface="Arial"/>
              </a:rPr>
              <a:t>Shevate</a:t>
            </a:r>
            <a:r>
              <a:rPr lang="en-GB" sz="1400">
                <a:latin typeface="Arial"/>
                <a:cs typeface="Arial"/>
              </a:rPr>
              <a:t> S, Wintermantel T M, et al. Preparation of hundreds of microscopic atomic ensembles in optical tweezer arrays. </a:t>
            </a:r>
            <a:r>
              <a:rPr lang="en-GB" sz="1400" err="1">
                <a:latin typeface="Arial"/>
                <a:cs typeface="Arial"/>
              </a:rPr>
              <a:t>npj</a:t>
            </a:r>
            <a:r>
              <a:rPr lang="en-GB" sz="1400">
                <a:latin typeface="Arial"/>
                <a:cs typeface="Arial"/>
              </a:rPr>
              <a:t> Quantum Inf, 6, 54, June 2020.</a:t>
            </a:r>
            <a:endParaRPr lang="en-GB" sz="1400">
              <a:latin typeface="Arial"/>
              <a:ea typeface="Malgun Gothic" panose="020B0503020000020004" pitchFamily="34" charset="-127"/>
              <a:cs typeface="Arial"/>
            </a:endParaRP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en-GB" sz="1400">
                <a:latin typeface="Arial"/>
                <a:cs typeface="Arial"/>
              </a:rPr>
              <a:t>Ryo Asaka et al. Quantum random access memory via quantum walk. Quantum Sci. Technol., 6:035004, May 2021.</a:t>
            </a:r>
            <a:endParaRPr lang="en-GB" sz="1400">
              <a:latin typeface="Arial"/>
              <a:ea typeface="Malgun Gothic" panose="020B0503020000020004" pitchFamily="34" charset="-127"/>
              <a:cs typeface="Arial"/>
            </a:endParaRP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en-GB" sz="1400">
                <a:latin typeface="Arial"/>
                <a:cs typeface="Arial"/>
              </a:rPr>
              <a:t>Daniel J. Bernstein and Tanja Lange. Post-quantum cryptography. Nature, 549:188–194, September 2017.</a:t>
            </a:r>
            <a:endParaRPr lang="en-GB" sz="1400">
              <a:latin typeface="Arial"/>
              <a:ea typeface="Malgun Gothic" panose="020B0503020000020004" pitchFamily="34" charset="-127"/>
              <a:cs typeface="Arial"/>
            </a:endParaRP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en-GB" sz="1400">
                <a:latin typeface="Arial"/>
                <a:cs typeface="Arial"/>
              </a:rPr>
              <a:t>Charles H. Bennett and Gilles Brassard. Quantum cryptography: Public key distribution and coin tossing. Theoretical Computer Science, Theoretical Aspects of Quantum Cryptography – celebrating 30 years of BB84, 560:7–11, 2014.</a:t>
            </a:r>
            <a:endParaRPr lang="hu-HU" sz="1400">
              <a:latin typeface="Arial"/>
              <a:cs typeface="Arial"/>
            </a:endParaRP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r>
              <a:rPr lang="hu-HU" sz="1400" err="1">
                <a:latin typeface="Arial"/>
                <a:cs typeface="Arial"/>
              </a:rPr>
              <a:t>Joshua</a:t>
            </a:r>
            <a:r>
              <a:rPr lang="hu-HU" sz="1400">
                <a:latin typeface="Arial"/>
                <a:cs typeface="Arial"/>
              </a:rPr>
              <a:t> </a:t>
            </a:r>
            <a:r>
              <a:rPr lang="hu-HU" sz="1400" err="1">
                <a:latin typeface="Arial"/>
                <a:cs typeface="Arial"/>
              </a:rPr>
              <a:t>Nunn</a:t>
            </a:r>
            <a:r>
              <a:rPr lang="hu-HU" sz="1400">
                <a:latin typeface="Arial"/>
                <a:cs typeface="Arial"/>
              </a:rPr>
              <a:t>. </a:t>
            </a:r>
            <a:r>
              <a:rPr lang="hu-HU" sz="1400" err="1">
                <a:latin typeface="Arial"/>
                <a:cs typeface="Arial"/>
              </a:rPr>
              <a:t>Quantum</a:t>
            </a:r>
            <a:r>
              <a:rPr lang="hu-HU" sz="1400">
                <a:latin typeface="Arial"/>
                <a:cs typeface="Arial"/>
              </a:rPr>
              <a:t> </a:t>
            </a:r>
            <a:r>
              <a:rPr lang="hu-HU" sz="1400" err="1">
                <a:latin typeface="Arial"/>
                <a:cs typeface="Arial"/>
              </a:rPr>
              <a:t>Memory</a:t>
            </a:r>
            <a:r>
              <a:rPr lang="hu-HU" sz="1400">
                <a:latin typeface="Arial"/>
                <a:cs typeface="Arial"/>
              </a:rPr>
              <a:t> in </a:t>
            </a:r>
            <a:r>
              <a:rPr lang="hu-HU" sz="1400" err="1">
                <a:latin typeface="Arial"/>
                <a:cs typeface="Arial"/>
              </a:rPr>
              <a:t>Atomic</a:t>
            </a:r>
            <a:r>
              <a:rPr lang="hu-HU" sz="1400">
                <a:latin typeface="Arial"/>
                <a:cs typeface="Arial"/>
              </a:rPr>
              <a:t> </a:t>
            </a:r>
            <a:r>
              <a:rPr lang="hu-HU" sz="1400" err="1">
                <a:latin typeface="Arial"/>
                <a:cs typeface="Arial"/>
              </a:rPr>
              <a:t>Ensembles</a:t>
            </a:r>
            <a:r>
              <a:rPr lang="hu-HU" sz="1400">
                <a:latin typeface="Arial"/>
                <a:cs typeface="Arial"/>
              </a:rPr>
              <a:t>. </a:t>
            </a:r>
            <a:r>
              <a:rPr lang="hu-HU" sz="1400" err="1">
                <a:latin typeface="Arial"/>
                <a:cs typeface="Arial"/>
              </a:rPr>
              <a:t>Doctoral</a:t>
            </a:r>
            <a:r>
              <a:rPr lang="hu-HU" sz="1400">
                <a:latin typeface="Arial"/>
                <a:cs typeface="Arial"/>
              </a:rPr>
              <a:t> </a:t>
            </a:r>
            <a:r>
              <a:rPr lang="hu-HU" sz="1400" err="1">
                <a:latin typeface="Arial"/>
                <a:cs typeface="Arial"/>
              </a:rPr>
              <a:t>Thesis</a:t>
            </a:r>
            <a:r>
              <a:rPr lang="hu-HU" sz="1400">
                <a:latin typeface="Arial"/>
                <a:cs typeface="Arial"/>
              </a:rPr>
              <a:t>. </a:t>
            </a:r>
            <a:r>
              <a:rPr lang="hu-HU" sz="1400" err="1">
                <a:latin typeface="Arial"/>
                <a:cs typeface="Arial"/>
              </a:rPr>
              <a:t>St</a:t>
            </a:r>
            <a:r>
              <a:rPr lang="hu-HU" sz="1400">
                <a:latin typeface="Arial"/>
                <a:cs typeface="Arial"/>
              </a:rPr>
              <a:t> John’s </a:t>
            </a:r>
            <a:r>
              <a:rPr lang="hu-HU" sz="1400" err="1">
                <a:latin typeface="Arial"/>
                <a:cs typeface="Arial"/>
              </a:rPr>
              <a:t>Colllage</a:t>
            </a:r>
            <a:r>
              <a:rPr lang="hu-HU" sz="1400">
                <a:latin typeface="Arial"/>
                <a:cs typeface="Arial"/>
              </a:rPr>
              <a:t> Oxford. 2008</a:t>
            </a:r>
          </a:p>
          <a:p>
            <a:pPr marL="514350" indent="-514350">
              <a:buClr>
                <a:srgbClr val="5D9732"/>
              </a:buClr>
              <a:buFont typeface="+mj-lt"/>
              <a:buAutoNum type="arabicPeriod"/>
            </a:pPr>
            <a:endParaRPr lang="en-GB" sz="1400">
              <a:latin typeface="Arial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38DFA-837C-47B1-A93D-0EC43117A48D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B40B53D-DF1F-45C3-B7E0-5A3D2A4B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8B50D-CFA6-45A8-B940-08258168CB8E}"/>
              </a:ext>
            </a:extLst>
          </p:cNvPr>
          <p:cNvSpPr txBox="1"/>
          <p:nvPr/>
        </p:nvSpPr>
        <p:spPr>
          <a:xfrm>
            <a:off x="8532440" y="6407449"/>
            <a:ext cx="316835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/>
                <a:cs typeface="Arial"/>
              </a:rPr>
              <a:t>16.</a:t>
            </a:r>
            <a:endParaRPr lang="en-GB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8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A1EA9-6328-4CFE-936F-2B4D4533D669}"/>
              </a:ext>
            </a:extLst>
          </p:cNvPr>
          <p:cNvSpPr txBox="1"/>
          <p:nvPr/>
        </p:nvSpPr>
        <p:spPr>
          <a:xfrm>
            <a:off x="971600" y="227687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err="1">
                <a:solidFill>
                  <a:srgbClr val="5D9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hu-HU" sz="4800" b="1">
                <a:solidFill>
                  <a:srgbClr val="5D9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b="1" err="1">
                <a:solidFill>
                  <a:srgbClr val="5D9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hu-HU" sz="4800" b="1">
                <a:solidFill>
                  <a:srgbClr val="5D9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b="1" err="1">
                <a:solidFill>
                  <a:srgbClr val="5D9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hu-HU" sz="4800" b="1">
                <a:solidFill>
                  <a:srgbClr val="5D9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b="1" err="1">
                <a:solidFill>
                  <a:srgbClr val="5D9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hu-HU" sz="4800" b="1">
                <a:solidFill>
                  <a:srgbClr val="5D97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GB" sz="4800" b="1">
              <a:solidFill>
                <a:srgbClr val="5D97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8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800" b="1" err="1">
                <a:latin typeface="Arial"/>
                <a:ea typeface="Malgun Gothic"/>
                <a:cs typeface="Arial"/>
              </a:rPr>
              <a:t>Optical</a:t>
            </a:r>
            <a:r>
              <a:rPr lang="hu-HU" sz="2800" b="1">
                <a:latin typeface="Arial"/>
                <a:ea typeface="Malgun Gothic"/>
                <a:cs typeface="Arial"/>
              </a:rPr>
              <a:t> </a:t>
            </a:r>
            <a:r>
              <a:rPr lang="hu-HU" sz="2800" b="1" err="1">
                <a:latin typeface="Arial"/>
                <a:ea typeface="Malgun Gothic"/>
                <a:cs typeface="Arial"/>
              </a:rPr>
              <a:t>tweezers</a:t>
            </a:r>
            <a:endParaRPr lang="en-GB" sz="2800" b="1">
              <a:latin typeface="Arial"/>
              <a:ea typeface="Malgun Gothic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925E-1FC6-42F7-A717-C4157600B088}"/>
              </a:ext>
            </a:extLst>
          </p:cNvPr>
          <p:cNvSpPr txBox="1"/>
          <p:nvPr/>
        </p:nvSpPr>
        <p:spPr>
          <a:xfrm>
            <a:off x="402965" y="1490008"/>
            <a:ext cx="6732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1200150" lvl="2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1200150" lvl="2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1200150" lvl="2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62FB9B-80C5-4352-98A2-AB8553336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83" y="2204863"/>
            <a:ext cx="4158936" cy="3363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30ED62-FDC2-488F-9B56-A6AFFBC7E67E}"/>
                  </a:ext>
                </a:extLst>
              </p:cNvPr>
              <p:cNvSpPr txBox="1"/>
              <p:nvPr/>
            </p:nvSpPr>
            <p:spPr>
              <a:xfrm>
                <a:off x="133432" y="1233185"/>
                <a:ext cx="4438568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Laser entering from Section 1 refracted into Section 2, laser entering from Section 2 refracted into 1</a:t>
                </a:r>
              </a:p>
              <a:p>
                <a:endParaRPr lang="en-GB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Direction change  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change in momentum </a:t>
                </a:r>
              </a:p>
              <a:p>
                <a:endParaRPr lang="en-GB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Equal but opposite change in the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atom’s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momentum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re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sults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creates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hu-H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hu-HU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hu-HU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     Net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force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returns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force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centre and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will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trap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hu-HU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u-HU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there</a:t>
                </a:r>
                <a:endParaRPr lang="hu-HU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hu-HU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hu-HU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hu-HU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hu-HU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en-GB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30ED62-FDC2-488F-9B56-A6AFFBC7E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32" y="1233185"/>
                <a:ext cx="4438568" cy="6740307"/>
              </a:xfrm>
              <a:prstGeom prst="rect">
                <a:avLst/>
              </a:prstGeom>
              <a:blipFill>
                <a:blip r:embed="rId4"/>
                <a:stretch>
                  <a:fillRect l="-1511" t="-362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29EA4A-6220-41E8-B758-CEC3ACA56C04}"/>
              </a:ext>
            </a:extLst>
          </p:cNvPr>
          <p:cNvCxnSpPr/>
          <p:nvPr/>
        </p:nvCxnSpPr>
        <p:spPr>
          <a:xfrm>
            <a:off x="227102" y="2924944"/>
            <a:ext cx="412723" cy="0"/>
          </a:xfrm>
          <a:prstGeom prst="straightConnector1">
            <a:avLst/>
          </a:prstGeom>
          <a:ln w="38100">
            <a:solidFill>
              <a:srgbClr val="5D97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DF685-5CBB-449E-BF7F-0D86567ADE54}"/>
              </a:ext>
            </a:extLst>
          </p:cNvPr>
          <p:cNvCxnSpPr/>
          <p:nvPr/>
        </p:nvCxnSpPr>
        <p:spPr>
          <a:xfrm>
            <a:off x="2699792" y="2943238"/>
            <a:ext cx="412723" cy="0"/>
          </a:xfrm>
          <a:prstGeom prst="straightConnector1">
            <a:avLst/>
          </a:prstGeom>
          <a:ln w="38100">
            <a:solidFill>
              <a:srgbClr val="5D97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56DC1C-9462-4E31-9CE9-2E769D70FDE8}"/>
              </a:ext>
            </a:extLst>
          </p:cNvPr>
          <p:cNvCxnSpPr/>
          <p:nvPr/>
        </p:nvCxnSpPr>
        <p:spPr>
          <a:xfrm>
            <a:off x="323528" y="3861048"/>
            <a:ext cx="412723" cy="0"/>
          </a:xfrm>
          <a:prstGeom prst="straightConnector1">
            <a:avLst/>
          </a:prstGeom>
          <a:ln w="38100">
            <a:solidFill>
              <a:srgbClr val="5D97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43C84-83D0-4E99-AEC2-3493C2882C94}"/>
              </a:ext>
            </a:extLst>
          </p:cNvPr>
          <p:cNvCxnSpPr/>
          <p:nvPr/>
        </p:nvCxnSpPr>
        <p:spPr>
          <a:xfrm>
            <a:off x="196603" y="5075600"/>
            <a:ext cx="412723" cy="0"/>
          </a:xfrm>
          <a:prstGeom prst="straightConnector1">
            <a:avLst/>
          </a:prstGeom>
          <a:ln w="38100">
            <a:solidFill>
              <a:srgbClr val="5D97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92B6AAB-187B-415A-8747-D9C7608CE8F6}"/>
              </a:ext>
            </a:extLst>
          </p:cNvPr>
          <p:cNvSpPr/>
          <p:nvPr/>
        </p:nvSpPr>
        <p:spPr>
          <a:xfrm>
            <a:off x="4572000" y="5568549"/>
            <a:ext cx="1872208" cy="23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569830-9C83-4E4F-A1FE-DE14D85A3BC3}"/>
              </a:ext>
            </a:extLst>
          </p:cNvPr>
          <p:cNvSpPr/>
          <p:nvPr/>
        </p:nvSpPr>
        <p:spPr>
          <a:xfrm>
            <a:off x="6906890" y="5568549"/>
            <a:ext cx="1872208" cy="23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93119-2A08-496F-A5BB-56DA711934CA}"/>
              </a:ext>
            </a:extLst>
          </p:cNvPr>
          <p:cNvSpPr txBox="1"/>
          <p:nvPr/>
        </p:nvSpPr>
        <p:spPr>
          <a:xfrm>
            <a:off x="5253582" y="5865692"/>
            <a:ext cx="349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err="1">
                <a:latin typeface="Arial" panose="020B0604020202020204" pitchFamily="34" charset="0"/>
                <a:cs typeface="Arial" panose="020B0604020202020204" pitchFamily="34" charset="0"/>
              </a:rPr>
              <a:t>Microscope</a:t>
            </a:r>
            <a:r>
              <a:rPr lang="hu-HU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b="1" err="1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GB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3F0E87-9534-49FD-B9DB-5A5458413775}"/>
              </a:ext>
            </a:extLst>
          </p:cNvPr>
          <p:cNvCxnSpPr>
            <a:endCxn id="16" idx="1"/>
          </p:cNvCxnSpPr>
          <p:nvPr/>
        </p:nvCxnSpPr>
        <p:spPr>
          <a:xfrm>
            <a:off x="4860032" y="5865692"/>
            <a:ext cx="393550" cy="200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F1142-386D-4B2E-8A7E-27DD1E4E9D62}"/>
              </a:ext>
            </a:extLst>
          </p:cNvPr>
          <p:cNvCxnSpPr/>
          <p:nvPr/>
        </p:nvCxnSpPr>
        <p:spPr>
          <a:xfrm flipH="1">
            <a:off x="8100392" y="5865692"/>
            <a:ext cx="288032" cy="227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23F4B5-31F8-42CE-A4D1-C220A875E64E}"/>
              </a:ext>
            </a:extLst>
          </p:cNvPr>
          <p:cNvSpPr txBox="1"/>
          <p:nvPr/>
        </p:nvSpPr>
        <p:spPr>
          <a:xfrm>
            <a:off x="8294762" y="641743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+ 1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anchor="ctr"/>
          <a:lstStyle/>
          <a:p>
            <a:pPr algn="ctr"/>
            <a:r>
              <a:rPr lang="en-GB" sz="2800" b="1">
                <a:latin typeface="Alegreya Sans" panose="00000500000000000000" pitchFamily="2" charset="0"/>
                <a:ea typeface="Malgun Gothic" panose="020B0503020000020004" pitchFamily="34" charset="-127"/>
              </a:rPr>
              <a:t>Experimental Specification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925E-1FC6-42F7-A717-C4157600B088}"/>
              </a:ext>
            </a:extLst>
          </p:cNvPr>
          <p:cNvSpPr txBox="1"/>
          <p:nvPr/>
        </p:nvSpPr>
        <p:spPr>
          <a:xfrm>
            <a:off x="432048" y="1484784"/>
            <a:ext cx="6732240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/>
              <a:t>The Duan-Lukin-</a:t>
            </a:r>
            <a:r>
              <a:rPr lang="en-GB" sz="2000" err="1"/>
              <a:t>Cirac</a:t>
            </a:r>
            <a:r>
              <a:rPr lang="en-GB" sz="2000"/>
              <a:t>-Zoller (DLCZ) protocol is a</a:t>
            </a:r>
          </a:p>
          <a:p>
            <a:r>
              <a:rPr lang="en-GB" sz="2000"/>
              <a:t>well-known scheme to realize quantum repeaters</a:t>
            </a:r>
            <a:endParaRPr lang="hu-HU" sz="2000"/>
          </a:p>
          <a:p>
            <a:endParaRPr lang="hu-HU" sz="2000"/>
          </a:p>
          <a:p>
            <a:r>
              <a:rPr lang="hu-HU" sz="2000">
                <a:solidFill>
                  <a:srgbClr val="5D9732"/>
                </a:solidFill>
                <a:latin typeface="Alegreya Sans" panose="00000500000000000000" pitchFamily="2" charset="0"/>
                <a:ea typeface="Malgun Gothic"/>
              </a:rPr>
              <a:t> </a:t>
            </a:r>
            <a:r>
              <a:rPr lang="hu-HU" sz="2000">
                <a:solidFill>
                  <a:srgbClr val="5D9732"/>
                </a:solidFill>
                <a:latin typeface="Alegreya Sans" panose="00000500000000000000" pitchFamily="2" charset="0"/>
                <a:ea typeface="Malgun Gothic"/>
                <a:hlinkClick r:id="rId3"/>
              </a:rPr>
              <a:t>https://www.nature.com/articles/35106500</a:t>
            </a:r>
            <a:endParaRPr lang="hu-HU" sz="2000">
              <a:solidFill>
                <a:srgbClr val="5D9732"/>
              </a:solidFill>
              <a:latin typeface="Alegreya Sans" panose="00000500000000000000" pitchFamily="2" charset="0"/>
              <a:ea typeface="Malgun Gothic"/>
            </a:endParaRPr>
          </a:p>
          <a:p>
            <a:endParaRPr lang="hu-HU" sz="2000">
              <a:solidFill>
                <a:srgbClr val="5D9732"/>
              </a:solidFill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r>
              <a:rPr lang="en-GB" sz="2000">
                <a:latin typeface="Alegreya Sans"/>
                <a:ea typeface="Malgun Gothic"/>
                <a:hlinkClick r:id="rId4"/>
              </a:rPr>
              <a:t>https://journals.aps.org/rmp/abstract/10.1103/RevModPhys.83.33</a:t>
            </a:r>
            <a:endParaRPr lang="hu-HU" sz="2000">
              <a:latin typeface="Alegreya Sans" panose="00000500000000000000" pitchFamily="2" charset="0"/>
              <a:ea typeface="Malgun Gothic"/>
            </a:endParaRPr>
          </a:p>
          <a:p>
            <a:endParaRPr lang="en-GB" sz="200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r>
              <a:rPr lang="en-GB" sz="2000">
                <a:ea typeface="+mn-lt"/>
                <a:cs typeface="+mn-lt"/>
              </a:rPr>
              <a:t> Y. Wang, S. </a:t>
            </a:r>
            <a:r>
              <a:rPr lang="en-GB" sz="2000" err="1">
                <a:ea typeface="+mn-lt"/>
                <a:cs typeface="+mn-lt"/>
              </a:rPr>
              <a:t>Shevate</a:t>
            </a:r>
            <a:r>
              <a:rPr lang="en-GB" sz="2000">
                <a:ea typeface="+mn-lt"/>
                <a:cs typeface="+mn-lt"/>
              </a:rPr>
              <a:t>, T. M. Wintermantel, M. Morgado, G. </a:t>
            </a:r>
            <a:r>
              <a:rPr lang="en-GB" sz="2000" err="1">
                <a:ea typeface="+mn-lt"/>
                <a:cs typeface="+mn-lt"/>
              </a:rPr>
              <a:t>Lochead</a:t>
            </a:r>
            <a:r>
              <a:rPr lang="en-GB" sz="2000">
                <a:ea typeface="+mn-lt"/>
                <a:cs typeface="+mn-lt"/>
              </a:rPr>
              <a:t>, and S. Whitlock, Preparation of hundreds of microscopic atomic ensembles in optical tweezer arrays, </a:t>
            </a:r>
            <a:r>
              <a:rPr lang="en-GB" sz="2000" err="1">
                <a:ea typeface="+mn-lt"/>
                <a:cs typeface="+mn-lt"/>
              </a:rPr>
              <a:t>npj</a:t>
            </a:r>
            <a:r>
              <a:rPr lang="en-GB" sz="2000">
                <a:ea typeface="+mn-lt"/>
                <a:cs typeface="+mn-lt"/>
              </a:rPr>
              <a:t> Quantum Inf. </a:t>
            </a:r>
            <a:r>
              <a:rPr lang="en-GB" sz="2000" b="1">
                <a:ea typeface="+mn-lt"/>
                <a:cs typeface="+mn-lt"/>
              </a:rPr>
              <a:t>6</a:t>
            </a:r>
            <a:r>
              <a:rPr lang="en-GB" sz="2000">
                <a:ea typeface="+mn-lt"/>
                <a:cs typeface="+mn-lt"/>
              </a:rPr>
              <a:t>, 54 (2020).</a:t>
            </a:r>
            <a:endParaRPr lang="en-GB" sz="2000"/>
          </a:p>
          <a:p>
            <a:endParaRPr lang="hu-HU" sz="2000">
              <a:latin typeface="Alegreya Sans" panose="00000500000000000000" pitchFamily="2" charset="0"/>
              <a:ea typeface="Malgun Gothic"/>
            </a:endParaRPr>
          </a:p>
          <a:p>
            <a:r>
              <a:rPr lang="hu-HU" sz="2000">
                <a:latin typeface="Alegreya Sans" panose="00000500000000000000" pitchFamily="2" charset="0"/>
                <a:ea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 ms lifetime:</a:t>
            </a:r>
            <a:endParaRPr lang="hu-HU"/>
          </a:p>
          <a:p>
            <a:r>
              <a:rPr lang="en-GB" sz="2000">
                <a:solidFill>
                  <a:srgbClr val="0000FF"/>
                </a:solidFill>
                <a:latin typeface="Alegreya Sans"/>
                <a:ea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https://www.nature.com/articles/nphys1152#Sec2</a:t>
            </a:r>
            <a:endParaRPr lang="hu-HU" sz="2000">
              <a:latin typeface="Alegreya Sans" panose="00000500000000000000" pitchFamily="2" charset="0"/>
              <a:ea typeface="Malgun Gothic"/>
            </a:endParaRPr>
          </a:p>
          <a:p>
            <a:endParaRPr lang="en-GB" sz="200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rmAutofit fontScale="85000" lnSpcReduction="10000"/>
          </a:bodyPr>
          <a:lstStyle/>
          <a:p>
            <a:pPr algn="ctr"/>
            <a:r>
              <a:rPr lang="en-GB" sz="2000">
                <a:solidFill>
                  <a:schemeClr val="bg1"/>
                </a:solidFill>
                <a:latin typeface="Alegreya Sans" panose="00000500000000000000" pitchFamily="2" charset="0"/>
              </a:rPr>
              <a:t>MITIGATING JOULE EXPANSION IN MULTICELL ATOMIC QUANTUM MEMORY</a:t>
            </a:r>
          </a:p>
        </p:txBody>
      </p:sp>
    </p:spTree>
    <p:extLst>
      <p:ext uri="{BB962C8B-B14F-4D97-AF65-F5344CB8AC3E}">
        <p14:creationId xmlns:p14="http://schemas.microsoft.com/office/powerpoint/2010/main" val="13149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-14766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ea typeface="Malgun Gothic"/>
              </a:rPr>
              <a:t>Introduction</a:t>
            </a:r>
            <a:r>
              <a:rPr lang="hu-HU" sz="2800" b="1">
                <a:ea typeface="Malgun Gothic"/>
              </a:rPr>
              <a:t>: </a:t>
            </a:r>
            <a:r>
              <a:rPr lang="hu-HU" sz="2800" b="1" err="1">
                <a:ea typeface="Malgun Gothic"/>
              </a:rPr>
              <a:t>Quantum</a:t>
            </a:r>
            <a:r>
              <a:rPr lang="hu-HU" sz="2800" b="1">
                <a:ea typeface="Malgun Gothic"/>
              </a:rPr>
              <a:t> Systems</a:t>
            </a:r>
            <a:r>
              <a:rPr lang="en-GB" sz="2800" b="1">
                <a:ea typeface="Malgun Gothic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925E-1FC6-42F7-A717-C4157600B088}"/>
              </a:ext>
            </a:extLst>
          </p:cNvPr>
          <p:cNvSpPr txBox="1"/>
          <p:nvPr/>
        </p:nvSpPr>
        <p:spPr>
          <a:xfrm>
            <a:off x="221861" y="1288372"/>
            <a:ext cx="761903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5D9732"/>
              </a:buClr>
            </a:pPr>
            <a:r>
              <a:rPr lang="en-GB" sz="2000" b="1">
                <a:latin typeface="Arial"/>
                <a:ea typeface="Malgun Gothic"/>
                <a:cs typeface="Arial"/>
              </a:rPr>
              <a:t>Aim</a:t>
            </a:r>
            <a:r>
              <a:rPr lang="en-GB" sz="2000">
                <a:latin typeface="Arial"/>
                <a:ea typeface="Malgun Gothic"/>
                <a:cs typeface="Arial"/>
              </a:rPr>
              <a:t>: </a:t>
            </a:r>
            <a:r>
              <a:rPr lang="en-GB">
                <a:latin typeface="Arial"/>
                <a:ea typeface="Malgun Gothic"/>
                <a:cs typeface="Arial"/>
              </a:rPr>
              <a:t>Increase the memory lifespan of quantum memories by mitigating Joule expansion with optical tweezers</a:t>
            </a:r>
          </a:p>
          <a:p>
            <a:pPr>
              <a:buClr>
                <a:srgbClr val="5D9732"/>
              </a:buClr>
            </a:pPr>
            <a:endParaRPr lang="hu-HU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rm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MITIGATING JOULE EXPANSION IN MULTICELL ATOMIC QUANTUM MEMORY</a:t>
            </a:r>
          </a:p>
        </p:txBody>
      </p:sp>
      <p:pic>
        <p:nvPicPr>
          <p:cNvPr id="11" name="Picture 10" descr="Schematic&#10;&#10;Description automatically generated">
            <a:extLst>
              <a:ext uri="{FF2B5EF4-FFF2-40B4-BE49-F238E27FC236}">
                <a16:creationId xmlns:a16="http://schemas.microsoft.com/office/drawing/2014/main" id="{5E2B610C-F224-4D19-ABBB-F4546FB97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09" y="2709428"/>
            <a:ext cx="3994807" cy="2305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1B274B-F3CC-4B94-8096-BA1C792BA83A}"/>
              </a:ext>
            </a:extLst>
          </p:cNvPr>
          <p:cNvSpPr txBox="1"/>
          <p:nvPr/>
        </p:nvSpPr>
        <p:spPr>
          <a:xfrm>
            <a:off x="221861" y="2420888"/>
            <a:ext cx="4697448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Quantum </a:t>
            </a:r>
            <a:r>
              <a:rPr lang="hu-HU" err="1">
                <a:latin typeface="Arial"/>
                <a:ea typeface="Malgun Gothic"/>
                <a:cs typeface="Arial"/>
              </a:rPr>
              <a:t>Computation</a:t>
            </a:r>
            <a:r>
              <a:rPr lang="en-GB">
                <a:latin typeface="Arial"/>
                <a:ea typeface="Malgun Gothic"/>
                <a:cs typeface="Arial"/>
              </a:rPr>
              <a:t> high area of interest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>
                <a:latin typeface="Arial"/>
                <a:ea typeface="Malgun Gothic"/>
                <a:cs typeface="Arial"/>
              </a:rPr>
              <a:t>More </a:t>
            </a:r>
            <a:r>
              <a:rPr lang="hu-HU" err="1">
                <a:latin typeface="Arial"/>
                <a:ea typeface="Malgun Gothic"/>
                <a:cs typeface="Arial"/>
              </a:rPr>
              <a:t>possibilities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with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quantum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states</a:t>
            </a: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Read/Write one current limitation in </a:t>
            </a:r>
            <a:r>
              <a:rPr lang="en-GB" err="1">
                <a:latin typeface="Arial"/>
                <a:ea typeface="Malgun Gothic"/>
                <a:cs typeface="Arial"/>
              </a:rPr>
              <a:t>QCommSys</a:t>
            </a:r>
            <a:endParaRPr lang="en-GB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Many hardware designs being researched, ours based o</a:t>
            </a:r>
            <a:r>
              <a:rPr lang="hu-HU">
                <a:latin typeface="Arial"/>
                <a:ea typeface="Malgun Gothic"/>
                <a:cs typeface="Arial"/>
              </a:rPr>
              <a:t>n </a:t>
            </a:r>
            <a:r>
              <a:rPr lang="en-GB">
                <a:latin typeface="Arial"/>
                <a:ea typeface="Malgun Gothic"/>
                <a:cs typeface="Arial"/>
              </a:rPr>
              <a:t>M</a:t>
            </a:r>
            <a:r>
              <a:rPr lang="hu-HU" err="1">
                <a:latin typeface="Arial"/>
                <a:ea typeface="Malgun Gothic"/>
                <a:cs typeface="Arial"/>
              </a:rPr>
              <a:t>ulticell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Atomic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Quantum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Memory</a:t>
            </a:r>
            <a:r>
              <a:rPr lang="hu-HU">
                <a:latin typeface="Arial"/>
                <a:ea typeface="Malgun Gothic"/>
                <a:cs typeface="Arial"/>
              </a:rPr>
              <a:t> (MAQM)</a:t>
            </a:r>
            <a:endParaRPr lang="hu-HU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CB404-4741-49F3-B60E-7B1144DEF82C}"/>
              </a:ext>
            </a:extLst>
          </p:cNvPr>
          <p:cNvSpPr txBox="1"/>
          <p:nvPr/>
        </p:nvSpPr>
        <p:spPr>
          <a:xfrm>
            <a:off x="7648675" y="4968654"/>
            <a:ext cx="2683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err="1"/>
              <a:t>Source</a:t>
            </a:r>
            <a:r>
              <a:rPr lang="hu-HU" sz="1050"/>
              <a:t>: ResearchGate</a:t>
            </a:r>
            <a:endParaRPr lang="en-GB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D8EEF-C0D4-4EB9-9EF3-B8528D52DF5A}"/>
              </a:ext>
            </a:extLst>
          </p:cNvPr>
          <p:cNvSpPr txBox="1"/>
          <p:nvPr/>
        </p:nvSpPr>
        <p:spPr>
          <a:xfrm>
            <a:off x="8664995" y="6407449"/>
            <a:ext cx="4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63938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925E-1FC6-42F7-A717-C4157600B088}"/>
              </a:ext>
            </a:extLst>
          </p:cNvPr>
          <p:cNvSpPr txBox="1"/>
          <p:nvPr/>
        </p:nvSpPr>
        <p:spPr>
          <a:xfrm>
            <a:off x="1927186" y="1597365"/>
            <a:ext cx="6120082" cy="21544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buClr>
                <a:srgbClr val="5D9732"/>
              </a:buClr>
            </a:pPr>
            <a:endParaRPr lang="en-GB" sz="20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Analogous to standard computer memory </a:t>
            </a: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>
              <a:latin typeface="Arial" panose="020B0604020202020204" pitchFamily="34" charset="0"/>
              <a:ea typeface="Malgun Gothic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Stores quantum states for later retrieval</a:t>
            </a: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One design approach </a:t>
            </a:r>
            <a:r>
              <a:rPr lang="hu-HU">
                <a:latin typeface="Arial"/>
                <a:ea typeface="Malgun Gothic"/>
                <a:cs typeface="Arial"/>
              </a:rPr>
              <a:t>      </a:t>
            </a:r>
            <a:r>
              <a:rPr lang="en-GB">
                <a:latin typeface="Arial"/>
                <a:ea typeface="Malgun Gothic"/>
                <a:cs typeface="Arial"/>
              </a:rPr>
              <a:t>Quantum Repeaters</a:t>
            </a:r>
            <a:endParaRPr lang="hu-HU">
              <a:latin typeface="Arial"/>
              <a:ea typeface="Malgun Gothic"/>
              <a:cs typeface="Arial"/>
            </a:endParaRPr>
          </a:p>
          <a:p>
            <a:pPr lvl="2">
              <a:buClr>
                <a:srgbClr val="5D9732"/>
              </a:buClr>
            </a:pPr>
            <a:endParaRPr lang="en-GB" sz="240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14737E-EF85-4942-910C-982900C41D90}"/>
              </a:ext>
            </a:extLst>
          </p:cNvPr>
          <p:cNvCxnSpPr>
            <a:cxnSpLocks/>
          </p:cNvCxnSpPr>
          <p:nvPr/>
        </p:nvCxnSpPr>
        <p:spPr>
          <a:xfrm>
            <a:off x="4571998" y="3212976"/>
            <a:ext cx="3240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F7785-C2B8-4A93-A65D-EE0257568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35" y="4265631"/>
            <a:ext cx="5195727" cy="1546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613148-71A0-4CB1-99E8-55BB7CD59727}"/>
              </a:ext>
            </a:extLst>
          </p:cNvPr>
          <p:cNvSpPr txBox="1"/>
          <p:nvPr/>
        </p:nvSpPr>
        <p:spPr>
          <a:xfrm>
            <a:off x="2411760" y="6088036"/>
            <a:ext cx="498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hu-HU" sz="12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1200" err="1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C4C94-8F09-4AA6-930B-3BA1F5E9115F}"/>
              </a:ext>
            </a:extLst>
          </p:cNvPr>
          <p:cNvSpPr txBox="1"/>
          <p:nvPr/>
        </p:nvSpPr>
        <p:spPr>
          <a:xfrm>
            <a:off x="8682176" y="6446543"/>
            <a:ext cx="460348" cy="37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950A9D-5DDF-4979-A76B-322BF4D2DA87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ABF56-DBDE-469D-B36F-8D6C3C4BAEF6}"/>
              </a:ext>
            </a:extLst>
          </p:cNvPr>
          <p:cNvSpPr txBox="1"/>
          <p:nvPr/>
        </p:nvSpPr>
        <p:spPr>
          <a:xfrm>
            <a:off x="2123728" y="30155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Introduction</a:t>
            </a:r>
            <a:r>
              <a:rPr lang="hu-HU" sz="2800" b="1">
                <a:latin typeface="Arial" panose="020B0604020202020204" pitchFamily="34" charset="0"/>
                <a:ea typeface="Malgun Gothic"/>
                <a:cs typeface="Arial" panose="020B0604020202020204" pitchFamily="34" charset="0"/>
              </a:rPr>
              <a:t>: MAQM</a:t>
            </a:r>
            <a:endParaRPr lang="en-GB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63938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400" b="1" err="1">
                <a:latin typeface="Arial"/>
                <a:ea typeface="Malgun Gothic"/>
                <a:cs typeface="Arial"/>
              </a:rPr>
              <a:t>Introduction</a:t>
            </a:r>
            <a:r>
              <a:rPr lang="hu-HU" sz="2400" b="1">
                <a:latin typeface="Arial"/>
                <a:ea typeface="Malgun Gothic"/>
                <a:cs typeface="Arial"/>
              </a:rPr>
              <a:t>: </a:t>
            </a:r>
            <a:r>
              <a:rPr lang="hu-HU" sz="2400" b="1" err="1">
                <a:latin typeface="Arial"/>
                <a:ea typeface="Malgun Gothic"/>
                <a:cs typeface="Arial"/>
              </a:rPr>
              <a:t>Quantum</a:t>
            </a:r>
            <a:r>
              <a:rPr lang="hu-HU" sz="2400" b="1">
                <a:latin typeface="Arial"/>
                <a:ea typeface="Malgun Gothic"/>
                <a:cs typeface="Arial"/>
              </a:rPr>
              <a:t> </a:t>
            </a:r>
            <a:r>
              <a:rPr lang="hu-HU" sz="2400" b="1" err="1">
                <a:latin typeface="Arial"/>
                <a:ea typeface="Malgun Gothic"/>
                <a:cs typeface="Arial"/>
              </a:rPr>
              <a:t>Repeaters</a:t>
            </a:r>
            <a:endParaRPr lang="en-US" sz="2400" err="1">
              <a:latin typeface="Arial"/>
              <a:ea typeface="Malgun Gothic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8201058-50EB-43B0-A36A-559FF216F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13481"/>
            <a:ext cx="4822864" cy="3471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80D22-60E6-4FE7-8893-F831BBD4FE31}"/>
              </a:ext>
            </a:extLst>
          </p:cNvPr>
          <p:cNvSpPr txBox="1"/>
          <p:nvPr/>
        </p:nvSpPr>
        <p:spPr>
          <a:xfrm>
            <a:off x="628420" y="1412776"/>
            <a:ext cx="761598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Analogous to signal boosters in telecommunication networks</a:t>
            </a: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 algn="just">
              <a:buClr>
                <a:srgbClr val="5D9732"/>
              </a:buClr>
              <a:buFont typeface="Wingdings"/>
              <a:buChar char="Ø"/>
            </a:pP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 algn="just">
              <a:buClr>
                <a:srgbClr val="5D9732"/>
              </a:buClr>
              <a:buFont typeface="Wingdings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Transmission line is broken up into segments</a:t>
            </a: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 algn="just">
              <a:buClr>
                <a:srgbClr val="5D9732"/>
              </a:buClr>
              <a:buFont typeface="Wingdings"/>
              <a:buChar char="Ø"/>
            </a:pP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 algn="just">
              <a:buClr>
                <a:srgbClr val="5D9732"/>
              </a:buClr>
              <a:buFont typeface="Wingdings"/>
              <a:buChar char="Ø"/>
            </a:pPr>
            <a:r>
              <a:rPr lang="en-GB">
                <a:latin typeface="Arial"/>
                <a:ea typeface="Malgun Gothic"/>
                <a:cs typeface="Arial"/>
              </a:rPr>
              <a:t>At each segment, a quantum repeater can distribute entanglement further through the network.</a:t>
            </a:r>
            <a:endParaRPr lang="en-GB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C2646-14D4-4782-93D2-8DAF98EB5965}"/>
              </a:ext>
            </a:extLst>
          </p:cNvPr>
          <p:cNvSpPr txBox="1"/>
          <p:nvPr/>
        </p:nvSpPr>
        <p:spPr>
          <a:xfrm>
            <a:off x="8679844" y="64451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-1" y="6326230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-9921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400" b="1" err="1">
                <a:latin typeface="Arial"/>
                <a:ea typeface="Malgun Gothic"/>
                <a:cs typeface="Arial"/>
              </a:rPr>
              <a:t>Introduction</a:t>
            </a:r>
            <a:r>
              <a:rPr lang="hu-HU" sz="2400" b="1">
                <a:latin typeface="Arial"/>
                <a:ea typeface="Malgun Gothic"/>
                <a:cs typeface="Arial"/>
              </a:rPr>
              <a:t>: </a:t>
            </a:r>
            <a:r>
              <a:rPr lang="hu-HU" sz="2400" b="1" err="1">
                <a:latin typeface="Arial"/>
                <a:ea typeface="Malgun Gothic"/>
                <a:cs typeface="Arial"/>
              </a:rPr>
              <a:t>Quantum</a:t>
            </a:r>
            <a:r>
              <a:rPr lang="hu-HU" sz="2400" b="1">
                <a:latin typeface="Arial"/>
                <a:ea typeface="Malgun Gothic"/>
                <a:cs typeface="Arial"/>
              </a:rPr>
              <a:t> </a:t>
            </a:r>
            <a:r>
              <a:rPr lang="hu-HU" sz="2400" b="1" err="1">
                <a:latin typeface="Arial"/>
                <a:ea typeface="Malgun Gothic"/>
                <a:cs typeface="Arial"/>
              </a:rPr>
              <a:t>Repeaters</a:t>
            </a:r>
            <a:endParaRPr lang="en-GB" sz="2400">
              <a:latin typeface="Arial"/>
              <a:ea typeface="Malgun Gothic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pic>
        <p:nvPicPr>
          <p:cNvPr id="19" name="Picture 1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11C9306-D7A3-4D8B-BB91-A910379B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62" y="4092672"/>
            <a:ext cx="4967673" cy="21665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E478A2-F4AF-418C-8DA7-070C72D89BA5}"/>
              </a:ext>
            </a:extLst>
          </p:cNvPr>
          <p:cNvSpPr txBox="1"/>
          <p:nvPr/>
        </p:nvSpPr>
        <p:spPr>
          <a:xfrm>
            <a:off x="2313472" y="4316359"/>
            <a:ext cx="1139147" cy="380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Qubit</a:t>
            </a:r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782CB-870C-43FD-B9F6-CCDC1364B2C2}"/>
              </a:ext>
            </a:extLst>
          </p:cNvPr>
          <p:cNvSpPr txBox="1"/>
          <p:nvPr/>
        </p:nvSpPr>
        <p:spPr>
          <a:xfrm>
            <a:off x="5947322" y="4286720"/>
            <a:ext cx="113914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Qubit</a:t>
            </a:r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5BFB48-E60A-4182-A62E-7713FD288E34}"/>
              </a:ext>
            </a:extLst>
          </p:cNvPr>
          <p:cNvSpPr txBox="1"/>
          <p:nvPr/>
        </p:nvSpPr>
        <p:spPr>
          <a:xfrm>
            <a:off x="4016525" y="4076648"/>
            <a:ext cx="275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Repeater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A5C28-7A96-4706-B53D-8A7A8C1DCE1D}"/>
              </a:ext>
            </a:extLst>
          </p:cNvPr>
          <p:cNvSpPr txBox="1"/>
          <p:nvPr/>
        </p:nvSpPr>
        <p:spPr>
          <a:xfrm>
            <a:off x="3474313" y="5912846"/>
            <a:ext cx="279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</a:t>
            </a:r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BB9BC58-559B-409F-80E7-CC6B418672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1869" y="5949916"/>
            <a:ext cx="234908" cy="202615"/>
          </a:xfrm>
          <a:prstGeom prst="bentConnector3">
            <a:avLst>
              <a:gd name="adj1" fmla="val -1420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BD505F3-2735-4793-A2B4-378225351456}"/>
              </a:ext>
            </a:extLst>
          </p:cNvPr>
          <p:cNvCxnSpPr>
            <a:cxnSpLocks/>
          </p:cNvCxnSpPr>
          <p:nvPr/>
        </p:nvCxnSpPr>
        <p:spPr>
          <a:xfrm>
            <a:off x="3210237" y="5938459"/>
            <a:ext cx="216024" cy="184666"/>
          </a:xfrm>
          <a:prstGeom prst="bentConnector3">
            <a:avLst>
              <a:gd name="adj1" fmla="val -6729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BDBE53-6907-4CED-B69F-F52EDC7AA69E}"/>
              </a:ext>
            </a:extLst>
          </p:cNvPr>
          <p:cNvSpPr txBox="1"/>
          <p:nvPr/>
        </p:nvSpPr>
        <p:spPr>
          <a:xfrm>
            <a:off x="1094489" y="1339812"/>
            <a:ext cx="6731469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latin typeface="Arial"/>
                <a:cs typeface="Arial"/>
              </a:rPr>
              <a:t>How it works:</a:t>
            </a:r>
            <a:r>
              <a:rPr lang="hu-HU" sz="2000" b="1">
                <a:latin typeface="Arial"/>
                <a:cs typeface="Arial"/>
              </a:rPr>
              <a:t> </a:t>
            </a:r>
            <a:endParaRPr lang="en-GB" sz="2000">
              <a:latin typeface="Arial"/>
              <a:cs typeface="Arial"/>
            </a:endParaRPr>
          </a:p>
          <a:p>
            <a:endParaRPr lang="hu-H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2000">
                <a:latin typeface="Arial"/>
                <a:cs typeface="Arial"/>
              </a:rPr>
              <a:t>Qubit A is entangled to the repeater qubit via a photon 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2000">
                <a:latin typeface="Arial"/>
                <a:cs typeface="Arial"/>
              </a:rPr>
              <a:t>The repeater qubits can hold to that entanglement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2000">
                <a:latin typeface="Arial"/>
                <a:cs typeface="Arial"/>
              </a:rPr>
              <a:t>Qubit B gets entangled to it , and with that to Qubit A</a:t>
            </a:r>
          </a:p>
          <a:p>
            <a:pPr>
              <a:buClr>
                <a:srgbClr val="5D9732"/>
              </a:buClr>
            </a:pPr>
            <a:endParaRPr lang="hu-H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3141B-6A99-4EDB-BFBA-713BC7A54BC9}"/>
              </a:ext>
            </a:extLst>
          </p:cNvPr>
          <p:cNvSpPr txBox="1"/>
          <p:nvPr/>
        </p:nvSpPr>
        <p:spPr>
          <a:xfrm>
            <a:off x="8633704" y="6407448"/>
            <a:ext cx="13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1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457AD-ED63-4022-A0AA-E62E4A1D2114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800" b="1" err="1">
                <a:ea typeface="Malgun Gothic"/>
              </a:rPr>
              <a:t>Introduction</a:t>
            </a:r>
            <a:r>
              <a:rPr lang="hu-HU" sz="2800" b="1">
                <a:ea typeface="Malgun Gothic"/>
              </a:rPr>
              <a:t>: Joule </a:t>
            </a:r>
            <a:r>
              <a:rPr lang="hu-HU" sz="2800" b="1" err="1">
                <a:ea typeface="Malgun Gothic"/>
              </a:rPr>
              <a:t>Expansion</a:t>
            </a:r>
            <a:endParaRPr lang="en-US" b="1">
              <a:ea typeface="Malgun Gothic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19270"/>
            <a:ext cx="6950537" cy="538730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532141-F651-4798-8423-A509AD1D44E9}"/>
              </a:ext>
            </a:extLst>
          </p:cNvPr>
          <p:cNvGrpSpPr/>
          <p:nvPr/>
        </p:nvGrpSpPr>
        <p:grpSpPr>
          <a:xfrm>
            <a:off x="4268383" y="1240464"/>
            <a:ext cx="4762065" cy="4799000"/>
            <a:chOff x="4279871" y="1412776"/>
            <a:chExt cx="4762065" cy="4799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7ACDA2-9DD6-4620-AF74-551C41330485}"/>
                </a:ext>
              </a:extLst>
            </p:cNvPr>
            <p:cNvGrpSpPr/>
            <p:nvPr/>
          </p:nvGrpSpPr>
          <p:grpSpPr>
            <a:xfrm>
              <a:off x="4279871" y="1934185"/>
              <a:ext cx="3563693" cy="1911056"/>
              <a:chOff x="1475656" y="2276872"/>
              <a:chExt cx="4552348" cy="224512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C9133D2-CF8C-439A-9542-3BE8DB6EE447}"/>
                  </a:ext>
                </a:extLst>
              </p:cNvPr>
              <p:cNvGrpSpPr/>
              <p:nvPr/>
            </p:nvGrpSpPr>
            <p:grpSpPr>
              <a:xfrm>
                <a:off x="1475656" y="2276872"/>
                <a:ext cx="4552348" cy="1296144"/>
                <a:chOff x="1475656" y="2276872"/>
                <a:chExt cx="4552348" cy="1296144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5DD9250-4D56-4039-A408-60051F36E7B7}"/>
                    </a:ext>
                  </a:extLst>
                </p:cNvPr>
                <p:cNvSpPr/>
                <p:nvPr/>
              </p:nvSpPr>
              <p:spPr>
                <a:xfrm>
                  <a:off x="1475656" y="2276872"/>
                  <a:ext cx="2276174" cy="1296144"/>
                </a:xfrm>
                <a:prstGeom prst="rect">
                  <a:avLst/>
                </a:prstGeom>
                <a:solidFill>
                  <a:srgbClr val="AECB98"/>
                </a:solidFill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176B439-A95E-4BA0-A61D-80169293A53C}"/>
                    </a:ext>
                  </a:extLst>
                </p:cNvPr>
                <p:cNvSpPr/>
                <p:nvPr/>
              </p:nvSpPr>
              <p:spPr>
                <a:xfrm>
                  <a:off x="3751830" y="2276872"/>
                  <a:ext cx="2276174" cy="1296144"/>
                </a:xfrm>
                <a:prstGeom prst="rect">
                  <a:avLst/>
                </a:prstGeom>
                <a:no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31B6BF6-EDDD-4DD9-B37D-911CCCC00D7C}"/>
                    </a:ext>
                  </a:extLst>
                </p:cNvPr>
                <p:cNvSpPr txBox="1"/>
                <p:nvPr/>
              </p:nvSpPr>
              <p:spPr>
                <a:xfrm>
                  <a:off x="2410001" y="2509446"/>
                  <a:ext cx="532816" cy="97626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/>
                <a:p>
                  <a:r>
                    <a:rPr lang="en-GB" sz="2400" b="1">
                      <a:latin typeface="Alegreya Sans"/>
                      <a:cs typeface="Arial"/>
                    </a:rPr>
                    <a:t>P</a:t>
                  </a:r>
                  <a:r>
                    <a:rPr lang="en-GB" sz="2400" b="1" baseline="-25000">
                      <a:latin typeface="Alegreya Sans"/>
                      <a:cs typeface="Arial"/>
                    </a:rPr>
                    <a:t>i</a:t>
                  </a:r>
                </a:p>
                <a:p>
                  <a:r>
                    <a:rPr lang="en-GB" sz="2400" b="1">
                      <a:latin typeface="Alegreya Sans"/>
                      <a:cs typeface="Arial"/>
                    </a:rPr>
                    <a:t>V</a:t>
                  </a:r>
                  <a:r>
                    <a:rPr lang="en-GB" sz="2400" b="1" baseline="-25000">
                      <a:latin typeface="Alegreya Sans"/>
                      <a:cs typeface="Arial"/>
                    </a:rPr>
                    <a:t>i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6BE125-CEFF-4A79-AA04-C634327DB59B}"/>
                  </a:ext>
                </a:extLst>
              </p:cNvPr>
              <p:cNvSpPr txBox="1"/>
              <p:nvPr/>
            </p:nvSpPr>
            <p:spPr>
              <a:xfrm>
                <a:off x="3170681" y="4088105"/>
                <a:ext cx="1120509" cy="4338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GB">
                    <a:latin typeface="Arial"/>
                    <a:cs typeface="Arial"/>
                  </a:rPr>
                  <a:t>Barrier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B62AA6A-CF3B-4787-8478-3D3FD69C1B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51829" y="3688906"/>
                <a:ext cx="0" cy="399199"/>
              </a:xfrm>
              <a:prstGeom prst="straightConnector1">
                <a:avLst/>
              </a:prstGeom>
              <a:ln w="57150">
                <a:solidFill>
                  <a:srgbClr val="5D973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A343BBF-CABE-4853-9B4A-A54E539A5A11}"/>
                </a:ext>
              </a:extLst>
            </p:cNvPr>
            <p:cNvGrpSpPr/>
            <p:nvPr/>
          </p:nvGrpSpPr>
          <p:grpSpPr>
            <a:xfrm>
              <a:off x="5292080" y="4045457"/>
              <a:ext cx="3749856" cy="2166319"/>
              <a:chOff x="4211960" y="3568689"/>
              <a:chExt cx="4552348" cy="253645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D64ECD-A716-4469-A5F8-94682E243A01}"/>
                  </a:ext>
                </a:extLst>
              </p:cNvPr>
              <p:cNvGrpSpPr/>
              <p:nvPr/>
            </p:nvGrpSpPr>
            <p:grpSpPr>
              <a:xfrm>
                <a:off x="4211960" y="4808997"/>
                <a:ext cx="4552348" cy="1296144"/>
                <a:chOff x="4211960" y="4808997"/>
                <a:chExt cx="4552348" cy="129614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24CBCE-CC01-460B-B8C0-95259B623D0A}"/>
                    </a:ext>
                  </a:extLst>
                </p:cNvPr>
                <p:cNvSpPr/>
                <p:nvPr/>
              </p:nvSpPr>
              <p:spPr>
                <a:xfrm>
                  <a:off x="4211960" y="4808997"/>
                  <a:ext cx="2276174" cy="129614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AC3FAB7-569E-49EB-9E81-82805EEBF184}"/>
                    </a:ext>
                  </a:extLst>
                </p:cNvPr>
                <p:cNvSpPr/>
                <p:nvPr/>
              </p:nvSpPr>
              <p:spPr>
                <a:xfrm>
                  <a:off x="6488134" y="4808997"/>
                  <a:ext cx="2276174" cy="129614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8883A6-F1FB-4BC7-834A-1FBDE9287910}"/>
                    </a:ext>
                  </a:extLst>
                </p:cNvPr>
                <p:cNvSpPr txBox="1"/>
                <p:nvPr/>
              </p:nvSpPr>
              <p:spPr>
                <a:xfrm>
                  <a:off x="5146305" y="5041570"/>
                  <a:ext cx="43313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 err="1">
                      <a:latin typeface="Alegreya Sans" panose="00000500000000000000" pitchFamily="2" charset="0"/>
                    </a:rPr>
                    <a:t>P</a:t>
                  </a:r>
                  <a:r>
                    <a:rPr lang="en-GB" sz="2400" b="1" baseline="-25000" err="1">
                      <a:latin typeface="Alegreya Sans" panose="00000500000000000000" pitchFamily="2" charset="0"/>
                    </a:rPr>
                    <a:t>f</a:t>
                  </a:r>
                  <a:endParaRPr lang="en-GB" sz="2400" b="1" baseline="-25000">
                    <a:latin typeface="Alegreya Sans" panose="00000500000000000000" pitchFamily="2" charset="0"/>
                  </a:endParaRPr>
                </a:p>
                <a:p>
                  <a:r>
                    <a:rPr lang="en-GB" sz="2400" b="1" err="1">
                      <a:latin typeface="Alegreya Sans" panose="00000500000000000000" pitchFamily="2" charset="0"/>
                    </a:rPr>
                    <a:t>V</a:t>
                  </a:r>
                  <a:r>
                    <a:rPr lang="en-GB" sz="2400" b="1" baseline="-25000" err="1">
                      <a:latin typeface="Alegreya Sans" panose="00000500000000000000" pitchFamily="2" charset="0"/>
                    </a:rPr>
                    <a:t>f</a:t>
                  </a:r>
                  <a:endParaRPr lang="en-GB" sz="2400" b="1" baseline="-25000">
                    <a:latin typeface="Alegreya Sans" panose="00000500000000000000" pitchFamily="2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6D47B5-A9EB-4829-B2CC-B9BAA61243CF}"/>
                    </a:ext>
                  </a:extLst>
                </p:cNvPr>
                <p:cNvSpPr txBox="1"/>
                <p:nvPr/>
              </p:nvSpPr>
              <p:spPr>
                <a:xfrm>
                  <a:off x="7409655" y="5041570"/>
                  <a:ext cx="43313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 err="1">
                      <a:latin typeface="Alegreya Sans" panose="00000500000000000000" pitchFamily="2" charset="0"/>
                    </a:rPr>
                    <a:t>P</a:t>
                  </a:r>
                  <a:r>
                    <a:rPr lang="en-GB" sz="2400" b="1" baseline="-25000" err="1">
                      <a:latin typeface="Alegreya Sans" panose="00000500000000000000" pitchFamily="2" charset="0"/>
                    </a:rPr>
                    <a:t>f</a:t>
                  </a:r>
                  <a:endParaRPr lang="en-GB" sz="2400" b="1" baseline="-25000">
                    <a:latin typeface="Alegreya Sans" panose="00000500000000000000" pitchFamily="2" charset="0"/>
                  </a:endParaRPr>
                </a:p>
                <a:p>
                  <a:r>
                    <a:rPr lang="en-GB" sz="2400" b="1" err="1">
                      <a:latin typeface="Alegreya Sans" panose="00000500000000000000" pitchFamily="2" charset="0"/>
                    </a:rPr>
                    <a:t>V</a:t>
                  </a:r>
                  <a:r>
                    <a:rPr lang="en-GB" sz="2400" b="1" baseline="-25000" err="1">
                      <a:latin typeface="Alegreya Sans" panose="00000500000000000000" pitchFamily="2" charset="0"/>
                    </a:rPr>
                    <a:t>f</a:t>
                  </a:r>
                  <a:endParaRPr lang="en-GB" sz="2400" b="1" baseline="-25000">
                    <a:latin typeface="Alegreya Sans" panose="00000500000000000000" pitchFamily="2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41B29E-51D3-436B-8BAA-629C6A818DE1}"/>
                    </a:ext>
                  </a:extLst>
                </p:cNvPr>
                <p:cNvSpPr/>
                <p:nvPr/>
              </p:nvSpPr>
              <p:spPr>
                <a:xfrm>
                  <a:off x="6164098" y="5023126"/>
                  <a:ext cx="648072" cy="36004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167B85A-AE9A-49B7-B20B-98526A2C7D66}"/>
                    </a:ext>
                  </a:extLst>
                </p:cNvPr>
                <p:cNvSpPr/>
                <p:nvPr/>
              </p:nvSpPr>
              <p:spPr>
                <a:xfrm>
                  <a:off x="6039485" y="5545105"/>
                  <a:ext cx="648072" cy="36004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EE2757-30C2-4BC5-8CCE-12A956A48CAF}"/>
                  </a:ext>
                </a:extLst>
              </p:cNvPr>
              <p:cNvSpPr txBox="1"/>
              <p:nvPr/>
            </p:nvSpPr>
            <p:spPr>
              <a:xfrm>
                <a:off x="5682092" y="3568689"/>
                <a:ext cx="1422956" cy="7567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GB">
                    <a:latin typeface="Arial"/>
                    <a:cs typeface="Arial"/>
                  </a:rPr>
                  <a:t>Barrier</a:t>
                </a:r>
                <a:endParaRPr lang="en-US">
                  <a:latin typeface="Arial"/>
                  <a:cs typeface="Arial"/>
                </a:endParaRPr>
              </a:p>
              <a:p>
                <a:pPr algn="ctr"/>
                <a:r>
                  <a:rPr lang="en-GB">
                    <a:latin typeface="Arial"/>
                    <a:cs typeface="Arial"/>
                  </a:rPr>
                  <a:t>Removed</a:t>
                </a:r>
                <a:endParaRPr lang="en-US">
                  <a:latin typeface="Arial"/>
                  <a:cs typeface="Arial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3F360A-557C-4F33-BC99-AA8D7022E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133" y="4316702"/>
                <a:ext cx="0" cy="388873"/>
              </a:xfrm>
              <a:prstGeom prst="straightConnector1">
                <a:avLst/>
              </a:prstGeom>
              <a:ln w="57150">
                <a:solidFill>
                  <a:srgbClr val="5D973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1B596DC-8CAB-482F-A82C-91BE3AA7B1C0}"/>
                </a:ext>
              </a:extLst>
            </p:cNvPr>
            <p:cNvCxnSpPr/>
            <p:nvPr/>
          </p:nvCxnSpPr>
          <p:spPr>
            <a:xfrm>
              <a:off x="4351057" y="3136110"/>
              <a:ext cx="1010961" cy="1805058"/>
            </a:xfrm>
            <a:prstGeom prst="straightConnector1">
              <a:avLst/>
            </a:prstGeom>
            <a:ln w="57150">
              <a:solidFill>
                <a:srgbClr val="5D97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5C18D3A-4F47-47D9-9074-0A1FC1E02FDB}"/>
                </a:ext>
              </a:extLst>
            </p:cNvPr>
            <p:cNvCxnSpPr/>
            <p:nvPr/>
          </p:nvCxnSpPr>
          <p:spPr>
            <a:xfrm>
              <a:off x="7839312" y="3192932"/>
              <a:ext cx="1010961" cy="1805058"/>
            </a:xfrm>
            <a:prstGeom prst="straightConnector1">
              <a:avLst/>
            </a:prstGeom>
            <a:ln w="57150">
              <a:solidFill>
                <a:srgbClr val="5D97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6D7FCC-6D5F-4C88-8C30-FB05EF1A7E82}"/>
                </a:ext>
              </a:extLst>
            </p:cNvPr>
            <p:cNvSpPr txBox="1"/>
            <p:nvPr/>
          </p:nvSpPr>
          <p:spPr>
            <a:xfrm>
              <a:off x="4351057" y="1412776"/>
              <a:ext cx="436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  <a:endParaRPr lang="en-GB" sz="20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AF770-0E65-4620-8CB4-7BEDCA6FE37F}"/>
                </a:ext>
              </a:extLst>
            </p:cNvPr>
            <p:cNvSpPr txBox="1"/>
            <p:nvPr/>
          </p:nvSpPr>
          <p:spPr>
            <a:xfrm>
              <a:off x="5581648" y="4647112"/>
              <a:ext cx="58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endParaRPr lang="en-GB" sz="20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F04DD7-4DCF-47EF-A010-6878BD964EA9}"/>
                  </a:ext>
                </a:extLst>
              </p:cNvPr>
              <p:cNvSpPr txBox="1"/>
              <p:nvPr/>
            </p:nvSpPr>
            <p:spPr>
              <a:xfrm>
                <a:off x="23392" y="1351799"/>
                <a:ext cx="4405901" cy="44012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r>
                  <a:rPr lang="hu-HU" sz="2000">
                    <a:latin typeface="Arial"/>
                    <a:cs typeface="Arial"/>
                  </a:rPr>
                  <a:t>Irreversible </a:t>
                </a:r>
                <a:r>
                  <a:rPr lang="hu-HU" sz="2000" err="1">
                    <a:latin typeface="Arial"/>
                    <a:cs typeface="Arial"/>
                  </a:rPr>
                  <a:t>process</a:t>
                </a:r>
                <a:endParaRPr lang="en-US" err="1">
                  <a:latin typeface="Calibri"/>
                  <a:cs typeface="Calibri"/>
                </a:endParaRPr>
              </a:p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endParaRPr lang="hu-HU" sz="2000">
                  <a:latin typeface="Arial"/>
                  <a:cs typeface="Arial"/>
                </a:endParaRPr>
              </a:p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r>
                  <a:rPr lang="hu-HU" sz="2000">
                    <a:latin typeface="Arial"/>
                    <a:cs typeface="Arial"/>
                  </a:rPr>
                  <a:t>A </a:t>
                </a:r>
                <a:r>
                  <a:rPr lang="hu-HU" sz="2000" err="1">
                    <a:latin typeface="Arial"/>
                    <a:cs typeface="Arial"/>
                  </a:rPr>
                  <a:t>gas</a:t>
                </a:r>
                <a:r>
                  <a:rPr lang="hu-HU" sz="2000">
                    <a:latin typeface="Arial"/>
                    <a:cs typeface="Arial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2000">
                    <a:latin typeface="Arial"/>
                    <a:cs typeface="Arial"/>
                  </a:rPr>
                  <a:t> is </a:t>
                </a:r>
                <a:r>
                  <a:rPr lang="hu-HU" sz="2000" err="1">
                    <a:latin typeface="Arial"/>
                    <a:cs typeface="Arial"/>
                  </a:rPr>
                  <a:t>contained</a:t>
                </a:r>
                <a:r>
                  <a:rPr lang="hu-HU" sz="2000">
                    <a:latin typeface="Arial"/>
                    <a:cs typeface="Arial"/>
                  </a:rPr>
                  <a:t> in </a:t>
                </a:r>
                <a:r>
                  <a:rPr lang="hu-HU" sz="2000" err="1">
                    <a:latin typeface="Arial"/>
                    <a:cs typeface="Arial"/>
                  </a:rPr>
                  <a:t>the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left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side</a:t>
                </a:r>
                <a:r>
                  <a:rPr lang="hu-HU" sz="2000">
                    <a:latin typeface="Arial"/>
                    <a:cs typeface="Arial"/>
                  </a:rPr>
                  <a:t> of </a:t>
                </a:r>
                <a:r>
                  <a:rPr lang="hu-HU" sz="2000" err="1">
                    <a:latin typeface="Arial"/>
                    <a:cs typeface="Arial"/>
                  </a:rPr>
                  <a:t>thermally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insulated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container</a:t>
                </a:r>
                <a:endParaRPr lang="hu-HU" sz="2000">
                  <a:latin typeface="Arial"/>
                  <a:cs typeface="Arial"/>
                </a:endParaRPr>
              </a:p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endParaRPr lang="hu-HU" sz="2000">
                  <a:latin typeface="Arial"/>
                  <a:cs typeface="Arial"/>
                </a:endParaRPr>
              </a:p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r>
                  <a:rPr lang="hu-HU" sz="2000" err="1">
                    <a:latin typeface="Arial"/>
                    <a:cs typeface="Arial"/>
                  </a:rPr>
                  <a:t>Removing</a:t>
                </a:r>
                <a:r>
                  <a:rPr lang="hu-HU" sz="2000">
                    <a:latin typeface="Arial"/>
                    <a:cs typeface="Arial"/>
                  </a:rPr>
                  <a:t>  </a:t>
                </a:r>
                <a:r>
                  <a:rPr lang="hu-HU" sz="2000" err="1">
                    <a:latin typeface="Arial"/>
                    <a:cs typeface="Arial"/>
                  </a:rPr>
                  <a:t>barrier</a:t>
                </a:r>
                <a:r>
                  <a:rPr lang="hu-HU" sz="2000">
                    <a:latin typeface="Arial"/>
                    <a:cs typeface="Arial"/>
                  </a:rPr>
                  <a:t>, </a:t>
                </a:r>
                <a:r>
                  <a:rPr lang="hu-HU" sz="2000" err="1">
                    <a:latin typeface="Arial"/>
                    <a:cs typeface="Arial"/>
                  </a:rPr>
                  <a:t>the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gas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expands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into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the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whole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container</a:t>
                </a:r>
                <a:r>
                  <a:rPr lang="hu-HU" sz="2000">
                    <a:latin typeface="Arial"/>
                    <a:cs typeface="Arial"/>
                  </a:rPr>
                  <a:t> (</a:t>
                </a:r>
                <a:r>
                  <a:rPr lang="hu-HU" sz="2000">
                    <a:solidFill>
                      <a:srgbClr val="5D9732"/>
                    </a:solidFill>
                    <a:latin typeface="Arial"/>
                    <a:cs typeface="Arial"/>
                  </a:rPr>
                  <a:t>2.</a:t>
                </a:r>
                <a:r>
                  <a:rPr lang="hu-HU" sz="2000">
                    <a:latin typeface="Arial"/>
                    <a:cs typeface="Arial"/>
                  </a:rPr>
                  <a:t>) </a:t>
                </a:r>
                <a:r>
                  <a:rPr lang="hu-HU" sz="2000" err="1">
                    <a:latin typeface="Arial"/>
                    <a:cs typeface="Arial"/>
                  </a:rPr>
                  <a:t>to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equalise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the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pressure</a:t>
                </a:r>
                <a:endParaRPr lang="hu-HU" sz="2000">
                  <a:latin typeface="Arial"/>
                  <a:cs typeface="Arial"/>
                </a:endParaRPr>
              </a:p>
              <a:p>
                <a:pPr>
                  <a:buClr>
                    <a:srgbClr val="5D9732"/>
                  </a:buClr>
                </a:pPr>
                <a:endParaRPr lang="hu-HU" sz="2000">
                  <a:latin typeface="Arial"/>
                  <a:cs typeface="Arial"/>
                </a:endParaRPr>
              </a:p>
              <a:p>
                <a:pPr marL="285750" indent="-285750">
                  <a:buClr>
                    <a:srgbClr val="5D9732"/>
                  </a:buClr>
                  <a:buFont typeface="Wingdings" panose="05000000000000000000" pitchFamily="2" charset="2"/>
                  <a:buChar char="Ø"/>
                </a:pPr>
                <a:r>
                  <a:rPr lang="hu-HU" sz="2000" err="1">
                    <a:latin typeface="Arial"/>
                    <a:cs typeface="Arial"/>
                  </a:rPr>
                  <a:t>Problem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for</a:t>
                </a:r>
                <a:r>
                  <a:rPr lang="hu-HU" sz="2000">
                    <a:latin typeface="Arial"/>
                    <a:cs typeface="Arial"/>
                  </a:rPr>
                  <a:t> MAQM? </a:t>
                </a:r>
                <a:r>
                  <a:rPr lang="hu-HU" sz="2000" err="1">
                    <a:latin typeface="Arial"/>
                    <a:cs typeface="Arial"/>
                  </a:rPr>
                  <a:t>Atoms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disperse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from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their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position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within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memory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cell</a:t>
                </a:r>
                <a:r>
                  <a:rPr lang="hu-HU" sz="2000">
                    <a:latin typeface="Arial"/>
                    <a:cs typeface="Arial"/>
                  </a:rPr>
                  <a:t>, and </a:t>
                </a:r>
                <a:r>
                  <a:rPr lang="hu-HU" sz="2000" err="1">
                    <a:latin typeface="Arial"/>
                    <a:cs typeface="Arial"/>
                  </a:rPr>
                  <a:t>states</a:t>
                </a:r>
                <a:r>
                  <a:rPr lang="hu-HU" sz="2000">
                    <a:latin typeface="Arial"/>
                    <a:cs typeface="Arial"/>
                  </a:rPr>
                  <a:t> </a:t>
                </a:r>
                <a:r>
                  <a:rPr lang="hu-HU" sz="2000" err="1">
                    <a:latin typeface="Arial"/>
                    <a:cs typeface="Arial"/>
                  </a:rPr>
                  <a:t>cannot</a:t>
                </a:r>
                <a:r>
                  <a:rPr lang="hu-HU" sz="2000">
                    <a:latin typeface="Arial"/>
                    <a:cs typeface="Arial"/>
                  </a:rPr>
                  <a:t> be </a:t>
                </a:r>
                <a:r>
                  <a:rPr lang="hu-HU" sz="2000" err="1">
                    <a:latin typeface="Arial"/>
                    <a:cs typeface="Arial"/>
                  </a:rPr>
                  <a:t>retrieved</a:t>
                </a:r>
                <a:endParaRPr lang="hu-HU" sz="200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F04DD7-4DCF-47EF-A010-6878BD964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" y="1351799"/>
                <a:ext cx="4405901" cy="4401205"/>
              </a:xfrm>
              <a:prstGeom prst="rect">
                <a:avLst/>
              </a:prstGeom>
              <a:blipFill>
                <a:blip r:embed="rId3"/>
                <a:stretch>
                  <a:fillRect l="-1245" t="-970" r="-1245" b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88322E-24A2-4299-8630-CE88E674DBD2}"/>
              </a:ext>
            </a:extLst>
          </p:cNvPr>
          <p:cNvSpPr txBox="1"/>
          <p:nvPr/>
        </p:nvSpPr>
        <p:spPr>
          <a:xfrm>
            <a:off x="8697001" y="6436959"/>
            <a:ext cx="5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353C48E-559D-4091-986A-6D876EC8D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3" y="1495639"/>
            <a:ext cx="5068934" cy="48414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-1" y="6326230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10854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800" b="1" err="1">
                <a:latin typeface="Arial"/>
                <a:ea typeface="Malgun Gothic"/>
                <a:cs typeface="Arial"/>
              </a:rPr>
              <a:t>Introduction</a:t>
            </a:r>
            <a:r>
              <a:rPr lang="hu-HU" sz="2800" b="1">
                <a:latin typeface="Arial"/>
                <a:ea typeface="Malgun Gothic"/>
                <a:cs typeface="Arial"/>
              </a:rPr>
              <a:t>: </a:t>
            </a:r>
            <a:r>
              <a:rPr lang="hu-HU" sz="2800" b="1" err="1">
                <a:latin typeface="Arial"/>
                <a:ea typeface="Malgun Gothic"/>
                <a:cs typeface="Arial"/>
              </a:rPr>
              <a:t>Optical</a:t>
            </a:r>
            <a:r>
              <a:rPr lang="hu-HU" sz="2800" b="1">
                <a:latin typeface="Arial"/>
                <a:ea typeface="Malgun Gothic"/>
                <a:cs typeface="Arial"/>
              </a:rPr>
              <a:t> </a:t>
            </a:r>
            <a:r>
              <a:rPr lang="hu-HU" sz="2800" b="1" err="1">
                <a:latin typeface="Arial"/>
                <a:ea typeface="Malgun Gothic"/>
                <a:cs typeface="Arial"/>
              </a:rPr>
              <a:t>Tweezers</a:t>
            </a:r>
            <a:endParaRPr lang="en-GB" sz="2800">
              <a:latin typeface="Arial"/>
              <a:ea typeface="Malgun Gothic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56548-E02B-481A-9236-5238396268E6}"/>
              </a:ext>
            </a:extLst>
          </p:cNvPr>
          <p:cNvSpPr txBox="1"/>
          <p:nvPr/>
        </p:nvSpPr>
        <p:spPr>
          <a:xfrm>
            <a:off x="288545" y="1351828"/>
            <a:ext cx="4870301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What is it: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Instrument that uses highly </a:t>
            </a: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	  	    f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ocused</a:t>
            </a: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beam to trap </a:t>
            </a: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	  	    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and move atoms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How it works: </a:t>
            </a:r>
          </a:p>
          <a:p>
            <a:pPr marL="342900" indent="-34290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Laser beam  (</a:t>
            </a:r>
            <a:r>
              <a:rPr lang="en-GB" b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) – typically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Nd:YAG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– focused by a microscope objective (</a:t>
            </a:r>
            <a:r>
              <a:rPr lang="en-GB" b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endParaRPr 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>
                <a:latin typeface="Arial"/>
                <a:cs typeface="Arial"/>
              </a:rPr>
              <a:t>Beam waist </a:t>
            </a:r>
            <a:r>
              <a:rPr lang="hu-HU">
                <a:latin typeface="Arial"/>
                <a:cs typeface="Arial"/>
              </a:rPr>
              <a:t>(</a:t>
            </a:r>
            <a:r>
              <a:rPr lang="hu-HU" b="1">
                <a:solidFill>
                  <a:srgbClr val="00CC00"/>
                </a:solidFill>
                <a:latin typeface="Arial"/>
                <a:cs typeface="Arial"/>
              </a:rPr>
              <a:t>C</a:t>
            </a:r>
            <a:r>
              <a:rPr lang="hu-HU">
                <a:latin typeface="Arial"/>
                <a:cs typeface="Arial"/>
              </a:rPr>
              <a:t>) - </a:t>
            </a:r>
            <a:r>
              <a:rPr lang="hu-HU" err="1">
                <a:latin typeface="Arial"/>
                <a:cs typeface="Arial"/>
              </a:rPr>
              <a:t>point</a:t>
            </a:r>
            <a:r>
              <a:rPr lang="hu-HU">
                <a:latin typeface="Arial"/>
                <a:cs typeface="Arial"/>
              </a:rPr>
              <a:t> of</a:t>
            </a:r>
            <a:r>
              <a:rPr lang="en-GB">
                <a:latin typeface="Arial"/>
                <a:cs typeface="Arial"/>
              </a:rPr>
              <a:t> strongest E-field gradient attracts </a:t>
            </a:r>
            <a:r>
              <a:rPr lang="hu-HU" err="1">
                <a:latin typeface="Arial"/>
                <a:cs typeface="Arial"/>
              </a:rPr>
              <a:t>atoms</a:t>
            </a:r>
            <a:r>
              <a:rPr lang="hu-HU">
                <a:latin typeface="Arial"/>
                <a:cs typeface="Arial"/>
              </a:rPr>
              <a:t>      </a:t>
            </a:r>
            <a:r>
              <a:rPr lang="hu-HU" err="1">
                <a:latin typeface="Arial"/>
                <a:cs typeface="Arial"/>
              </a:rPr>
              <a:t>atoms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confined</a:t>
            </a:r>
            <a:r>
              <a:rPr lang="hu-HU">
                <a:latin typeface="Arial"/>
                <a:cs typeface="Arial"/>
              </a:rPr>
              <a:t> in x</a:t>
            </a:r>
          </a:p>
          <a:p>
            <a:endParaRPr lang="hu-HU">
              <a:latin typeface="Arial"/>
              <a:cs typeface="Arial"/>
            </a:endParaRPr>
          </a:p>
          <a:p>
            <a:pPr marL="342900" indent="-34290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cs typeface="Arial"/>
              </a:rPr>
              <a:t>Light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gets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absorbed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or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scattered</a:t>
            </a:r>
            <a:r>
              <a:rPr lang="hu-HU">
                <a:latin typeface="Arial"/>
                <a:cs typeface="Arial"/>
              </a:rPr>
              <a:t>      </a:t>
            </a:r>
          </a:p>
          <a:p>
            <a:pPr>
              <a:buClr>
                <a:srgbClr val="5D9732"/>
              </a:buClr>
            </a:pPr>
            <a:r>
              <a:rPr lang="hu-HU">
                <a:latin typeface="Arial"/>
                <a:cs typeface="Arial"/>
              </a:rPr>
              <a:t>            momentum is </a:t>
            </a:r>
            <a:r>
              <a:rPr lang="hu-HU" err="1">
                <a:latin typeface="Arial"/>
                <a:cs typeface="Arial"/>
              </a:rPr>
              <a:t>conserved</a:t>
            </a:r>
            <a:endParaRPr lang="hu-HU">
              <a:latin typeface="Arial"/>
              <a:cs typeface="Arial"/>
            </a:endParaRPr>
          </a:p>
          <a:p>
            <a:pPr>
              <a:buClr>
                <a:srgbClr val="5D9732"/>
              </a:buClr>
            </a:pPr>
            <a:r>
              <a:rPr lang="hu-HU">
                <a:latin typeface="Arial"/>
                <a:cs typeface="Arial"/>
              </a:rPr>
              <a:t>             </a:t>
            </a:r>
            <a:r>
              <a:rPr lang="hu-HU" err="1">
                <a:latin typeface="Arial"/>
                <a:cs typeface="Arial"/>
              </a:rPr>
              <a:t>atoms</a:t>
            </a:r>
            <a:r>
              <a:rPr lang="hu-HU">
                <a:latin typeface="Arial"/>
                <a:cs typeface="Arial"/>
              </a:rPr>
              <a:t> </a:t>
            </a:r>
            <a:r>
              <a:rPr lang="hu-HU" err="1">
                <a:latin typeface="Arial"/>
                <a:cs typeface="Arial"/>
              </a:rPr>
              <a:t>confined</a:t>
            </a:r>
            <a:r>
              <a:rPr lang="hu-HU">
                <a:latin typeface="Arial"/>
                <a:cs typeface="Arial"/>
              </a:rPr>
              <a:t> in y</a:t>
            </a:r>
          </a:p>
        </p:txBody>
      </p:sp>
      <p:pic>
        <p:nvPicPr>
          <p:cNvPr id="7" name="Picture 6" descr="A person with a white beard&#10;&#10;Description automatically generated with medium confidence">
            <a:extLst>
              <a:ext uri="{FF2B5EF4-FFF2-40B4-BE49-F238E27FC236}">
                <a16:creationId xmlns:a16="http://schemas.microsoft.com/office/drawing/2014/main" id="{F090CD15-AB27-4138-A07A-04E5A4E9D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14" y="1101381"/>
            <a:ext cx="1112107" cy="1482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2C8000-27A0-40B4-AFAC-A53847EBB300}"/>
              </a:ext>
            </a:extLst>
          </p:cNvPr>
          <p:cNvSpPr txBox="1"/>
          <p:nvPr/>
        </p:nvSpPr>
        <p:spPr>
          <a:xfrm>
            <a:off x="4211960" y="4556017"/>
            <a:ext cx="46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>
                <a:solidFill>
                  <a:srgbClr val="00CC00"/>
                </a:solidFill>
              </a:rPr>
              <a:t>A</a:t>
            </a:r>
            <a:endParaRPr lang="en-GB" sz="2000" b="1">
              <a:solidFill>
                <a:srgbClr val="00CC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4BD82-4AAC-4D95-BF1E-F601D563BB04}"/>
              </a:ext>
            </a:extLst>
          </p:cNvPr>
          <p:cNvSpPr txBox="1"/>
          <p:nvPr/>
        </p:nvSpPr>
        <p:spPr>
          <a:xfrm>
            <a:off x="6830202" y="3673917"/>
            <a:ext cx="52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>
                <a:solidFill>
                  <a:srgbClr val="00CC00"/>
                </a:solidFill>
              </a:rPr>
              <a:t>B</a:t>
            </a:r>
            <a:endParaRPr lang="en-GB" sz="2000" b="1">
              <a:solidFill>
                <a:srgbClr val="00CC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EE469-26F4-492B-8081-185100BB10BF}"/>
              </a:ext>
            </a:extLst>
          </p:cNvPr>
          <p:cNvSpPr txBox="1"/>
          <p:nvPr/>
        </p:nvSpPr>
        <p:spPr>
          <a:xfrm>
            <a:off x="8241883" y="3345508"/>
            <a:ext cx="63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>
                <a:solidFill>
                  <a:srgbClr val="00B050"/>
                </a:solidFill>
              </a:rPr>
              <a:t>C</a:t>
            </a:r>
            <a:endParaRPr lang="en-GB" sz="2000" b="1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3A783A-B390-4030-A9A8-A4F8BBB88641}"/>
              </a:ext>
            </a:extLst>
          </p:cNvPr>
          <p:cNvCxnSpPr>
            <a:cxnSpLocks/>
          </p:cNvCxnSpPr>
          <p:nvPr/>
        </p:nvCxnSpPr>
        <p:spPr>
          <a:xfrm>
            <a:off x="748169" y="5373216"/>
            <a:ext cx="288032" cy="0"/>
          </a:xfrm>
          <a:prstGeom prst="straightConnector1">
            <a:avLst/>
          </a:prstGeom>
          <a:ln w="38100">
            <a:solidFill>
              <a:srgbClr val="5D973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492BF5-4435-43A6-9AF2-9FAF3CA0F58F}"/>
              </a:ext>
            </a:extLst>
          </p:cNvPr>
          <p:cNvCxnSpPr>
            <a:cxnSpLocks/>
          </p:cNvCxnSpPr>
          <p:nvPr/>
        </p:nvCxnSpPr>
        <p:spPr>
          <a:xfrm>
            <a:off x="8241883" y="2348880"/>
            <a:ext cx="794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E0A8A0-1AD1-4FCB-84E7-C974168EEF22}"/>
              </a:ext>
            </a:extLst>
          </p:cNvPr>
          <p:cNvCxnSpPr>
            <a:cxnSpLocks/>
          </p:cNvCxnSpPr>
          <p:nvPr/>
        </p:nvCxnSpPr>
        <p:spPr>
          <a:xfrm flipV="1">
            <a:off x="8241883" y="1556792"/>
            <a:ext cx="0" cy="792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8EC44-ACA7-4EA9-B529-9F203F779525}"/>
              </a:ext>
            </a:extLst>
          </p:cNvPr>
          <p:cNvSpPr txBox="1"/>
          <p:nvPr/>
        </p:nvSpPr>
        <p:spPr>
          <a:xfrm>
            <a:off x="8892481" y="1984936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x</a:t>
            </a:r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72E182-2EC4-41C5-9F45-E6849DC23920}"/>
              </a:ext>
            </a:extLst>
          </p:cNvPr>
          <p:cNvSpPr txBox="1"/>
          <p:nvPr/>
        </p:nvSpPr>
        <p:spPr>
          <a:xfrm>
            <a:off x="8284471" y="1465380"/>
            <a:ext cx="52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y</a:t>
            </a:r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73A5D8-950D-4EE3-AFB5-24FFB4347E19}"/>
              </a:ext>
            </a:extLst>
          </p:cNvPr>
          <p:cNvSpPr txBox="1"/>
          <p:nvPr/>
        </p:nvSpPr>
        <p:spPr>
          <a:xfrm>
            <a:off x="5356322" y="2260471"/>
            <a:ext cx="13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Arthur </a:t>
            </a:r>
            <a:r>
              <a:rPr lang="hu-HU" sz="16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Askin</a:t>
            </a:r>
            <a:endParaRPr lang="en-GB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FCD8C2-B77D-42F4-9C49-207C2B1C2363}"/>
              </a:ext>
            </a:extLst>
          </p:cNvPr>
          <p:cNvSpPr txBox="1"/>
          <p:nvPr/>
        </p:nvSpPr>
        <p:spPr>
          <a:xfrm>
            <a:off x="8056197" y="5875419"/>
            <a:ext cx="326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/>
              <a:t>Image </a:t>
            </a:r>
            <a:r>
              <a:rPr lang="hu-HU" sz="1200" err="1"/>
              <a:t>source</a:t>
            </a:r>
            <a:r>
              <a:rPr lang="hu-HU" sz="1200"/>
              <a:t>: </a:t>
            </a:r>
          </a:p>
          <a:p>
            <a:r>
              <a:rPr lang="hu-HU" sz="1200"/>
              <a:t>Wikipedia</a:t>
            </a:r>
            <a:endParaRPr lang="en-GB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11EB0C-C062-4AAD-8DD8-17F732B1123A}"/>
              </a:ext>
            </a:extLst>
          </p:cNvPr>
          <p:cNvCxnSpPr>
            <a:cxnSpLocks/>
          </p:cNvCxnSpPr>
          <p:nvPr/>
        </p:nvCxnSpPr>
        <p:spPr>
          <a:xfrm>
            <a:off x="3059832" y="4005064"/>
            <a:ext cx="288032" cy="0"/>
          </a:xfrm>
          <a:prstGeom prst="straightConnector1">
            <a:avLst/>
          </a:prstGeom>
          <a:ln w="38100">
            <a:solidFill>
              <a:srgbClr val="5D973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2AF888-A33E-4397-84F2-D74B8BB9438D}"/>
              </a:ext>
            </a:extLst>
          </p:cNvPr>
          <p:cNvCxnSpPr>
            <a:cxnSpLocks/>
          </p:cNvCxnSpPr>
          <p:nvPr/>
        </p:nvCxnSpPr>
        <p:spPr>
          <a:xfrm>
            <a:off x="748169" y="5157192"/>
            <a:ext cx="288032" cy="0"/>
          </a:xfrm>
          <a:prstGeom prst="straightConnector1">
            <a:avLst/>
          </a:prstGeom>
          <a:ln w="38100">
            <a:solidFill>
              <a:srgbClr val="5D973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4E107F-B3DB-4783-A097-F733C422C56B}"/>
              </a:ext>
            </a:extLst>
          </p:cNvPr>
          <p:cNvSpPr txBox="1"/>
          <p:nvPr/>
        </p:nvSpPr>
        <p:spPr>
          <a:xfrm>
            <a:off x="8598024" y="641916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endParaRPr lang="en-GB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1B96C-2B02-476F-A472-51925FF800F5}"/>
              </a:ext>
            </a:extLst>
          </p:cNvPr>
          <p:cNvSpPr/>
          <p:nvPr/>
        </p:nvSpPr>
        <p:spPr>
          <a:xfrm>
            <a:off x="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en-GB" sz="2800" b="1">
                <a:latin typeface="Arial"/>
                <a:ea typeface="Malgun Gothic"/>
                <a:cs typeface="Arial"/>
              </a:rPr>
              <a:t>Proposed Methodology</a:t>
            </a:r>
            <a:endParaRPr lang="en-GB" sz="2800" b="1">
              <a:latin typeface="Arial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26231"/>
            <a:ext cx="6950537" cy="531769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93E173-A739-4278-96BD-855C6E8DC0DB}"/>
              </a:ext>
            </a:extLst>
          </p:cNvPr>
          <p:cNvGrpSpPr/>
          <p:nvPr/>
        </p:nvGrpSpPr>
        <p:grpSpPr>
          <a:xfrm>
            <a:off x="317090" y="2046384"/>
            <a:ext cx="5687694" cy="2004027"/>
            <a:chOff x="827584" y="2823613"/>
            <a:chExt cx="7161255" cy="28861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FA5D47-6D98-4F1E-A15D-8855FADE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823613"/>
              <a:ext cx="7106642" cy="2867425"/>
            </a:xfrm>
            <a:prstGeom prst="rect">
              <a:avLst/>
            </a:prstGeom>
            <a:ln>
              <a:solidFill>
                <a:srgbClr val="AECB98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F5BB97-C9ED-46C1-A13C-6A7412A8F844}"/>
                </a:ext>
              </a:extLst>
            </p:cNvPr>
            <p:cNvSpPr txBox="1"/>
            <p:nvPr/>
          </p:nvSpPr>
          <p:spPr>
            <a:xfrm>
              <a:off x="7426959" y="5177853"/>
              <a:ext cx="561880" cy="53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[1]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2EF944-2CDC-42BC-8E09-C973087A3E93}"/>
              </a:ext>
            </a:extLst>
          </p:cNvPr>
          <p:cNvGrpSpPr/>
          <p:nvPr/>
        </p:nvGrpSpPr>
        <p:grpSpPr>
          <a:xfrm>
            <a:off x="6083710" y="1931229"/>
            <a:ext cx="2743200" cy="3629722"/>
            <a:chOff x="3930445" y="2152455"/>
            <a:chExt cx="2743200" cy="3629722"/>
          </a:xfrm>
        </p:grpSpPr>
        <p:pic>
          <p:nvPicPr>
            <p:cNvPr id="3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02E9CA67-DE22-4AD4-90F5-46585D25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0445" y="2152455"/>
              <a:ext cx="2743200" cy="3629722"/>
            </a:xfrm>
            <a:prstGeom prst="rect">
              <a:avLst/>
            </a:prstGeom>
            <a:ln>
              <a:solidFill>
                <a:srgbClr val="5D9732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4EA5B5-31D4-44A2-9739-5925EFF56EF6}"/>
                </a:ext>
              </a:extLst>
            </p:cNvPr>
            <p:cNvSpPr txBox="1"/>
            <p:nvPr/>
          </p:nvSpPr>
          <p:spPr>
            <a:xfrm>
              <a:off x="3967316" y="2263876"/>
              <a:ext cx="4498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5F49903-85F8-4A49-9283-5A882D0336C1}"/>
              </a:ext>
            </a:extLst>
          </p:cNvPr>
          <p:cNvSpPr txBox="1"/>
          <p:nvPr/>
        </p:nvSpPr>
        <p:spPr>
          <a:xfrm>
            <a:off x="8658200" y="643773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AD32-F27F-407A-BA90-9FB1CD0F398C}"/>
              </a:ext>
            </a:extLst>
          </p:cNvPr>
          <p:cNvSpPr/>
          <p:nvPr/>
        </p:nvSpPr>
        <p:spPr>
          <a:xfrm>
            <a:off x="342292" y="2097653"/>
            <a:ext cx="294470" cy="234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5F683-4E48-4ECC-8439-E62B1B195291}"/>
              </a:ext>
            </a:extLst>
          </p:cNvPr>
          <p:cNvSpPr txBox="1"/>
          <p:nvPr/>
        </p:nvSpPr>
        <p:spPr>
          <a:xfrm>
            <a:off x="-23127" y="4220118"/>
            <a:ext cx="62448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/>
              <a:t>Current state of the art, confines atomic ensemble with MOTs</a:t>
            </a:r>
            <a:endParaRPr lang="hu-HU"/>
          </a:p>
          <a:p>
            <a:pPr>
              <a:buClr>
                <a:srgbClr val="5D9732"/>
              </a:buClr>
            </a:pPr>
            <a:endParaRPr lang="en-US">
              <a:cs typeface="Calibri"/>
            </a:endParaRPr>
          </a:p>
          <a:p>
            <a:pPr marL="285750" indent="-285750">
              <a:buClr>
                <a:srgbClr val="5D9732"/>
              </a:buClr>
              <a:buFont typeface="Wingdings"/>
              <a:buChar char="Ø"/>
            </a:pPr>
            <a:r>
              <a:rPr lang="en-US">
                <a:cs typeface="Calibri"/>
              </a:rPr>
              <a:t>Replace MOTs with optical tweezers trap can give greater robustness against particle loss</a:t>
            </a:r>
          </a:p>
        </p:txBody>
      </p:sp>
    </p:spTree>
    <p:extLst>
      <p:ext uri="{BB962C8B-B14F-4D97-AF65-F5344CB8AC3E}">
        <p14:creationId xmlns:p14="http://schemas.microsoft.com/office/powerpoint/2010/main" val="20525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457AD-ED63-4022-A0AA-E62E4A1D2114}"/>
              </a:ext>
            </a:extLst>
          </p:cNvPr>
          <p:cNvSpPr/>
          <p:nvPr/>
        </p:nvSpPr>
        <p:spPr>
          <a:xfrm>
            <a:off x="-5770" y="6326231"/>
            <a:ext cx="9144000" cy="531769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15988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512"/>
            <a:ext cx="7615988" cy="1014321"/>
          </a:xfrm>
        </p:spPr>
        <p:txBody>
          <a:bodyPr lIns="91440" tIns="45720" rIns="91440" bIns="45720" anchor="ctr"/>
          <a:lstStyle/>
          <a:p>
            <a:pPr algn="ctr"/>
            <a:r>
              <a:rPr lang="hu-HU" sz="2800" b="1" err="1">
                <a:latin typeface="Arial"/>
                <a:ea typeface="Malgun Gothic"/>
                <a:cs typeface="Arial"/>
              </a:rPr>
              <a:t>Objectives</a:t>
            </a:r>
            <a:r>
              <a:rPr lang="hu-HU" sz="2800" b="1">
                <a:latin typeface="Arial"/>
                <a:ea typeface="Malgun Gothic"/>
                <a:cs typeface="Arial"/>
              </a:rPr>
              <a:t> </a:t>
            </a:r>
            <a:endParaRPr lang="en-GB" sz="2800" b="1">
              <a:latin typeface="Arial"/>
              <a:ea typeface="Malgun Gothic" panose="020B0503020000020004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1E2B93-3696-471D-94EB-612CA436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731" y="6319270"/>
            <a:ext cx="6950537" cy="538730"/>
          </a:xfrm>
        </p:spPr>
        <p:txBody>
          <a:bodyPr tIns="90000" anchor="ctr" anchorCtr="0">
            <a:no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  <a:latin typeface="Arial"/>
                <a:cs typeface="Arial"/>
              </a:rPr>
              <a:t>MITIGATING JOULE EXPANSION IN MULTICELL ATOMIC QUANTUM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22DBF-303B-479A-926D-C406DA2473EC}"/>
              </a:ext>
            </a:extLst>
          </p:cNvPr>
          <p:cNvSpPr txBox="1"/>
          <p:nvPr/>
        </p:nvSpPr>
        <p:spPr>
          <a:xfrm>
            <a:off x="1096731" y="1700808"/>
            <a:ext cx="709228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Build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the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experimental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setup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for</a:t>
            </a:r>
            <a:r>
              <a:rPr lang="hu-HU">
                <a:latin typeface="Arial"/>
                <a:ea typeface="Malgun Gothic"/>
                <a:cs typeface="Arial"/>
              </a:rPr>
              <a:t> MQAM </a:t>
            </a:r>
            <a:r>
              <a:rPr lang="hu-HU" err="1">
                <a:latin typeface="Arial"/>
                <a:ea typeface="Malgun Gothic"/>
                <a:cs typeface="Arial"/>
              </a:rPr>
              <a:t>with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optical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tweezers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array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trap</a:t>
            </a:r>
            <a:r>
              <a:rPr lang="hu-HU">
                <a:latin typeface="Arial"/>
                <a:ea typeface="Malgun Gothic"/>
                <a:cs typeface="Arial"/>
              </a:rPr>
              <a:t> [2]</a:t>
            </a:r>
            <a:endParaRPr lang="en-US"/>
          </a:p>
          <a:p>
            <a:pPr marL="742950" lvl="1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Achieve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current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state</a:t>
            </a:r>
            <a:r>
              <a:rPr lang="hu-HU">
                <a:latin typeface="Arial"/>
                <a:ea typeface="Malgun Gothic"/>
                <a:cs typeface="Arial"/>
              </a:rPr>
              <a:t>-of-</a:t>
            </a:r>
            <a:r>
              <a:rPr lang="hu-HU" err="1">
                <a:latin typeface="Arial"/>
                <a:ea typeface="Malgun Gothic"/>
                <a:cs typeface="Arial"/>
              </a:rPr>
              <a:t>the</a:t>
            </a:r>
            <a:r>
              <a:rPr lang="hu-HU">
                <a:latin typeface="Arial"/>
                <a:ea typeface="Malgun Gothic"/>
                <a:cs typeface="Arial"/>
              </a:rPr>
              <a:t>-art </a:t>
            </a:r>
            <a:r>
              <a:rPr lang="hu-HU" err="1">
                <a:latin typeface="Arial"/>
                <a:ea typeface="Malgun Gothic"/>
                <a:cs typeface="Arial"/>
              </a:rPr>
              <a:t>memory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cell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lifespan</a:t>
            </a:r>
            <a:r>
              <a:rPr lang="hu-HU">
                <a:latin typeface="Arial"/>
                <a:ea typeface="Malgun Gothic"/>
                <a:cs typeface="Arial"/>
              </a:rPr>
              <a:t> of 1ms [1]</a:t>
            </a:r>
          </a:p>
          <a:p>
            <a:pPr marL="742950" lvl="1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Surpass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current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state</a:t>
            </a:r>
            <a:r>
              <a:rPr lang="hu-HU">
                <a:latin typeface="Arial"/>
                <a:ea typeface="Malgun Gothic"/>
                <a:cs typeface="Arial"/>
              </a:rPr>
              <a:t>-of-</a:t>
            </a:r>
            <a:r>
              <a:rPr lang="hu-HU" err="1">
                <a:latin typeface="Arial"/>
                <a:ea typeface="Malgun Gothic"/>
                <a:cs typeface="Arial"/>
              </a:rPr>
              <a:t>the</a:t>
            </a:r>
            <a:r>
              <a:rPr lang="hu-HU">
                <a:latin typeface="Arial"/>
                <a:ea typeface="Malgun Gothic"/>
                <a:cs typeface="Arial"/>
              </a:rPr>
              <a:t>-art </a:t>
            </a:r>
            <a:r>
              <a:rPr lang="hu-HU" err="1">
                <a:latin typeface="Arial"/>
                <a:ea typeface="Malgun Gothic"/>
                <a:cs typeface="Arial"/>
              </a:rPr>
              <a:t>by</a:t>
            </a:r>
            <a:r>
              <a:rPr lang="hu-HU">
                <a:latin typeface="Arial"/>
                <a:ea typeface="Malgun Gothic"/>
                <a:cs typeface="Arial"/>
              </a:rPr>
              <a:t> 2 </a:t>
            </a:r>
            <a:r>
              <a:rPr lang="hu-HU" err="1">
                <a:latin typeface="Arial"/>
                <a:ea typeface="Malgun Gothic"/>
                <a:cs typeface="Arial"/>
              </a:rPr>
              <a:t>to</a:t>
            </a:r>
            <a:r>
              <a:rPr lang="hu-HU">
                <a:latin typeface="Arial"/>
                <a:ea typeface="Malgun Gothic"/>
                <a:cs typeface="Arial"/>
              </a:rPr>
              <a:t> 3 </a:t>
            </a:r>
            <a:r>
              <a:rPr lang="hu-HU" err="1">
                <a:latin typeface="Arial"/>
                <a:ea typeface="Malgun Gothic"/>
                <a:cs typeface="Arial"/>
              </a:rPr>
              <a:t>orders</a:t>
            </a:r>
            <a:r>
              <a:rPr lang="hu-HU">
                <a:latin typeface="Arial"/>
                <a:ea typeface="Malgun Gothic"/>
                <a:cs typeface="Arial"/>
              </a:rPr>
              <a:t> of </a:t>
            </a:r>
            <a:r>
              <a:rPr lang="hu-HU" err="1">
                <a:latin typeface="Arial"/>
                <a:ea typeface="Malgun Gothic"/>
                <a:cs typeface="Arial"/>
              </a:rPr>
              <a:t>magnitude</a:t>
            </a:r>
            <a:r>
              <a:rPr lang="hu-HU">
                <a:latin typeface="Arial"/>
                <a:ea typeface="Malgun Gothic"/>
                <a:cs typeface="Arial"/>
              </a:rPr>
              <a:t>.</a:t>
            </a:r>
            <a:br>
              <a:rPr lang="hu-HU">
                <a:latin typeface="Arial"/>
                <a:ea typeface="Malgun Gothic"/>
                <a:cs typeface="Arial"/>
              </a:rPr>
            </a:b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Participate</a:t>
            </a:r>
            <a:r>
              <a:rPr lang="hu-HU">
                <a:latin typeface="Arial"/>
                <a:ea typeface="Malgun Gothic"/>
                <a:cs typeface="Arial"/>
              </a:rPr>
              <a:t> in R&amp;D of </a:t>
            </a:r>
            <a:r>
              <a:rPr lang="hu-HU" err="1">
                <a:latin typeface="Arial"/>
                <a:ea typeface="Malgun Gothic"/>
                <a:cs typeface="Arial"/>
              </a:rPr>
              <a:t>with</a:t>
            </a:r>
            <a:r>
              <a:rPr lang="hu-HU">
                <a:latin typeface="Arial"/>
                <a:ea typeface="Malgun Gothic"/>
                <a:cs typeface="Arial"/>
              </a:rPr>
              <a:t> M2Lasers </a:t>
            </a:r>
            <a:r>
              <a:rPr lang="hu-HU" err="1">
                <a:latin typeface="Arial"/>
                <a:ea typeface="Malgun Gothic"/>
                <a:cs typeface="Arial"/>
              </a:rPr>
              <a:t>partners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br>
              <a:rPr lang="hu-HU">
                <a:latin typeface="Arial"/>
                <a:ea typeface="Malgun Gothic"/>
                <a:cs typeface="Arial"/>
              </a:rPr>
            </a:b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Organise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outreach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workshops</a:t>
            </a:r>
            <a:r>
              <a:rPr lang="hu-HU">
                <a:latin typeface="Arial"/>
                <a:ea typeface="Malgun Gothic"/>
                <a:cs typeface="Arial"/>
              </a:rPr>
              <a:t> </a:t>
            </a:r>
            <a:r>
              <a:rPr lang="hu-HU" err="1">
                <a:latin typeface="Arial"/>
                <a:ea typeface="Malgun Gothic"/>
                <a:cs typeface="Arial"/>
              </a:rPr>
              <a:t>on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quantum</a:t>
            </a:r>
            <a:r>
              <a:rPr lang="hu-HU">
                <a:latin typeface="Arial"/>
                <a:ea typeface="Malgun Gothic"/>
                <a:cs typeface="Arial"/>
              </a:rPr>
              <a:t> hardware </a:t>
            </a:r>
            <a:r>
              <a:rPr lang="hu-HU" err="1">
                <a:latin typeface="Arial"/>
                <a:ea typeface="Malgun Gothic"/>
                <a:cs typeface="Arial"/>
              </a:rPr>
              <a:t>with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Chinese</a:t>
            </a:r>
            <a:r>
              <a:rPr lang="hu-HU">
                <a:latin typeface="Arial"/>
                <a:ea typeface="Malgun Gothic"/>
                <a:cs typeface="Arial"/>
              </a:rPr>
              <a:t> </a:t>
            </a:r>
            <a:r>
              <a:rPr lang="hu-HU" err="1">
                <a:latin typeface="Arial"/>
                <a:ea typeface="Malgun Gothic"/>
                <a:cs typeface="Arial"/>
              </a:rPr>
              <a:t>collborators</a:t>
            </a:r>
            <a:endParaRPr lang="hu-HU">
              <a:latin typeface="Arial"/>
              <a:ea typeface="Malgun Gothic"/>
              <a:cs typeface="Arial"/>
            </a:endParaRPr>
          </a:p>
          <a:p>
            <a:pPr>
              <a:buClr>
                <a:srgbClr val="5D9732"/>
              </a:buClr>
            </a:pPr>
            <a:endParaRPr lang="hu-HU">
              <a:latin typeface="Arial"/>
              <a:ea typeface="Malgun Gothic"/>
              <a:cs typeface="Arial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hu-HU" err="1">
                <a:latin typeface="Arial"/>
                <a:ea typeface="Malgun Gothic"/>
                <a:cs typeface="Arial"/>
              </a:rPr>
              <a:t>Publication</a:t>
            </a:r>
            <a:r>
              <a:rPr lang="hu-HU">
                <a:latin typeface="Arial"/>
                <a:ea typeface="Malgun Gothic"/>
                <a:cs typeface="Arial"/>
              </a:rPr>
              <a:t> of </a:t>
            </a:r>
            <a:r>
              <a:rPr lang="hu-HU" err="1">
                <a:latin typeface="Arial"/>
                <a:ea typeface="Malgun Gothic"/>
                <a:cs typeface="Arial"/>
              </a:rPr>
              <a:t>results</a:t>
            </a:r>
            <a:endParaRPr lang="hu-HU">
              <a:solidFill>
                <a:srgbClr val="000000"/>
              </a:solidFill>
              <a:latin typeface="Arial"/>
              <a:ea typeface="Malgun Gothic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4C162-C1C9-404D-9804-F79D87FE7478}"/>
              </a:ext>
            </a:extLst>
          </p:cNvPr>
          <p:cNvSpPr txBox="1"/>
          <p:nvPr/>
        </p:nvSpPr>
        <p:spPr>
          <a:xfrm>
            <a:off x="8620291" y="6403969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endParaRPr lang="en-GB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1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19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PH551 EPSRC Proposal Outline</vt:lpstr>
      <vt:lpstr>Introduction: Quantum Systems </vt:lpstr>
      <vt:lpstr>PowerPoint Presentation</vt:lpstr>
      <vt:lpstr>Introduction: Quantum Repeaters</vt:lpstr>
      <vt:lpstr>Introduction: Quantum Repeaters</vt:lpstr>
      <vt:lpstr>Introduction: Joule Expansion</vt:lpstr>
      <vt:lpstr>Introduction: Optical Tweezers</vt:lpstr>
      <vt:lpstr>Proposed Methodology</vt:lpstr>
      <vt:lpstr>Objectives </vt:lpstr>
      <vt:lpstr>Timeline I</vt:lpstr>
      <vt:lpstr>Timeline II</vt:lpstr>
      <vt:lpstr>Gantt Chart</vt:lpstr>
      <vt:lpstr>Team with Expertise</vt:lpstr>
      <vt:lpstr>Finance and Resources</vt:lpstr>
      <vt:lpstr>Impact </vt:lpstr>
      <vt:lpstr>References</vt:lpstr>
      <vt:lpstr>PowerPoint Presentation</vt:lpstr>
      <vt:lpstr>Optical tweezers</vt:lpstr>
      <vt:lpstr>Experimental Specification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revision>4</cp:revision>
  <dcterms:created xsi:type="dcterms:W3CDTF">2011-09-15T12:59:51Z</dcterms:created>
  <dcterms:modified xsi:type="dcterms:W3CDTF">2022-01-03T18:50:52Z</dcterms:modified>
</cp:coreProperties>
</file>