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B98"/>
    <a:srgbClr val="5D9732"/>
    <a:srgbClr val="2D4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62"/>
  </p:normalViewPr>
  <p:slideViewPr>
    <p:cSldViewPr>
      <p:cViewPr varScale="1">
        <p:scale>
          <a:sx n="111" d="100"/>
          <a:sy n="111" d="100"/>
        </p:scale>
        <p:origin x="10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416D5-B90A-E243-99EC-73AB80EA8DE5}" type="doc">
      <dgm:prSet loTypeId="urn:microsoft.com/office/officeart/2005/8/layout/radial3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B72A5CE7-5E47-414C-BFD6-B8CC16E6BA74}">
      <dgm:prSet phldrT="[Text]" custT="1"/>
      <dgm:spPr/>
      <dgm:t>
        <a:bodyPr/>
        <a:lstStyle/>
        <a:p>
          <a:r>
            <a:rPr lang="en-GB" sz="2000" dirty="0">
              <a:latin typeface="Alegreya Sans" panose="00000500000000000000" pitchFamily="2" charset="0"/>
            </a:rPr>
            <a:t>Innovation</a:t>
          </a:r>
        </a:p>
      </dgm:t>
    </dgm:pt>
    <dgm:pt modelId="{DEF6EEF1-8009-D447-A621-EBDDB10575F3}" type="parTrans" cxnId="{4EAFD6CA-FA78-5241-AC53-A8FE6B1F5316}">
      <dgm:prSet/>
      <dgm:spPr/>
      <dgm:t>
        <a:bodyPr/>
        <a:lstStyle/>
        <a:p>
          <a:endParaRPr lang="en-GB" sz="1000"/>
        </a:p>
      </dgm:t>
    </dgm:pt>
    <dgm:pt modelId="{45757166-A65E-DD40-93EC-D647C4D2248E}" type="sibTrans" cxnId="{4EAFD6CA-FA78-5241-AC53-A8FE6B1F5316}">
      <dgm:prSet/>
      <dgm:spPr/>
      <dgm:t>
        <a:bodyPr/>
        <a:lstStyle/>
        <a:p>
          <a:endParaRPr lang="en-GB" sz="1000"/>
        </a:p>
      </dgm:t>
    </dgm:pt>
    <dgm:pt modelId="{D5DD2FFE-4CD6-9C46-B86D-A123CB03726C}">
      <dgm:prSet phldrT="[Text]" custT="1"/>
      <dgm:spPr/>
      <dgm:t>
        <a:bodyPr/>
        <a:lstStyle/>
        <a:p>
          <a:endParaRPr lang="en-GB"/>
        </a:p>
      </dgm:t>
    </dgm:pt>
    <dgm:pt modelId="{60F43011-A7F7-DC47-A832-985EB37246DD}" type="parTrans" cxnId="{62A601EB-04C7-834D-97BB-68D33D931268}">
      <dgm:prSet/>
      <dgm:spPr/>
      <dgm:t>
        <a:bodyPr/>
        <a:lstStyle/>
        <a:p>
          <a:endParaRPr lang="en-GB" sz="1000"/>
        </a:p>
      </dgm:t>
    </dgm:pt>
    <dgm:pt modelId="{CD984495-3020-8545-80D4-C01EBE7C7D74}" type="sibTrans" cxnId="{62A601EB-04C7-834D-97BB-68D33D931268}">
      <dgm:prSet/>
      <dgm:spPr/>
      <dgm:t>
        <a:bodyPr/>
        <a:lstStyle/>
        <a:p>
          <a:endParaRPr lang="en-GB" sz="1000"/>
        </a:p>
      </dgm:t>
    </dgm:pt>
    <dgm:pt modelId="{0C3C002F-67F7-964C-80FE-A7A1D02595DA}">
      <dgm:prSet/>
      <dgm:spPr/>
      <dgm:t>
        <a:bodyPr/>
        <a:lstStyle/>
        <a:p>
          <a:endParaRPr lang="en-GB" dirty="0"/>
        </a:p>
      </dgm:t>
    </dgm:pt>
    <dgm:pt modelId="{7BF11A76-3D42-CA47-A029-D2B3F09796E9}" type="parTrans" cxnId="{370DE058-D5CD-9C4C-85D2-D960E1F63B12}">
      <dgm:prSet/>
      <dgm:spPr/>
      <dgm:t>
        <a:bodyPr/>
        <a:lstStyle/>
        <a:p>
          <a:endParaRPr lang="en-GB" sz="1000"/>
        </a:p>
      </dgm:t>
    </dgm:pt>
    <dgm:pt modelId="{96430974-976D-5540-8D64-88A1F9257B40}" type="sibTrans" cxnId="{370DE058-D5CD-9C4C-85D2-D960E1F63B12}">
      <dgm:prSet/>
      <dgm:spPr/>
      <dgm:t>
        <a:bodyPr/>
        <a:lstStyle/>
        <a:p>
          <a:endParaRPr lang="en-GB" sz="1000"/>
        </a:p>
      </dgm:t>
    </dgm:pt>
    <dgm:pt modelId="{B2EB7CA6-8A21-4A4E-97B1-925D8A5D7332}">
      <dgm:prSet custT="1"/>
      <dgm:spPr/>
      <dgm:t>
        <a:bodyPr/>
        <a:lstStyle/>
        <a:p>
          <a:r>
            <a:rPr lang="en-GB" sz="1000" dirty="0">
              <a:latin typeface="Alegreya Sans" panose="00000500000000000000" pitchFamily="2" charset="0"/>
            </a:rPr>
            <a:t>Experiment </a:t>
          </a:r>
        </a:p>
      </dgm:t>
    </dgm:pt>
    <dgm:pt modelId="{176F9D73-3C7C-1744-8081-05F2CC735DC8}" type="parTrans" cxnId="{26523367-3DD0-8241-8BEB-03D0414466A2}">
      <dgm:prSet/>
      <dgm:spPr/>
      <dgm:t>
        <a:bodyPr/>
        <a:lstStyle/>
        <a:p>
          <a:endParaRPr lang="en-GB" sz="1000"/>
        </a:p>
      </dgm:t>
    </dgm:pt>
    <dgm:pt modelId="{043E5AD2-CC59-D444-97E8-52CBF1A5FB96}" type="sibTrans" cxnId="{26523367-3DD0-8241-8BEB-03D0414466A2}">
      <dgm:prSet/>
      <dgm:spPr/>
      <dgm:t>
        <a:bodyPr/>
        <a:lstStyle/>
        <a:p>
          <a:endParaRPr lang="en-GB" sz="1000"/>
        </a:p>
      </dgm:t>
    </dgm:pt>
    <dgm:pt modelId="{1F29164C-1989-224E-A34C-DF0C5476CA47}">
      <dgm:prSet custT="1"/>
      <dgm:spPr/>
      <dgm:t>
        <a:bodyPr/>
        <a:lstStyle/>
        <a:p>
          <a:r>
            <a:rPr lang="en-GB" sz="1000" dirty="0">
              <a:latin typeface="Alegreya Sans" panose="00000500000000000000" pitchFamily="2" charset="0"/>
            </a:rPr>
            <a:t>Industry</a:t>
          </a:r>
        </a:p>
      </dgm:t>
    </dgm:pt>
    <dgm:pt modelId="{8E9D200D-9C7F-D144-8068-47F2833D9C85}" type="parTrans" cxnId="{0E62FF0C-B0BE-4748-A4F0-98BF8CA534C4}">
      <dgm:prSet/>
      <dgm:spPr/>
      <dgm:t>
        <a:bodyPr/>
        <a:lstStyle/>
        <a:p>
          <a:endParaRPr lang="en-GB" sz="1000"/>
        </a:p>
      </dgm:t>
    </dgm:pt>
    <dgm:pt modelId="{6AC5FF75-AEC8-9244-855E-E301CCD36DD4}" type="sibTrans" cxnId="{0E62FF0C-B0BE-4748-A4F0-98BF8CA534C4}">
      <dgm:prSet/>
      <dgm:spPr/>
      <dgm:t>
        <a:bodyPr/>
        <a:lstStyle/>
        <a:p>
          <a:endParaRPr lang="en-GB" sz="1000"/>
        </a:p>
      </dgm:t>
    </dgm:pt>
    <dgm:pt modelId="{4E91740D-B570-2A44-B0C1-5C528B15711E}">
      <dgm:prSet custT="1"/>
      <dgm:spPr/>
      <dgm:t>
        <a:bodyPr/>
        <a:lstStyle/>
        <a:p>
          <a:pPr algn="ctr"/>
          <a:r>
            <a:rPr lang="en-GB" sz="1000" dirty="0">
              <a:latin typeface="Alegreya Sans" panose="00000500000000000000" pitchFamily="2" charset="0"/>
            </a:rPr>
            <a:t>Theory</a:t>
          </a:r>
        </a:p>
      </dgm:t>
    </dgm:pt>
    <dgm:pt modelId="{778B2102-006F-FD4D-8915-1F2BBF4ABDEF}" type="parTrans" cxnId="{1427707D-2047-324F-A9E7-2D35C12C25DD}">
      <dgm:prSet/>
      <dgm:spPr/>
      <dgm:t>
        <a:bodyPr/>
        <a:lstStyle/>
        <a:p>
          <a:endParaRPr lang="en-GB" sz="1000"/>
        </a:p>
      </dgm:t>
    </dgm:pt>
    <dgm:pt modelId="{276245A8-D661-8E43-90F9-DAF5A454C1F6}" type="sibTrans" cxnId="{1427707D-2047-324F-A9E7-2D35C12C25DD}">
      <dgm:prSet/>
      <dgm:spPr/>
      <dgm:t>
        <a:bodyPr/>
        <a:lstStyle/>
        <a:p>
          <a:endParaRPr lang="en-GB" sz="1000"/>
        </a:p>
      </dgm:t>
    </dgm:pt>
    <dgm:pt modelId="{0EE257F4-BD99-0D4B-A942-BA1A96EBFD97}">
      <dgm:prSet custT="1"/>
      <dgm:spPr/>
      <dgm:t>
        <a:bodyPr/>
        <a:lstStyle/>
        <a:p>
          <a:r>
            <a:rPr lang="en-GB" sz="1000" dirty="0">
              <a:latin typeface="Alegreya Sans" panose="00000500000000000000" pitchFamily="2" charset="0"/>
            </a:rPr>
            <a:t>Engineering</a:t>
          </a:r>
        </a:p>
      </dgm:t>
    </dgm:pt>
    <dgm:pt modelId="{D0E41AAB-48FB-5546-B335-8A7C2748A0F3}" type="parTrans" cxnId="{F22F95CC-0A89-DF40-9D10-E545745644CA}">
      <dgm:prSet/>
      <dgm:spPr/>
      <dgm:t>
        <a:bodyPr/>
        <a:lstStyle/>
        <a:p>
          <a:endParaRPr lang="en-GB" sz="1000"/>
        </a:p>
      </dgm:t>
    </dgm:pt>
    <dgm:pt modelId="{BA0C1E6A-11EF-5641-B0BD-AD9F463043C6}" type="sibTrans" cxnId="{F22F95CC-0A89-DF40-9D10-E545745644CA}">
      <dgm:prSet/>
      <dgm:spPr/>
      <dgm:t>
        <a:bodyPr/>
        <a:lstStyle/>
        <a:p>
          <a:endParaRPr lang="en-GB" sz="1000"/>
        </a:p>
      </dgm:t>
    </dgm:pt>
    <dgm:pt modelId="{B46F9D6C-7BD8-4449-93E6-05E5E55CD6D8}" type="pres">
      <dgm:prSet presAssocID="{92F416D5-B90A-E243-99EC-73AB80EA8DE5}" presName="composite" presStyleCnt="0">
        <dgm:presLayoutVars>
          <dgm:chMax val="1"/>
          <dgm:dir/>
          <dgm:resizeHandles val="exact"/>
        </dgm:presLayoutVars>
      </dgm:prSet>
      <dgm:spPr/>
    </dgm:pt>
    <dgm:pt modelId="{B8A7A029-06ED-B449-8F99-764F57947818}" type="pres">
      <dgm:prSet presAssocID="{92F416D5-B90A-E243-99EC-73AB80EA8DE5}" presName="radial" presStyleCnt="0">
        <dgm:presLayoutVars>
          <dgm:animLvl val="ctr"/>
        </dgm:presLayoutVars>
      </dgm:prSet>
      <dgm:spPr/>
    </dgm:pt>
    <dgm:pt modelId="{B036DA55-DD15-824A-9D1C-F915F31B4B8F}" type="pres">
      <dgm:prSet presAssocID="{B72A5CE7-5E47-414C-BFD6-B8CC16E6BA74}" presName="centerShape" presStyleLbl="vennNode1" presStyleIdx="0" presStyleCnt="5"/>
      <dgm:spPr/>
    </dgm:pt>
    <dgm:pt modelId="{3453EDD7-9DB7-9F48-89F6-5E63EFD8EB5A}" type="pres">
      <dgm:prSet presAssocID="{B2EB7CA6-8A21-4A4E-97B1-925D8A5D7332}" presName="node" presStyleLbl="vennNode1" presStyleIdx="1" presStyleCnt="5">
        <dgm:presLayoutVars>
          <dgm:bulletEnabled val="1"/>
        </dgm:presLayoutVars>
      </dgm:prSet>
      <dgm:spPr/>
    </dgm:pt>
    <dgm:pt modelId="{56A8315E-1685-3D4B-B87A-B252FFD9A6D6}" type="pres">
      <dgm:prSet presAssocID="{1F29164C-1989-224E-A34C-DF0C5476CA47}" presName="node" presStyleLbl="vennNode1" presStyleIdx="2" presStyleCnt="5">
        <dgm:presLayoutVars>
          <dgm:bulletEnabled val="1"/>
        </dgm:presLayoutVars>
      </dgm:prSet>
      <dgm:spPr/>
    </dgm:pt>
    <dgm:pt modelId="{474F8C82-6048-1F41-A8E3-3C9963428B1A}" type="pres">
      <dgm:prSet presAssocID="{0EE257F4-BD99-0D4B-A942-BA1A96EBFD97}" presName="node" presStyleLbl="vennNode1" presStyleIdx="3" presStyleCnt="5" custScaleX="116786" custScaleY="99911">
        <dgm:presLayoutVars>
          <dgm:bulletEnabled val="1"/>
        </dgm:presLayoutVars>
      </dgm:prSet>
      <dgm:spPr/>
    </dgm:pt>
    <dgm:pt modelId="{20DFBC33-0A39-3846-8CBF-CD6B59D965F2}" type="pres">
      <dgm:prSet presAssocID="{4E91740D-B570-2A44-B0C1-5C528B15711E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0E62FF0C-B0BE-4748-A4F0-98BF8CA534C4}" srcId="{B72A5CE7-5E47-414C-BFD6-B8CC16E6BA74}" destId="{1F29164C-1989-224E-A34C-DF0C5476CA47}" srcOrd="1" destOrd="0" parTransId="{8E9D200D-9C7F-D144-8068-47F2833D9C85}" sibTransId="{6AC5FF75-AEC8-9244-855E-E301CCD36DD4}"/>
    <dgm:cxn modelId="{26523367-3DD0-8241-8BEB-03D0414466A2}" srcId="{B72A5CE7-5E47-414C-BFD6-B8CC16E6BA74}" destId="{B2EB7CA6-8A21-4A4E-97B1-925D8A5D7332}" srcOrd="0" destOrd="0" parTransId="{176F9D73-3C7C-1744-8081-05F2CC735DC8}" sibTransId="{043E5AD2-CC59-D444-97E8-52CBF1A5FB96}"/>
    <dgm:cxn modelId="{CDB7BE4B-AC3A-1C4B-863E-64D35C4D0948}" type="presOf" srcId="{4E91740D-B570-2A44-B0C1-5C528B15711E}" destId="{20DFBC33-0A39-3846-8CBF-CD6B59D965F2}" srcOrd="0" destOrd="0" presId="urn:microsoft.com/office/officeart/2005/8/layout/radial3"/>
    <dgm:cxn modelId="{8C63CD57-433C-4846-9328-370359DD9F76}" type="presOf" srcId="{0EE257F4-BD99-0D4B-A942-BA1A96EBFD97}" destId="{474F8C82-6048-1F41-A8E3-3C9963428B1A}" srcOrd="0" destOrd="0" presId="urn:microsoft.com/office/officeart/2005/8/layout/radial3"/>
    <dgm:cxn modelId="{370DE058-D5CD-9C4C-85D2-D960E1F63B12}" srcId="{92F416D5-B90A-E243-99EC-73AB80EA8DE5}" destId="{0C3C002F-67F7-964C-80FE-A7A1D02595DA}" srcOrd="2" destOrd="0" parTransId="{7BF11A76-3D42-CA47-A029-D2B3F09796E9}" sibTransId="{96430974-976D-5540-8D64-88A1F9257B40}"/>
    <dgm:cxn modelId="{1427707D-2047-324F-A9E7-2D35C12C25DD}" srcId="{B72A5CE7-5E47-414C-BFD6-B8CC16E6BA74}" destId="{4E91740D-B570-2A44-B0C1-5C528B15711E}" srcOrd="3" destOrd="0" parTransId="{778B2102-006F-FD4D-8915-1F2BBF4ABDEF}" sibTransId="{276245A8-D661-8E43-90F9-DAF5A454C1F6}"/>
    <dgm:cxn modelId="{15854499-5723-7D41-A665-32144E1AA525}" type="presOf" srcId="{B2EB7CA6-8A21-4A4E-97B1-925D8A5D7332}" destId="{3453EDD7-9DB7-9F48-89F6-5E63EFD8EB5A}" srcOrd="0" destOrd="0" presId="urn:microsoft.com/office/officeart/2005/8/layout/radial3"/>
    <dgm:cxn modelId="{C63CBCB4-1E3C-1348-B3DB-E37CAFBFEA95}" type="presOf" srcId="{B72A5CE7-5E47-414C-BFD6-B8CC16E6BA74}" destId="{B036DA55-DD15-824A-9D1C-F915F31B4B8F}" srcOrd="0" destOrd="0" presId="urn:microsoft.com/office/officeart/2005/8/layout/radial3"/>
    <dgm:cxn modelId="{4EAFD6CA-FA78-5241-AC53-A8FE6B1F5316}" srcId="{92F416D5-B90A-E243-99EC-73AB80EA8DE5}" destId="{B72A5CE7-5E47-414C-BFD6-B8CC16E6BA74}" srcOrd="0" destOrd="0" parTransId="{DEF6EEF1-8009-D447-A621-EBDDB10575F3}" sibTransId="{45757166-A65E-DD40-93EC-D647C4D2248E}"/>
    <dgm:cxn modelId="{F22F95CC-0A89-DF40-9D10-E545745644CA}" srcId="{B72A5CE7-5E47-414C-BFD6-B8CC16E6BA74}" destId="{0EE257F4-BD99-0D4B-A942-BA1A96EBFD97}" srcOrd="2" destOrd="0" parTransId="{D0E41AAB-48FB-5546-B335-8A7C2748A0F3}" sibTransId="{BA0C1E6A-11EF-5641-B0BD-AD9F463043C6}"/>
    <dgm:cxn modelId="{A5F40EDF-AB0A-E446-AB2A-755F7C771BDD}" type="presOf" srcId="{92F416D5-B90A-E243-99EC-73AB80EA8DE5}" destId="{B46F9D6C-7BD8-4449-93E6-05E5E55CD6D8}" srcOrd="0" destOrd="0" presId="urn:microsoft.com/office/officeart/2005/8/layout/radial3"/>
    <dgm:cxn modelId="{534626E8-1A32-414B-A26F-195018CBB798}" type="presOf" srcId="{1F29164C-1989-224E-A34C-DF0C5476CA47}" destId="{56A8315E-1685-3D4B-B87A-B252FFD9A6D6}" srcOrd="0" destOrd="0" presId="urn:microsoft.com/office/officeart/2005/8/layout/radial3"/>
    <dgm:cxn modelId="{62A601EB-04C7-834D-97BB-68D33D931268}" srcId="{92F416D5-B90A-E243-99EC-73AB80EA8DE5}" destId="{D5DD2FFE-4CD6-9C46-B86D-A123CB03726C}" srcOrd="1" destOrd="0" parTransId="{60F43011-A7F7-DC47-A832-985EB37246DD}" sibTransId="{CD984495-3020-8545-80D4-C01EBE7C7D74}"/>
    <dgm:cxn modelId="{3E06841B-BE7E-FA41-A424-E126DD8D8DF5}" type="presParOf" srcId="{B46F9D6C-7BD8-4449-93E6-05E5E55CD6D8}" destId="{B8A7A029-06ED-B449-8F99-764F57947818}" srcOrd="0" destOrd="0" presId="urn:microsoft.com/office/officeart/2005/8/layout/radial3"/>
    <dgm:cxn modelId="{5B581CFE-75CC-844B-9FFA-5EECF2B49F8D}" type="presParOf" srcId="{B8A7A029-06ED-B449-8F99-764F57947818}" destId="{B036DA55-DD15-824A-9D1C-F915F31B4B8F}" srcOrd="0" destOrd="0" presId="urn:microsoft.com/office/officeart/2005/8/layout/radial3"/>
    <dgm:cxn modelId="{3956210D-86A9-CF46-B47C-8D53A5601D68}" type="presParOf" srcId="{B8A7A029-06ED-B449-8F99-764F57947818}" destId="{3453EDD7-9DB7-9F48-89F6-5E63EFD8EB5A}" srcOrd="1" destOrd="0" presId="urn:microsoft.com/office/officeart/2005/8/layout/radial3"/>
    <dgm:cxn modelId="{5A6C76A1-7CC5-0440-BAA0-7659E60D6867}" type="presParOf" srcId="{B8A7A029-06ED-B449-8F99-764F57947818}" destId="{56A8315E-1685-3D4B-B87A-B252FFD9A6D6}" srcOrd="2" destOrd="0" presId="urn:microsoft.com/office/officeart/2005/8/layout/radial3"/>
    <dgm:cxn modelId="{3C15CAD8-BB43-314B-BB31-4275726C9272}" type="presParOf" srcId="{B8A7A029-06ED-B449-8F99-764F57947818}" destId="{474F8C82-6048-1F41-A8E3-3C9963428B1A}" srcOrd="3" destOrd="0" presId="urn:microsoft.com/office/officeart/2005/8/layout/radial3"/>
    <dgm:cxn modelId="{2AE4E55C-71BC-424F-8C00-0B420457E21A}" type="presParOf" srcId="{B8A7A029-06ED-B449-8F99-764F57947818}" destId="{20DFBC33-0A39-3846-8CBF-CD6B59D965F2}" srcOrd="4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6DA55-DD15-824A-9D1C-F915F31B4B8F}">
      <dsp:nvSpPr>
        <dsp:cNvPr id="0" name=""/>
        <dsp:cNvSpPr/>
      </dsp:nvSpPr>
      <dsp:spPr>
        <a:xfrm>
          <a:off x="753544" y="721196"/>
          <a:ext cx="1796166" cy="179616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legreya Sans" panose="00000500000000000000" pitchFamily="2" charset="0"/>
            </a:rPr>
            <a:t>Innovation</a:t>
          </a:r>
        </a:p>
      </dsp:txBody>
      <dsp:txXfrm>
        <a:off x="1016586" y="984238"/>
        <a:ext cx="1270082" cy="1270082"/>
      </dsp:txXfrm>
    </dsp:sp>
    <dsp:sp modelId="{3453EDD7-9DB7-9F48-89F6-5E63EFD8EB5A}">
      <dsp:nvSpPr>
        <dsp:cNvPr id="0" name=""/>
        <dsp:cNvSpPr/>
      </dsp:nvSpPr>
      <dsp:spPr>
        <a:xfrm>
          <a:off x="1202585" y="520"/>
          <a:ext cx="898083" cy="898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legreya Sans" panose="00000500000000000000" pitchFamily="2" charset="0"/>
            </a:rPr>
            <a:t>Experiment </a:t>
          </a:r>
        </a:p>
      </dsp:txBody>
      <dsp:txXfrm>
        <a:off x="1334106" y="132041"/>
        <a:ext cx="635041" cy="635041"/>
      </dsp:txXfrm>
    </dsp:sp>
    <dsp:sp modelId="{56A8315E-1685-3D4B-B87A-B252FFD9A6D6}">
      <dsp:nvSpPr>
        <dsp:cNvPr id="0" name=""/>
        <dsp:cNvSpPr/>
      </dsp:nvSpPr>
      <dsp:spPr>
        <a:xfrm>
          <a:off x="2372303" y="1170238"/>
          <a:ext cx="898083" cy="898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legreya Sans" panose="00000500000000000000" pitchFamily="2" charset="0"/>
            </a:rPr>
            <a:t>Industry</a:t>
          </a:r>
        </a:p>
      </dsp:txBody>
      <dsp:txXfrm>
        <a:off x="2503824" y="1301759"/>
        <a:ext cx="635041" cy="635041"/>
      </dsp:txXfrm>
    </dsp:sp>
    <dsp:sp modelId="{474F8C82-6048-1F41-A8E3-3C9963428B1A}">
      <dsp:nvSpPr>
        <dsp:cNvPr id="0" name=""/>
        <dsp:cNvSpPr/>
      </dsp:nvSpPr>
      <dsp:spPr>
        <a:xfrm>
          <a:off x="1127209" y="2340355"/>
          <a:ext cx="1048835" cy="89728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legreya Sans" panose="00000500000000000000" pitchFamily="2" charset="0"/>
            </a:rPr>
            <a:t>Engineering</a:t>
          </a:r>
        </a:p>
      </dsp:txBody>
      <dsp:txXfrm>
        <a:off x="1280807" y="2471759"/>
        <a:ext cx="741639" cy="634476"/>
      </dsp:txXfrm>
    </dsp:sp>
    <dsp:sp modelId="{20DFBC33-0A39-3846-8CBF-CD6B59D965F2}">
      <dsp:nvSpPr>
        <dsp:cNvPr id="0" name=""/>
        <dsp:cNvSpPr/>
      </dsp:nvSpPr>
      <dsp:spPr>
        <a:xfrm>
          <a:off x="32868" y="1170238"/>
          <a:ext cx="898083" cy="898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legreya Sans" panose="00000500000000000000" pitchFamily="2" charset="0"/>
            </a:rPr>
            <a:t>Theory</a:t>
          </a:r>
        </a:p>
      </dsp:txBody>
      <dsp:txXfrm>
        <a:off x="164389" y="1301759"/>
        <a:ext cx="635041" cy="63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F530-07A8-46BE-9947-7EAEE02BA5B0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B598-E45D-4A7B-A7D5-81F06E73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9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09/10/2021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6834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94B-7BBD-4F00-8310-2C6043604CE0}"/>
              </a:ext>
            </a:extLst>
          </p:cNvPr>
          <p:cNvSpPr/>
          <p:nvPr/>
        </p:nvSpPr>
        <p:spPr>
          <a:xfrm>
            <a:off x="0" y="1196752"/>
            <a:ext cx="1118945" cy="288032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egreya Sans" panose="00000500000000000000" pitchFamily="2" charset="0"/>
              </a:rPr>
              <a:t>Purpose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1D63DE-DC49-4C95-8565-FC0CDAE36F48}"/>
              </a:ext>
            </a:extLst>
          </p:cNvPr>
          <p:cNvGrpSpPr/>
          <p:nvPr/>
        </p:nvGrpSpPr>
        <p:grpSpPr>
          <a:xfrm>
            <a:off x="6444208" y="5783064"/>
            <a:ext cx="2699792" cy="526256"/>
            <a:chOff x="6444208" y="5872706"/>
            <a:chExt cx="2699792" cy="526256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40A5933-342F-4B7D-8532-76289DBEB059}"/>
                </a:ext>
              </a:extLst>
            </p:cNvPr>
            <p:cNvSpPr/>
            <p:nvPr/>
          </p:nvSpPr>
          <p:spPr>
            <a:xfrm rot="10800000">
              <a:off x="6444208" y="6100494"/>
              <a:ext cx="176149" cy="181566"/>
            </a:xfrm>
            <a:prstGeom prst="triangle">
              <a:avLst>
                <a:gd name="adj" fmla="val 0"/>
              </a:avLst>
            </a:prstGeom>
            <a:solidFill>
              <a:srgbClr val="2D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0BEDCC-2542-4D38-BB32-91880C3E3C09}"/>
                </a:ext>
              </a:extLst>
            </p:cNvPr>
            <p:cNvSpPr/>
            <p:nvPr/>
          </p:nvSpPr>
          <p:spPr>
            <a:xfrm>
              <a:off x="6444208" y="5872706"/>
              <a:ext cx="1457308" cy="227850"/>
            </a:xfrm>
            <a:prstGeom prst="rect">
              <a:avLst/>
            </a:prstGeom>
            <a:solidFill>
              <a:srgbClr val="5D9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References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896136-20E3-4B39-A483-29B852B41795}"/>
                </a:ext>
              </a:extLst>
            </p:cNvPr>
            <p:cNvSpPr/>
            <p:nvPr/>
          </p:nvSpPr>
          <p:spPr>
            <a:xfrm>
              <a:off x="6551712" y="6100494"/>
              <a:ext cx="2592288" cy="298468"/>
            </a:xfrm>
            <a:prstGeom prst="rect">
              <a:avLst/>
            </a:prstGeom>
            <a:solidFill>
              <a:srgbClr val="AECB9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sz="800" dirty="0">
                  <a:solidFill>
                    <a:schemeClr val="tx1"/>
                  </a:solidFill>
                </a:rPr>
                <a:t>[1] M. J. Everitt et al. IEEE, ICTON, 10.1109</a:t>
              </a:r>
            </a:p>
            <a:p>
              <a:r>
                <a:rPr lang="en-GB" sz="800" dirty="0">
                  <a:solidFill>
                    <a:schemeClr val="tx1"/>
                  </a:solidFill>
                  <a:latin typeface="-apple-system"/>
                </a:rPr>
                <a:t>[2] Kumar et al. Arch </a:t>
              </a:r>
              <a:r>
                <a:rPr lang="en-GB" sz="800" dirty="0" err="1">
                  <a:solidFill>
                    <a:schemeClr val="tx1"/>
                  </a:solidFill>
                  <a:latin typeface="-apple-system"/>
                </a:rPr>
                <a:t>Computat</a:t>
              </a:r>
              <a:r>
                <a:rPr lang="en-GB" sz="800" dirty="0">
                  <a:solidFill>
                    <a:schemeClr val="tx1"/>
                  </a:solidFill>
                  <a:latin typeface="-apple-system"/>
                </a:rPr>
                <a:t> Methods </a:t>
              </a:r>
              <a:r>
                <a:rPr lang="en-GB" sz="800" dirty="0" err="1">
                  <a:solidFill>
                    <a:schemeClr val="tx1"/>
                  </a:solidFill>
                  <a:latin typeface="-apple-system"/>
                </a:rPr>
                <a:t>Eng</a:t>
              </a:r>
              <a:r>
                <a:rPr lang="en-GB" sz="800" dirty="0">
                  <a:solidFill>
                    <a:schemeClr val="tx1"/>
                  </a:solidFill>
                  <a:latin typeface="-apple-system"/>
                </a:rPr>
                <a:t>  </a:t>
              </a:r>
              <a:r>
                <a:rPr lang="en-GB" sz="800" b="1" dirty="0">
                  <a:solidFill>
                    <a:schemeClr val="tx1"/>
                  </a:solidFill>
                  <a:latin typeface="-apple-system"/>
                </a:rPr>
                <a:t>28, </a:t>
              </a:r>
              <a:r>
                <a:rPr lang="en-GB" sz="800" dirty="0">
                  <a:solidFill>
                    <a:schemeClr val="tx1"/>
                  </a:solidFill>
                  <a:latin typeface="-apple-system"/>
                </a:rPr>
                <a:t>10.1007</a:t>
              </a:r>
              <a:endParaRPr lang="en-GB" sz="800" dirty="0">
                <a:solidFill>
                  <a:schemeClr val="tx1"/>
                </a:solidFill>
                <a:latin typeface="Alegreya Sans" panose="00000500000000000000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75" y="-5229"/>
            <a:ext cx="7821635" cy="1056687"/>
          </a:xfrm>
        </p:spPr>
        <p:txBody>
          <a:bodyPr anchor="ctr"/>
          <a:lstStyle/>
          <a:p>
            <a:pPr algn="ctr"/>
            <a:r>
              <a:rPr lang="en-GB" sz="2800" dirty="0">
                <a:latin typeface="Alegreya Sans" panose="00000500000000000000" pitchFamily="2" charset="0"/>
                <a:ea typeface="Malgun Gothic" panose="020B0503020000020004" pitchFamily="34" charset="-127"/>
              </a:rPr>
              <a:t>EPSRC Centre for Doctoral Training in </a:t>
            </a:r>
            <a:br>
              <a:rPr lang="en-GB" sz="2800" dirty="0">
                <a:latin typeface="Alegreya Sans" panose="00000500000000000000" pitchFamily="2" charset="0"/>
                <a:ea typeface="Malgun Gothic" panose="020B0503020000020004" pitchFamily="34" charset="-127"/>
              </a:rPr>
            </a:br>
            <a:r>
              <a:rPr lang="en-GB" sz="28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 Systems (QComSys)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8369-9490-41D6-ADEB-ACEA707279C7}"/>
              </a:ext>
            </a:extLst>
          </p:cNvPr>
          <p:cNvSpPr/>
          <p:nvPr/>
        </p:nvSpPr>
        <p:spPr>
          <a:xfrm>
            <a:off x="0" y="6443710"/>
            <a:ext cx="9144000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2165" y="6453335"/>
            <a:ext cx="5479669" cy="531769"/>
          </a:xfrm>
        </p:spPr>
        <p:txBody>
          <a:bodyPr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Lewis Russell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Kata Benedek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 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Christoforos Iakovou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7C005-A44A-4AE3-A10D-D93ED92C9C4C}"/>
              </a:ext>
            </a:extLst>
          </p:cNvPr>
          <p:cNvSpPr txBox="1"/>
          <p:nvPr/>
        </p:nvSpPr>
        <p:spPr>
          <a:xfrm>
            <a:off x="0" y="1486800"/>
            <a:ext cx="5684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Establish a QComSys research cluster for physicists, engineers, and commercial stakeholders. 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Accelerate the development of communication and encryption systems for the quantum era.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Develop a highly skilled, interdisciplinary and in-demand workforce.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E7E06B-AFF1-4492-937B-5E422391CEAD}"/>
              </a:ext>
            </a:extLst>
          </p:cNvPr>
          <p:cNvSpPr/>
          <p:nvPr/>
        </p:nvSpPr>
        <p:spPr>
          <a:xfrm>
            <a:off x="0" y="5085184"/>
            <a:ext cx="1841440" cy="283687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egreya Sans" panose="00000500000000000000" pitchFamily="2" charset="0"/>
              </a:rPr>
              <a:t>Research Themes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772FD-3660-47BF-A88C-324F6566ECE5}"/>
              </a:ext>
            </a:extLst>
          </p:cNvPr>
          <p:cNvSpPr txBox="1"/>
          <p:nvPr/>
        </p:nvSpPr>
        <p:spPr>
          <a:xfrm>
            <a:off x="-15489" y="5373216"/>
            <a:ext cx="322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Quantum-Resistant Cryptography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Internet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03A76-B17C-834B-AF46-49BCF3ADB88C}"/>
              </a:ext>
            </a:extLst>
          </p:cNvPr>
          <p:cNvSpPr txBox="1"/>
          <p:nvPr/>
        </p:nvSpPr>
        <p:spPr>
          <a:xfrm>
            <a:off x="0" y="3427200"/>
            <a:ext cx="5684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Aligned with the Nation’s £ 150 million investment portfolio in  </a:t>
            </a:r>
            <a:r>
              <a:rPr lang="en-GB" sz="1600" dirty="0">
                <a:latin typeface="Alegreya Sans" panose="00000500000000000000" pitchFamily="2" charset="0"/>
              </a:rPr>
              <a:t>novel quantum technologies.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Maintain UK’s leading position in academia and further expand its industrial impact.</a:t>
            </a:r>
            <a:endParaRPr lang="en-GB" sz="1600" dirty="0">
              <a:latin typeface="Alegreya Sans" panose="00000500000000000000" pitchFamily="2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cryptography and communication may radically transform business, society and government.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3F1B8-A83B-8749-9A06-3E5767940F7D}"/>
              </a:ext>
            </a:extLst>
          </p:cNvPr>
          <p:cNvSpPr/>
          <p:nvPr/>
        </p:nvSpPr>
        <p:spPr>
          <a:xfrm>
            <a:off x="1716" y="3140968"/>
            <a:ext cx="1124891" cy="288032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egreya Sans" panose="00000500000000000000" pitchFamily="2" charset="0"/>
              </a:rPr>
              <a:t>Why ?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5B8C1FA-65D0-3C41-A7B7-A14B36720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04005"/>
              </p:ext>
            </p:extLst>
          </p:nvPr>
        </p:nvGraphicFramePr>
        <p:xfrm>
          <a:off x="5681460" y="1809920"/>
          <a:ext cx="3303255" cy="323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0688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146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Alegreya Sans</vt:lpstr>
      <vt:lpstr>-apple-system</vt:lpstr>
      <vt:lpstr>Arial</vt:lpstr>
      <vt:lpstr>Calibri</vt:lpstr>
      <vt:lpstr>Wingdings</vt:lpstr>
      <vt:lpstr>Office Theme</vt:lpstr>
      <vt:lpstr>EPSRC Centre for Doctoral Training in  Quantum Communication Systems (QComSys)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Lewis Russell</cp:lastModifiedBy>
  <cp:revision>136</cp:revision>
  <dcterms:created xsi:type="dcterms:W3CDTF">2011-09-15T12:59:51Z</dcterms:created>
  <dcterms:modified xsi:type="dcterms:W3CDTF">2021-10-09T19:50:35Z</dcterms:modified>
</cp:coreProperties>
</file>