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375"/>
    <a:srgbClr val="E9EA62"/>
    <a:srgbClr val="EDE269"/>
    <a:srgbClr val="CA7290"/>
    <a:srgbClr val="D37670"/>
    <a:srgbClr val="D37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/>
    <p:restoredTop sz="94586"/>
  </p:normalViewPr>
  <p:slideViewPr>
    <p:cSldViewPr snapToGrid="0" snapToObjects="1">
      <p:cViewPr>
        <p:scale>
          <a:sx n="96" d="100"/>
          <a:sy n="96" d="100"/>
        </p:scale>
        <p:origin x="-29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9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6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1CA5-6D1F-5B40-8972-E24092E14C3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C488-49F8-2141-9A05-968A32E7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161095" y="645122"/>
            <a:ext cx="6950873" cy="5568886"/>
            <a:chOff x="1161095" y="645122"/>
            <a:chExt cx="6950873" cy="5568886"/>
          </a:xfrm>
        </p:grpSpPr>
        <p:sp>
          <p:nvSpPr>
            <p:cNvPr id="18" name="Oval 17"/>
            <p:cNvSpPr/>
            <p:nvPr/>
          </p:nvSpPr>
          <p:spPr>
            <a:xfrm>
              <a:off x="1161095" y="5910653"/>
              <a:ext cx="274337" cy="274337"/>
            </a:xfrm>
            <a:prstGeom prst="ellipse">
              <a:avLst/>
            </a:prstGeom>
            <a:solidFill>
              <a:srgbClr val="7CC3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61095" y="711099"/>
              <a:ext cx="274337" cy="274337"/>
            </a:xfrm>
            <a:prstGeom prst="ellipse">
              <a:avLst/>
            </a:prstGeom>
            <a:solidFill>
              <a:srgbClr val="E9EA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8167" y="5844676"/>
              <a:ext cx="662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Resilience: </a:t>
              </a:r>
              <a:r>
                <a:rPr lang="en-US" dirty="0" smtClean="0"/>
                <a:t>Turned on by good diet regardless of viral infection status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8167" y="645122"/>
              <a:ext cx="576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Resistance:</a:t>
              </a:r>
              <a:r>
                <a:rPr lang="en-US" dirty="0" smtClean="0"/>
                <a:t> Turned on by good diet only after viral infection</a:t>
              </a:r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705" y="1265083"/>
              <a:ext cx="6584097" cy="438939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8062" y="2606582"/>
              <a:ext cx="10495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(NC vs. NR)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39112" y="2624328"/>
              <a:ext cx="10191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(VC vs. VR)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99006" y="3137002"/>
              <a:ext cx="0" cy="23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699551" y="3137002"/>
              <a:ext cx="0" cy="23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8" idx="7"/>
            </p:cNvCxnSpPr>
            <p:nvPr/>
          </p:nvCxnSpPr>
          <p:spPr>
            <a:xfrm flipV="1">
              <a:off x="1395256" y="3834481"/>
              <a:ext cx="2396815" cy="2116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5"/>
            </p:cNvCxnSpPr>
            <p:nvPr/>
          </p:nvCxnSpPr>
          <p:spPr>
            <a:xfrm>
              <a:off x="1395256" y="945260"/>
              <a:ext cx="1468968" cy="148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0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48" y="0"/>
            <a:ext cx="9797143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820402" y="56271"/>
            <a:ext cx="20894" cy="2693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713614" y="56271"/>
            <a:ext cx="20894" cy="2693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18084" y="3486677"/>
            <a:ext cx="20894" cy="2693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719268" y="3486676"/>
            <a:ext cx="20894" cy="26974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2018-04-29T15:51:33Z</dcterms:created>
  <dcterms:modified xsi:type="dcterms:W3CDTF">2018-04-30T00:21:07Z</dcterms:modified>
</cp:coreProperties>
</file>