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7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DFEE-514A-7C4E-B421-6CF192F7CC23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5298F-57BB-1949-96CC-28DC8514F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</a:t>
            </a:r>
            <a:r>
              <a:rPr lang="en-US" baseline="0" dirty="0"/>
              <a:t> forms for subsequent days: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/Day2ODSI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/Day3DSI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F9D54-7D44-1743-88D4-8319394AD0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56D61-69F9-974D-8293-06CEFD72024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B75-207D-9042-9845-ACE5BC3D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3FEE1"/>
                </a:solidFill>
                <a:latin typeface="Arial" charset="0"/>
                <a:ea typeface="Arial" charset="0"/>
                <a:cs typeface="Arial" charset="0"/>
              </a:rPr>
              <a:t>(If you haven’t already done so)</a:t>
            </a:r>
            <a:r>
              <a:rPr lang="en-US" dirty="0" smtClean="0">
                <a:solidFill>
                  <a:srgbClr val="F3FEE1"/>
                </a:solidFill>
                <a:latin typeface="Gobold" charset="0"/>
                <a:ea typeface="Gobold" charset="0"/>
                <a:cs typeface="Gobold" charset="0"/>
              </a:rPr>
              <a:t/>
            </a:r>
            <a:br>
              <a:rPr lang="en-US" dirty="0" smtClean="0">
                <a:solidFill>
                  <a:srgbClr val="F3FEE1"/>
                </a:solidFill>
                <a:latin typeface="Gobold" charset="0"/>
                <a:ea typeface="Gobold" charset="0"/>
                <a:cs typeface="Gobold" charset="0"/>
              </a:rPr>
            </a:br>
            <a:r>
              <a:rPr lang="en-US" dirty="0" smtClean="0">
                <a:solidFill>
                  <a:srgbClr val="F3FEE1"/>
                </a:solidFill>
                <a:latin typeface="Gobold" charset="0"/>
                <a:ea typeface="Gobold" charset="0"/>
                <a:cs typeface="Gobold" charset="0"/>
              </a:rPr>
              <a:t>Please </a:t>
            </a:r>
            <a:r>
              <a:rPr lang="en-US" dirty="0">
                <a:solidFill>
                  <a:srgbClr val="F3FEE1"/>
                </a:solidFill>
                <a:latin typeface="Gobold" charset="0"/>
                <a:ea typeface="Gobold" charset="0"/>
                <a:cs typeface="Gobold" charset="0"/>
              </a:rPr>
              <a:t>sign in via the google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582008"/>
            <a:ext cx="10356273" cy="1425039"/>
          </a:xfrm>
          <a:prstGeom prst="rect">
            <a:avLst/>
          </a:prstGeom>
          <a:solidFill>
            <a:srgbClr val="AAF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54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bit.ly</a:t>
            </a:r>
            <a:r>
              <a:rPr lang="en-US" sz="5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/Day1ODSI</a:t>
            </a:r>
            <a:endParaRPr lang="en-US" sz="5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007047"/>
            <a:ext cx="697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 are required to keep track </a:t>
            </a:r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 attendance for our grant reporting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41455" y="5191255"/>
            <a:ext cx="5109091" cy="1483360"/>
            <a:chOff x="3541455" y="5191255"/>
            <a:chExt cx="5109091" cy="148336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2482" y="5191255"/>
              <a:ext cx="3345223" cy="9208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541455" y="5982333"/>
              <a:ext cx="510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https://</a:t>
              </a:r>
              <a:r>
                <a:rPr lang="en-US" dirty="0" err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ohsulibrary-datascienceinstitute.github.io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/</a:t>
              </a:r>
              <a:endPara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90546" y="6305283"/>
              <a:ext cx="1210908" cy="369332"/>
              <a:chOff x="8850889" y="5253785"/>
              <a:chExt cx="1210908" cy="36933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0889" y="5323866"/>
                <a:ext cx="333745" cy="271547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9184634" y="525378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#ODSI</a:t>
                </a:r>
                <a:endPara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41137" y="5843618"/>
            <a:ext cx="2569934" cy="92333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Wifi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UO guest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Create a guest account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Gobold</vt:lpstr>
      <vt:lpstr>Arial</vt:lpstr>
      <vt:lpstr>Office Theme</vt:lpstr>
      <vt:lpstr>(If you haven’t already done so) Please sign in via the google form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(If you haven’t already done so) Please sign in via the google form</dc:title>
  <dc:creator>Nicole Vasilevsky</dc:creator>
  <cp:lastModifiedBy>Nicole Vasilevsky</cp:lastModifiedBy>
  <cp:revision>3</cp:revision>
  <dcterms:created xsi:type="dcterms:W3CDTF">2017-11-03T18:35:48Z</dcterms:created>
  <dcterms:modified xsi:type="dcterms:W3CDTF">2017-11-06T18:15:38Z</dcterms:modified>
</cp:coreProperties>
</file>