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00"/>
    <p:restoredTop sz="90328"/>
  </p:normalViewPr>
  <p:slideViewPr>
    <p:cSldViewPr snapToGrid="0" snapToObjects="1">
      <p:cViewPr varScale="1">
        <p:scale>
          <a:sx n="84" d="100"/>
          <a:sy n="84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44C22-F122-4B4C-917C-3D6871160DE0}" type="datetimeFigureOut">
              <a:rPr lang="en-US" smtClean="0"/>
              <a:t>3/1/17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8C6B0-28ED-3B49-B44E-E1B90398C1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28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Bit</a:t>
            </a:r>
            <a:r>
              <a:rPr lang="en-US" baseline="0" dirty="0" smtClean="0"/>
              <a:t> of business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8C6B0-28ED-3B49-B44E-E1B90398C16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49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Bit</a:t>
            </a:r>
            <a:r>
              <a:rPr lang="en-US" baseline="0" dirty="0" smtClean="0"/>
              <a:t> of business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8C6B0-28ED-3B49-B44E-E1B90398C16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12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8C6B0-28ED-3B49-B44E-E1B90398C16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4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Glossary: https://help.github.com/articles/github-glossary/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8C6B0-28ED-3B49-B44E-E1B90398C16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51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8522-4539-7D4B-BD6E-3F4A69A56BBE}" type="datetimeFigureOut">
              <a:rPr lang="en-US" smtClean="0"/>
              <a:t>3/1/17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404E-8E68-F049-B8AE-B2DBE18FF2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2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8522-4539-7D4B-BD6E-3F4A69A56BBE}" type="datetimeFigureOut">
              <a:rPr lang="en-US" smtClean="0"/>
              <a:t>3/1/17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404E-8E68-F049-B8AE-B2DBE18FF2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272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8522-4539-7D4B-BD6E-3F4A69A56BBE}" type="datetimeFigureOut">
              <a:rPr lang="en-US" smtClean="0"/>
              <a:t>3/1/17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404E-8E68-F049-B8AE-B2DBE18FF2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1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8522-4539-7D4B-BD6E-3F4A69A56BBE}" type="datetimeFigureOut">
              <a:rPr lang="en-US" smtClean="0"/>
              <a:t>3/1/17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404E-8E68-F049-B8AE-B2DBE18FF2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7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8522-4539-7D4B-BD6E-3F4A69A56BBE}" type="datetimeFigureOut">
              <a:rPr lang="en-US" smtClean="0"/>
              <a:t>3/1/17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404E-8E68-F049-B8AE-B2DBE18FF2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8522-4539-7D4B-BD6E-3F4A69A56BBE}" type="datetimeFigureOut">
              <a:rPr lang="en-US" smtClean="0"/>
              <a:t>3/1/17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404E-8E68-F049-B8AE-B2DBE18FF2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3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8522-4539-7D4B-BD6E-3F4A69A56BBE}" type="datetimeFigureOut">
              <a:rPr lang="en-US" smtClean="0"/>
              <a:t>3/1/17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404E-8E68-F049-B8AE-B2DBE18FF2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66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8522-4539-7D4B-BD6E-3F4A69A56BBE}" type="datetimeFigureOut">
              <a:rPr lang="en-US" smtClean="0"/>
              <a:t>3/1/17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404E-8E68-F049-B8AE-B2DBE18FF2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82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8522-4539-7D4B-BD6E-3F4A69A56BBE}" type="datetimeFigureOut">
              <a:rPr lang="en-US" smtClean="0"/>
              <a:t>3/1/17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404E-8E68-F049-B8AE-B2DBE18FF2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8522-4539-7D4B-BD6E-3F4A69A56BBE}" type="datetimeFigureOut">
              <a:rPr lang="en-US" smtClean="0"/>
              <a:t>3/1/17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404E-8E68-F049-B8AE-B2DBE18FF2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8522-4539-7D4B-BD6E-3F4A69A56BBE}" type="datetimeFigureOut">
              <a:rPr lang="en-US" smtClean="0"/>
              <a:t>3/1/17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404E-8E68-F049-B8AE-B2DBE18FF2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2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98522-4539-7D4B-BD6E-3F4A69A56BBE}" type="datetimeFigureOut">
              <a:rPr lang="en-US" smtClean="0"/>
              <a:t>3/1/17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7404E-8E68-F049-B8AE-B2DBE18FF2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1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Montserrat" charset="0"/>
                <a:ea typeface="Montserrat" charset="0"/>
                <a:cs typeface="Montserrat" charset="0"/>
              </a:rPr>
              <a:t>Research Project Workshop 01: </a:t>
            </a:r>
            <a:br>
              <a:rPr lang="en-US" sz="5400" dirty="0" smtClean="0">
                <a:latin typeface="Montserrat" charset="0"/>
                <a:ea typeface="Montserrat" charset="0"/>
                <a:cs typeface="Montserrat" charset="0"/>
              </a:rPr>
            </a:br>
            <a:r>
              <a:rPr lang="en-US" sz="5400" dirty="0" smtClean="0">
                <a:latin typeface="Montserrat" charset="0"/>
                <a:ea typeface="Montserrat" charset="0"/>
                <a:cs typeface="Montserrat" charset="0"/>
              </a:rPr>
              <a:t>Researcher Profiling</a:t>
            </a:r>
            <a:endParaRPr lang="en-US" sz="54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March 1, 2017</a:t>
            </a:r>
          </a:p>
          <a:p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Instructor: Letisha Wyatt, PhD</a:t>
            </a:r>
            <a:endParaRPr lang="en-US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59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latin typeface="Montserrat" charset="0"/>
                <a:ea typeface="Montserrat" charset="0"/>
                <a:cs typeface="Montserrat" charset="0"/>
              </a:rPr>
              <a:t>a</a:t>
            </a:r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genda</a:t>
            </a:r>
            <a:endParaRPr lang="en-US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1 Business</a:t>
            </a:r>
          </a:p>
          <a:p>
            <a:pPr marL="0" lvl="0" indent="0">
              <a:buNone/>
            </a:pPr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2 Introductions </a:t>
            </a:r>
          </a:p>
          <a:p>
            <a:pPr marL="0" lvl="0" indent="0">
              <a:buNone/>
            </a:pPr>
            <a:r>
              <a:rPr lang="en-US" dirty="0">
                <a:latin typeface="Montserrat" charset="0"/>
                <a:ea typeface="Montserrat" charset="0"/>
                <a:cs typeface="Montserrat" charset="0"/>
              </a:rPr>
              <a:t>3</a:t>
            </a:r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 GitHub introduction </a:t>
            </a:r>
            <a:r>
              <a:rPr lang="en-US" dirty="0">
                <a:latin typeface="Montserrat" charset="0"/>
                <a:ea typeface="Montserrat" charset="0"/>
                <a:cs typeface="Montserrat" charset="0"/>
              </a:rPr>
              <a:t>and set </a:t>
            </a:r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up</a:t>
            </a:r>
          </a:p>
          <a:p>
            <a:pPr marL="0" lvl="0" indent="0">
              <a:buNone/>
            </a:pPr>
            <a:r>
              <a:rPr lang="en-US" dirty="0">
                <a:latin typeface="Montserrat" charset="0"/>
                <a:ea typeface="Montserrat" charset="0"/>
                <a:cs typeface="Montserrat" charset="0"/>
              </a:rPr>
              <a:t>4</a:t>
            </a:r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 Researcher </a:t>
            </a:r>
            <a:r>
              <a:rPr lang="en-US" dirty="0">
                <a:latin typeface="Montserrat" charset="0"/>
                <a:ea typeface="Montserrat" charset="0"/>
                <a:cs typeface="Montserrat" charset="0"/>
              </a:rPr>
              <a:t>profile </a:t>
            </a:r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development</a:t>
            </a:r>
          </a:p>
          <a:p>
            <a:pPr marL="0" lvl="0" indent="0">
              <a:buNone/>
            </a:pPr>
            <a:r>
              <a:rPr lang="en-US" dirty="0">
                <a:latin typeface="Montserrat" charset="0"/>
                <a:ea typeface="Montserrat" charset="0"/>
                <a:cs typeface="Montserrat" charset="0"/>
              </a:rPr>
              <a:t>5</a:t>
            </a:r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 Get </a:t>
            </a:r>
            <a:r>
              <a:rPr lang="en-US" dirty="0">
                <a:latin typeface="Montserrat" charset="0"/>
                <a:ea typeface="Montserrat" charset="0"/>
                <a:cs typeface="Montserrat" charset="0"/>
              </a:rPr>
              <a:t>to know your </a:t>
            </a:r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data</a:t>
            </a:r>
          </a:p>
          <a:p>
            <a:pPr marL="0" lvl="0" indent="0">
              <a:buNone/>
            </a:pPr>
            <a:r>
              <a:rPr lang="en-US" dirty="0">
                <a:latin typeface="Montserrat" charset="0"/>
                <a:ea typeface="Montserrat" charset="0"/>
                <a:cs typeface="Montserrat" charset="0"/>
              </a:rPr>
              <a:t>6</a:t>
            </a:r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 Wrap up/questions</a:t>
            </a:r>
            <a:endParaRPr lang="en-US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63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Git and GitHub - what are they?</a:t>
            </a:r>
            <a:endParaRPr lang="en-US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54778" y="2117727"/>
            <a:ext cx="970946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0" dirty="0" smtClean="0">
                <a:solidFill>
                  <a:srgbClr val="252525"/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“Git is a version control system for tracking changes in computer files and coordinating work on those files among multiple people. </a:t>
            </a:r>
          </a:p>
          <a:p>
            <a:endParaRPr lang="en-US" sz="2800" dirty="0">
              <a:solidFill>
                <a:srgbClr val="252525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r>
              <a:rPr lang="en-US" sz="2800" i="0" dirty="0" smtClean="0">
                <a:solidFill>
                  <a:srgbClr val="252525"/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It is primarily used for software development, but it can be used to keep track of changes in any files.”</a:t>
            </a:r>
          </a:p>
          <a:p>
            <a:r>
              <a:rPr lang="en-US" sz="2800" dirty="0">
                <a:solidFill>
                  <a:srgbClr val="252525"/>
                </a:solidFill>
                <a:latin typeface="Montserrat" charset="0"/>
                <a:ea typeface="Montserrat" charset="0"/>
                <a:cs typeface="Montserrat" charset="0"/>
              </a:rPr>
              <a:t>	</a:t>
            </a:r>
            <a:r>
              <a:rPr lang="en-US" sz="2800" dirty="0" smtClean="0">
                <a:solidFill>
                  <a:srgbClr val="252525"/>
                </a:solidFill>
                <a:latin typeface="Montserrat" charset="0"/>
                <a:ea typeface="Montserrat" charset="0"/>
                <a:cs typeface="Montserrat" charset="0"/>
              </a:rPr>
              <a:t>							-wikipedia</a:t>
            </a:r>
            <a:endParaRPr lang="en-US" sz="2800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30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GitHub – why use it?</a:t>
            </a:r>
            <a:endParaRPr lang="en-US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280" y="1597025"/>
            <a:ext cx="10972800" cy="4351338"/>
          </a:xfrm>
        </p:spPr>
        <p:txBody>
          <a:bodyPr/>
          <a:lstStyle/>
          <a:p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GitHub: web-based front end of Git</a:t>
            </a:r>
          </a:p>
          <a:p>
            <a:pPr lvl="1"/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Repository for access control</a:t>
            </a:r>
          </a:p>
          <a:p>
            <a:pPr lvl="1"/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Version control</a:t>
            </a:r>
          </a:p>
          <a:p>
            <a:pPr lvl="1"/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Task management</a:t>
            </a:r>
          </a:p>
          <a:p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Your sanity: document management and versioning</a:t>
            </a:r>
          </a:p>
          <a:p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Free and easy sharing</a:t>
            </a:r>
          </a:p>
          <a:p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Your PI/research group’s sanity: alleviate project handoff</a:t>
            </a:r>
          </a:p>
          <a:p>
            <a:endParaRPr lang="en-US" dirty="0" smtClean="0">
              <a:latin typeface="Montserrat" charset="0"/>
              <a:ea typeface="Montserrat" charset="0"/>
              <a:cs typeface="Montserrat" charset="0"/>
            </a:endParaRPr>
          </a:p>
          <a:p>
            <a:endParaRPr lang="en-US" dirty="0" smtClean="0">
              <a:latin typeface="Montserrat" charset="0"/>
              <a:ea typeface="Montserrat" charset="0"/>
              <a:cs typeface="Montserrat" charset="0"/>
            </a:endParaRPr>
          </a:p>
          <a:p>
            <a:endParaRPr lang="en-US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84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439400" cy="1010275"/>
          </a:xfrm>
        </p:spPr>
        <p:txBody>
          <a:bodyPr/>
          <a:lstStyle/>
          <a:p>
            <a:r>
              <a:rPr lang="en-US" dirty="0">
                <a:latin typeface="Montserrat" charset="0"/>
                <a:ea typeface="Montserrat" charset="0"/>
                <a:cs typeface="Montserrat" charset="0"/>
              </a:rPr>
              <a:t>h</a:t>
            </a:r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ow GitHub works </a:t>
            </a:r>
            <a:endParaRPr lang="en-US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9907021" y="3444687"/>
            <a:ext cx="3866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http://mednoter.com/how-github-works.html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709" y="1356360"/>
            <a:ext cx="9422990" cy="2849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1126328" y="4468855"/>
            <a:ext cx="98177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Useful terms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Fork</a:t>
            </a:r>
            <a:r>
              <a:rPr lang="en-US" sz="2000" dirty="0" smtClean="0"/>
              <a:t>: make a personal copy not connected to original</a:t>
            </a:r>
          </a:p>
          <a:p>
            <a:r>
              <a:rPr lang="en-US" sz="2000" b="1" dirty="0" smtClean="0"/>
              <a:t>Branch</a:t>
            </a:r>
            <a:r>
              <a:rPr lang="en-US" sz="2000" dirty="0" smtClean="0"/>
              <a:t>: parallel version that you can tinker with w/o affecting the master</a:t>
            </a:r>
          </a:p>
          <a:p>
            <a:r>
              <a:rPr lang="en-US" sz="2000" b="1" dirty="0" smtClean="0"/>
              <a:t>Commit</a:t>
            </a:r>
            <a:r>
              <a:rPr lang="en-US" sz="2000" dirty="0" smtClean="0"/>
              <a:t>: a change that is made with a reason provided for why (every change is recorded)</a:t>
            </a:r>
          </a:p>
          <a:p>
            <a:r>
              <a:rPr lang="en-US" sz="2000" b="1" dirty="0" smtClean="0"/>
              <a:t>Pull</a:t>
            </a:r>
            <a:r>
              <a:rPr lang="en-US" sz="2000" dirty="0" smtClean="0"/>
              <a:t>: request for the Master owner to pull in </a:t>
            </a:r>
            <a:r>
              <a:rPr lang="en-US" sz="2000" dirty="0" smtClean="0"/>
              <a:t>changes</a:t>
            </a:r>
          </a:p>
          <a:p>
            <a:r>
              <a:rPr lang="en-US" sz="2000" b="1" dirty="0" smtClean="0"/>
              <a:t>Issues</a:t>
            </a:r>
            <a:r>
              <a:rPr lang="en-US" sz="2000" dirty="0" smtClean="0"/>
              <a:t>: tasks or questions for the owner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483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69315"/>
          </a:xfrm>
        </p:spPr>
        <p:txBody>
          <a:bodyPr/>
          <a:lstStyle/>
          <a:p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GitHub projects</a:t>
            </a:r>
            <a:endParaRPr lang="en-US" dirty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" t="12606" r="29697" b="5454"/>
          <a:stretch/>
        </p:blipFill>
        <p:spPr>
          <a:xfrm>
            <a:off x="1996440" y="1005839"/>
            <a:ext cx="7421880" cy="572738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572000" y="1798320"/>
            <a:ext cx="1097280" cy="4114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6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79" y="2597962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tour</a:t>
            </a:r>
            <a:r>
              <a:rPr lang="is-IS" dirty="0" smtClean="0">
                <a:latin typeface="Montserrat" charset="0"/>
                <a:ea typeface="Montserrat" charset="0"/>
                <a:cs typeface="Montserrat" charset="0"/>
              </a:rPr>
              <a:t>…</a:t>
            </a:r>
            <a:endParaRPr lang="en-US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82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182</Words>
  <Application>Microsoft Macintosh PowerPoint</Application>
  <PresentationFormat>Widescreen</PresentationFormat>
  <Paragraphs>42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Montserrat</vt:lpstr>
      <vt:lpstr>Arial</vt:lpstr>
      <vt:lpstr>Office Theme</vt:lpstr>
      <vt:lpstr>Research Project Workshop 01:  Researcher Profiling</vt:lpstr>
      <vt:lpstr>agenda</vt:lpstr>
      <vt:lpstr>Git and GitHub - what are they?</vt:lpstr>
      <vt:lpstr>GitHub – why use it?</vt:lpstr>
      <vt:lpstr>how GitHub works </vt:lpstr>
      <vt:lpstr>GitHub projects</vt:lpstr>
      <vt:lpstr>tour…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Project Workshop 01: Researcher Profiling</dc:title>
  <dc:creator>Microsoft Office User</dc:creator>
  <cp:lastModifiedBy>Microsoft Office User</cp:lastModifiedBy>
  <cp:revision>9</cp:revision>
  <dcterms:created xsi:type="dcterms:W3CDTF">2017-03-01T17:52:50Z</dcterms:created>
  <dcterms:modified xsi:type="dcterms:W3CDTF">2017-03-01T22:13:53Z</dcterms:modified>
</cp:coreProperties>
</file>