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2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3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9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6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596D-284E-4434-AB27-B201FA23FEAE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908720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 format 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315788"/>
            <a:ext cx="544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critical: </a:t>
            </a:r>
            <a:r>
              <a:rPr lang="en-US" altLang="zh-CN" dirty="0" err="1" smtClean="0"/>
              <a:t>evalue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mismatchs</a:t>
            </a:r>
            <a:r>
              <a:rPr lang="en-US" altLang="zh-CN" dirty="0" smtClean="0"/>
              <a:t>, gaps, </a:t>
            </a:r>
            <a:r>
              <a:rPr lang="en-US" altLang="zh-CN" dirty="0" smtClean="0"/>
              <a:t>identity</a:t>
            </a:r>
            <a:r>
              <a:rPr lang="en-US" altLang="zh-CN" dirty="0" smtClean="0"/>
              <a:t>, covered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4451" y="237094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Reference: from-to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2973" y="18448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 candidate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2224415" y="1278052"/>
            <a:ext cx="36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6168" y="2915652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reference alignment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2"/>
            <a:endCxn id="10" idx="0"/>
          </p:cNvCxnSpPr>
          <p:nvPr/>
        </p:nvCxnSpPr>
        <p:spPr>
          <a:xfrm>
            <a:off x="2224415" y="2214156"/>
            <a:ext cx="6371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3856" y="3635732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multiple alignment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  <a:endCxn id="14" idx="0"/>
          </p:cNvCxnSpPr>
          <p:nvPr/>
        </p:nvCxnSpPr>
        <p:spPr>
          <a:xfrm>
            <a:off x="2230786" y="3284984"/>
            <a:ext cx="321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7408" y="4797152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>
            <a:off x="2233996" y="4005064"/>
            <a:ext cx="6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3168" y="4211796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View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1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Liry</dc:creator>
  <cp:lastModifiedBy>Ruiyuan Li</cp:lastModifiedBy>
  <cp:revision>4</cp:revision>
  <dcterms:created xsi:type="dcterms:W3CDTF">2015-12-04T15:07:49Z</dcterms:created>
  <dcterms:modified xsi:type="dcterms:W3CDTF">2016-01-01T13:58:16Z</dcterms:modified>
</cp:coreProperties>
</file>