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2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3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1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9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6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9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908720"/>
            <a:ext cx="14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 format 7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261470"/>
            <a:ext cx="5394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critical: </a:t>
            </a:r>
            <a:r>
              <a:rPr lang="en-US" altLang="zh-CN" dirty="0" err="1" smtClean="0"/>
              <a:t>evalue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mismatchs</a:t>
            </a:r>
            <a:r>
              <a:rPr lang="en-US" altLang="zh-CN" dirty="0" smtClean="0"/>
              <a:t>, gaps, identity, covered</a:t>
            </a:r>
          </a:p>
          <a:p>
            <a:r>
              <a:rPr lang="en-US" altLang="zh-CN" dirty="0" smtClean="0"/>
              <a:t>Or can be filtered by user (by filter function in the excel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4451" y="237094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Reference: from-to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2973" y="1844824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 candidate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 flipH="1">
            <a:off x="2224415" y="1278052"/>
            <a:ext cx="36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6168" y="2915652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reference alignment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2"/>
            <a:endCxn id="10" idx="0"/>
          </p:cNvCxnSpPr>
          <p:nvPr/>
        </p:nvCxnSpPr>
        <p:spPr>
          <a:xfrm>
            <a:off x="2224415" y="2214156"/>
            <a:ext cx="6371" cy="70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3856" y="3635732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multiple alignment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2"/>
            <a:endCxn id="14" idx="0"/>
          </p:cNvCxnSpPr>
          <p:nvPr/>
        </p:nvCxnSpPr>
        <p:spPr>
          <a:xfrm>
            <a:off x="2230786" y="3284984"/>
            <a:ext cx="321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7408" y="4797152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2"/>
            <a:endCxn id="17" idx="0"/>
          </p:cNvCxnSpPr>
          <p:nvPr/>
        </p:nvCxnSpPr>
        <p:spPr>
          <a:xfrm>
            <a:off x="2233996" y="4005064"/>
            <a:ext cx="6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3168" y="4211796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View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1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412776"/>
            <a:ext cx="106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Raw </a:t>
            </a:r>
            <a:r>
              <a:rPr lang="en-US" altLang="zh-CN" dirty="0" err="1" smtClean="0"/>
              <a:t>seq</a:t>
            </a:r>
            <a:endParaRPr lang="en-US" altLang="zh-CN" dirty="0" smtClean="0"/>
          </a:p>
          <a:p>
            <a:r>
              <a:rPr lang="en-US" altLang="zh-CN" dirty="0" smtClean="0"/>
              <a:t>Ab1,fasta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0500" y="2541685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blast7format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4090" y="3356992"/>
            <a:ext cx="15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Imported data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1465" y="1991657"/>
            <a:ext cx="12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Blastdb</a:t>
            </a:r>
            <a:r>
              <a:rPr lang="en-US" altLang="zh-CN" dirty="0" smtClean="0"/>
              <a:t>/ref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2799171" y="2059107"/>
            <a:ext cx="1" cy="1297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 flipH="1">
            <a:off x="2799171" y="2911017"/>
            <a:ext cx="1375622" cy="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88224" y="1987687"/>
            <a:ext cx="29820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qseqid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qlen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sseqid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slen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pident</a:t>
            </a:r>
            <a:r>
              <a:rPr lang="en-US" altLang="zh-CN" dirty="0">
                <a:solidFill>
                  <a:srgbClr val="FF0000"/>
                </a:solidFill>
              </a:rPr>
              <a:t> length mismatch </a:t>
            </a:r>
            <a:r>
              <a:rPr lang="en-US" altLang="zh-CN" dirty="0" err="1">
                <a:solidFill>
                  <a:srgbClr val="FF0000"/>
                </a:solidFill>
              </a:rPr>
              <a:t>gapopen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qstart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qend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sstart</a:t>
            </a:r>
            <a:r>
              <a:rPr lang="en-US" altLang="zh-CN" dirty="0">
                <a:solidFill>
                  <a:srgbClr val="FF0000"/>
                </a:solidFill>
              </a:rPr>
              <a:t> send </a:t>
            </a:r>
            <a:r>
              <a:rPr lang="en-US" altLang="zh-CN" dirty="0" err="1">
                <a:solidFill>
                  <a:srgbClr val="FF0000"/>
                </a:solidFill>
              </a:rPr>
              <a:t>evalue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bitscore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qseq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sseq1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5" idx="3"/>
            <a:endCxn id="20" idx="1"/>
          </p:cNvCxnSpPr>
          <p:nvPr/>
        </p:nvCxnSpPr>
        <p:spPr>
          <a:xfrm>
            <a:off x="4869085" y="2726351"/>
            <a:ext cx="1719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30599" y="404664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import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97860" y="1559634"/>
            <a:ext cx="75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blastn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4" idx="3"/>
            <a:endCxn id="24" idx="1"/>
          </p:cNvCxnSpPr>
          <p:nvPr/>
        </p:nvCxnSpPr>
        <p:spPr>
          <a:xfrm>
            <a:off x="3330599" y="1735942"/>
            <a:ext cx="467261" cy="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2"/>
            <a:endCxn id="5" idx="0"/>
          </p:cNvCxnSpPr>
          <p:nvPr/>
        </p:nvCxnSpPr>
        <p:spPr>
          <a:xfrm flipH="1">
            <a:off x="4174793" y="1928966"/>
            <a:ext cx="1055" cy="61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1"/>
          </p:cNvCxnSpPr>
          <p:nvPr/>
        </p:nvCxnSpPr>
        <p:spPr>
          <a:xfrm flipH="1">
            <a:off x="4174792" y="2176323"/>
            <a:ext cx="25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33309" y="4582553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filtered data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84168" y="4468469"/>
            <a:ext cx="2982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Recorded reads filtered will be set to hid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6" idx="2"/>
            <a:endCxn id="35" idx="0"/>
          </p:cNvCxnSpPr>
          <p:nvPr/>
        </p:nvCxnSpPr>
        <p:spPr>
          <a:xfrm>
            <a:off x="2799171" y="3726324"/>
            <a:ext cx="731" cy="85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5536" y="3801949"/>
            <a:ext cx="228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by filter function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5" idx="3"/>
            <a:endCxn id="36" idx="1"/>
          </p:cNvCxnSpPr>
          <p:nvPr/>
        </p:nvCxnSpPr>
        <p:spPr>
          <a:xfrm>
            <a:off x="3466494" y="4767219"/>
            <a:ext cx="2617674" cy="2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9" idx="3"/>
          </p:cNvCxnSpPr>
          <p:nvPr/>
        </p:nvCxnSpPr>
        <p:spPr>
          <a:xfrm>
            <a:off x="2677186" y="3986615"/>
            <a:ext cx="121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5651" y="3986615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by program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44" idx="1"/>
          </p:cNvCxnSpPr>
          <p:nvPr/>
        </p:nvCxnSpPr>
        <p:spPr>
          <a:xfrm flipH="1">
            <a:off x="2799902" y="4171281"/>
            <a:ext cx="335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5177" y="6205954"/>
            <a:ext cx="869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 careful: the user filter must apply prior the program filter. Or the program filter will reset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1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6524" y="4645655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 data?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1469" y="2852936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Raw/blast7?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864" y="4681206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2621185" y="4830321"/>
            <a:ext cx="579679" cy="35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43" idx="0"/>
          </p:cNvCxnSpPr>
          <p:nvPr/>
        </p:nvCxnSpPr>
        <p:spPr>
          <a:xfrm flipH="1">
            <a:off x="2061038" y="5014987"/>
            <a:ext cx="7817" cy="636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43" idx="0"/>
          </p:cNvCxnSpPr>
          <p:nvPr/>
        </p:nvCxnSpPr>
        <p:spPr>
          <a:xfrm flipH="1">
            <a:off x="2061038" y="5050538"/>
            <a:ext cx="1531793" cy="601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24333" y="3645024"/>
            <a:ext cx="7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blast7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0301" y="3563674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raw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1147394" y="3222268"/>
            <a:ext cx="1157818" cy="341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19" idx="0"/>
          </p:cNvCxnSpPr>
          <p:nvPr/>
        </p:nvCxnSpPr>
        <p:spPr>
          <a:xfrm>
            <a:off x="2305212" y="3222268"/>
            <a:ext cx="794705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5" idx="0"/>
          </p:cNvCxnSpPr>
          <p:nvPr/>
        </p:nvCxnSpPr>
        <p:spPr>
          <a:xfrm>
            <a:off x="1147394" y="3933006"/>
            <a:ext cx="921461" cy="712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5" idx="0"/>
          </p:cNvCxnSpPr>
          <p:nvPr/>
        </p:nvCxnSpPr>
        <p:spPr>
          <a:xfrm flipH="1">
            <a:off x="2068855" y="4014356"/>
            <a:ext cx="1031062" cy="631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0505" y="5651956"/>
            <a:ext cx="108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5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113</Words>
  <Application>Microsoft Office PowerPoint</Application>
  <PresentationFormat>全屏显示(4:3)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Liry</dc:creator>
  <cp:lastModifiedBy>Ruiyuan Li</cp:lastModifiedBy>
  <cp:revision>12</cp:revision>
  <dcterms:created xsi:type="dcterms:W3CDTF">2015-12-04T15:07:49Z</dcterms:created>
  <dcterms:modified xsi:type="dcterms:W3CDTF">2016-01-02T16:47:08Z</dcterms:modified>
</cp:coreProperties>
</file>