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261470"/>
            <a:ext cx="539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identity, covered</a:t>
            </a:r>
          </a:p>
          <a:p>
            <a:r>
              <a:rPr lang="en-US" altLang="zh-CN" dirty="0" smtClean="0"/>
              <a:t>Or can be filtered by user (by filter function in the excel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412776"/>
            <a:ext cx="10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 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r>
              <a:rPr lang="en-US" altLang="zh-CN" dirty="0" smtClean="0"/>
              <a:t>Ab1,fasta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0500" y="2541685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blast7format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90" y="3356992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Imported data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1465" y="1991657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Blastdb</a:t>
            </a:r>
            <a:r>
              <a:rPr lang="en-US" altLang="zh-CN" dirty="0" smtClean="0"/>
              <a:t>/ref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2799171" y="2059107"/>
            <a:ext cx="1" cy="129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2799171" y="2911017"/>
            <a:ext cx="1375622" cy="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88224" y="1987687"/>
            <a:ext cx="29820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pident</a:t>
            </a:r>
            <a:r>
              <a:rPr lang="en-US" altLang="zh-CN" dirty="0">
                <a:solidFill>
                  <a:srgbClr val="FF0000"/>
                </a:solidFill>
              </a:rPr>
              <a:t> length mismatch </a:t>
            </a:r>
            <a:r>
              <a:rPr lang="en-US" altLang="zh-CN" dirty="0" err="1">
                <a:solidFill>
                  <a:srgbClr val="FF0000"/>
                </a:solidFill>
              </a:rPr>
              <a:t>gapopen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qstart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sstart</a:t>
            </a:r>
            <a:r>
              <a:rPr lang="en-US" altLang="zh-CN" dirty="0">
                <a:solidFill>
                  <a:srgbClr val="FF0000"/>
                </a:solidFill>
              </a:rPr>
              <a:t> send </a:t>
            </a:r>
            <a:r>
              <a:rPr lang="en-US" altLang="zh-CN" dirty="0" err="1">
                <a:solidFill>
                  <a:srgbClr val="FF0000"/>
                </a:solidFill>
              </a:rPr>
              <a:t>evalue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bitscore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qseq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sseq1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5" idx="3"/>
            <a:endCxn id="20" idx="1"/>
          </p:cNvCxnSpPr>
          <p:nvPr/>
        </p:nvCxnSpPr>
        <p:spPr>
          <a:xfrm>
            <a:off x="4869085" y="2726351"/>
            <a:ext cx="1719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0599" y="404664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7860" y="1559634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blastn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4" idx="3"/>
            <a:endCxn id="24" idx="1"/>
          </p:cNvCxnSpPr>
          <p:nvPr/>
        </p:nvCxnSpPr>
        <p:spPr>
          <a:xfrm>
            <a:off x="3330599" y="1735942"/>
            <a:ext cx="467261" cy="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5" idx="0"/>
          </p:cNvCxnSpPr>
          <p:nvPr/>
        </p:nvCxnSpPr>
        <p:spPr>
          <a:xfrm flipH="1">
            <a:off x="4174793" y="1928966"/>
            <a:ext cx="1055" cy="61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1"/>
          </p:cNvCxnSpPr>
          <p:nvPr/>
        </p:nvCxnSpPr>
        <p:spPr>
          <a:xfrm flipH="1">
            <a:off x="4174792" y="2176323"/>
            <a:ext cx="25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309" y="4582553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filtered data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84168" y="4468469"/>
            <a:ext cx="29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Recorded reads filtered will be set to hid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6" idx="2"/>
            <a:endCxn id="35" idx="0"/>
          </p:cNvCxnSpPr>
          <p:nvPr/>
        </p:nvCxnSpPr>
        <p:spPr>
          <a:xfrm>
            <a:off x="2799171" y="3726324"/>
            <a:ext cx="731" cy="8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3801949"/>
            <a:ext cx="22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filter function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5" idx="3"/>
            <a:endCxn id="36" idx="1"/>
          </p:cNvCxnSpPr>
          <p:nvPr/>
        </p:nvCxnSpPr>
        <p:spPr>
          <a:xfrm>
            <a:off x="3466494" y="4767219"/>
            <a:ext cx="2617674" cy="2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3"/>
          </p:cNvCxnSpPr>
          <p:nvPr/>
        </p:nvCxnSpPr>
        <p:spPr>
          <a:xfrm>
            <a:off x="2677186" y="3986615"/>
            <a:ext cx="12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5651" y="3986615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program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4" idx="1"/>
          </p:cNvCxnSpPr>
          <p:nvPr/>
        </p:nvCxnSpPr>
        <p:spPr>
          <a:xfrm flipH="1">
            <a:off x="2799902" y="4171281"/>
            <a:ext cx="33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177" y="6205954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careful: the user filter must apply prior the program filter. Or the program filter will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24" y="4645655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 data?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50" y="3547616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Input(fa,seq,ab1,blast7)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21" y="4636164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2621185" y="4820830"/>
            <a:ext cx="1350836" cy="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3" idx="0"/>
          </p:cNvCxnSpPr>
          <p:nvPr/>
        </p:nvCxnSpPr>
        <p:spPr>
          <a:xfrm flipH="1">
            <a:off x="2057057" y="5014987"/>
            <a:ext cx="11798" cy="6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3" idx="0"/>
          </p:cNvCxnSpPr>
          <p:nvPr/>
        </p:nvCxnSpPr>
        <p:spPr>
          <a:xfrm flipH="1">
            <a:off x="2057057" y="5005496"/>
            <a:ext cx="2306931" cy="663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5280" y="5351247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2"/>
            <a:endCxn id="5" idx="0"/>
          </p:cNvCxnSpPr>
          <p:nvPr/>
        </p:nvCxnSpPr>
        <p:spPr>
          <a:xfrm>
            <a:off x="2057056" y="3916948"/>
            <a:ext cx="11799" cy="72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16524" y="5668852"/>
            <a:ext cx="10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data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6415" y="50670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0990" y="444912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5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Tianyihuiyuan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Begin with SNP/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 position, and reference sequence</a:t>
            </a:r>
          </a:p>
          <a:p>
            <a:pPr marL="0" indent="0">
              <a:buNone/>
            </a:pPr>
            <a:r>
              <a:rPr lang="en-US" altLang="zh-CN" dirty="0" smtClean="0"/>
              <a:t>SNP/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, bed, or other format</a:t>
            </a:r>
          </a:p>
          <a:p>
            <a:pPr marL="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eference: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organisms, or </a:t>
            </a:r>
            <a:r>
              <a:rPr lang="en-US" altLang="zh-CN" dirty="0" err="1" smtClean="0"/>
              <a:t>fasta</a:t>
            </a:r>
            <a:r>
              <a:rPr lang="en-US" altLang="zh-CN" smtClean="0"/>
              <a:t> sequence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77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142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For Tianyihuiyuan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Ruiyuan Li</cp:lastModifiedBy>
  <cp:revision>14</cp:revision>
  <dcterms:created xsi:type="dcterms:W3CDTF">2015-12-04T15:07:49Z</dcterms:created>
  <dcterms:modified xsi:type="dcterms:W3CDTF">2016-01-30T03:46:51Z</dcterms:modified>
</cp:coreProperties>
</file>