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2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3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1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0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0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9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6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9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596D-284E-4434-AB27-B201FA23FEAE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596D-284E-4434-AB27-B201FA23FEAE}" type="datetimeFigureOut">
              <a:rPr lang="zh-CN" altLang="en-US" smtClean="0"/>
              <a:t>2015/12/4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C7F22-4F2E-4A87-B196-622185E85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908720"/>
            <a:ext cx="149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Blast format 7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1315788"/>
            <a:ext cx="460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critical: </a:t>
            </a:r>
            <a:r>
              <a:rPr lang="en-US" altLang="zh-CN" dirty="0" err="1" smtClean="0"/>
              <a:t>evalue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mismatchs</a:t>
            </a:r>
            <a:r>
              <a:rPr lang="en-US" altLang="zh-CN" dirty="0" smtClean="0"/>
              <a:t>, gaps, identity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4451" y="2370946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Reference: from-to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2973" y="1844824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Reference candidate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 flipH="1">
            <a:off x="2224415" y="1278052"/>
            <a:ext cx="36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6168" y="2915652"/>
            <a:ext cx="25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With reference alignment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2"/>
            <a:endCxn id="10" idx="0"/>
          </p:cNvCxnSpPr>
          <p:nvPr/>
        </p:nvCxnSpPr>
        <p:spPr>
          <a:xfrm>
            <a:off x="2224415" y="2214156"/>
            <a:ext cx="6371" cy="701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53856" y="3635732"/>
            <a:ext cx="19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multiple alignment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0" idx="2"/>
            <a:endCxn id="14" idx="0"/>
          </p:cNvCxnSpPr>
          <p:nvPr/>
        </p:nvCxnSpPr>
        <p:spPr>
          <a:xfrm>
            <a:off x="2230786" y="3284984"/>
            <a:ext cx="3210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7408" y="4797152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display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4" idx="2"/>
            <a:endCxn id="17" idx="0"/>
          </p:cNvCxnSpPr>
          <p:nvPr/>
        </p:nvCxnSpPr>
        <p:spPr>
          <a:xfrm>
            <a:off x="2233996" y="4005064"/>
            <a:ext cx="61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3168" y="4211796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View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1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Liry</dc:creator>
  <cp:lastModifiedBy>Liry</cp:lastModifiedBy>
  <cp:revision>3</cp:revision>
  <dcterms:created xsi:type="dcterms:W3CDTF">2015-12-04T15:07:49Z</dcterms:created>
  <dcterms:modified xsi:type="dcterms:W3CDTF">2015-12-04T15:40:48Z</dcterms:modified>
</cp:coreProperties>
</file>