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2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3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91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0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0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89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6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0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9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1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A596D-284E-4434-AB27-B201FA23FEAE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1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908720"/>
            <a:ext cx="149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Blast format 7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1261470"/>
            <a:ext cx="5394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Filter critical: </a:t>
            </a:r>
            <a:r>
              <a:rPr lang="en-US" altLang="zh-CN" dirty="0" err="1" smtClean="0"/>
              <a:t>evalue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mismatchs</a:t>
            </a:r>
            <a:r>
              <a:rPr lang="en-US" altLang="zh-CN" dirty="0" smtClean="0"/>
              <a:t>, gaps, identity, covered</a:t>
            </a:r>
          </a:p>
          <a:p>
            <a:r>
              <a:rPr lang="en-US" altLang="zh-CN" dirty="0" smtClean="0"/>
              <a:t>Or can be filtered by user (by filter function in the excel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4451" y="2370946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Reference: from-to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2973" y="1844824"/>
            <a:ext cx="210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Reference candidate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2"/>
            <a:endCxn id="7" idx="0"/>
          </p:cNvCxnSpPr>
          <p:nvPr/>
        </p:nvCxnSpPr>
        <p:spPr>
          <a:xfrm flipH="1">
            <a:off x="2224415" y="1278052"/>
            <a:ext cx="36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6168" y="2915652"/>
            <a:ext cx="25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With reference alignment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7" idx="2"/>
            <a:endCxn id="10" idx="0"/>
          </p:cNvCxnSpPr>
          <p:nvPr/>
        </p:nvCxnSpPr>
        <p:spPr>
          <a:xfrm>
            <a:off x="2224415" y="2214156"/>
            <a:ext cx="6371" cy="701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53856" y="3635732"/>
            <a:ext cx="196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multiple alignment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0" idx="2"/>
            <a:endCxn id="14" idx="0"/>
          </p:cNvCxnSpPr>
          <p:nvPr/>
        </p:nvCxnSpPr>
        <p:spPr>
          <a:xfrm>
            <a:off x="2230786" y="3284984"/>
            <a:ext cx="3210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17408" y="4797152"/>
            <a:ext cx="8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display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4" idx="2"/>
            <a:endCxn id="17" idx="0"/>
          </p:cNvCxnSpPr>
          <p:nvPr/>
        </p:nvCxnSpPr>
        <p:spPr>
          <a:xfrm>
            <a:off x="2233996" y="4005064"/>
            <a:ext cx="61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23168" y="4211796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View scheme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31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1412776"/>
            <a:ext cx="106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Raw </a:t>
            </a:r>
            <a:r>
              <a:rPr lang="en-US" altLang="zh-CN" dirty="0" err="1" smtClean="0"/>
              <a:t>seq</a:t>
            </a:r>
            <a:endParaRPr lang="en-US" altLang="zh-CN" dirty="0" smtClean="0"/>
          </a:p>
          <a:p>
            <a:r>
              <a:rPr lang="en-US" altLang="zh-CN" dirty="0" smtClean="0"/>
              <a:t>Ab1,fasta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80500" y="2541685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blast7format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4090" y="3356992"/>
            <a:ext cx="15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Imported data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1465" y="1991657"/>
            <a:ext cx="122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Blastdb</a:t>
            </a:r>
            <a:r>
              <a:rPr lang="en-US" altLang="zh-CN" dirty="0" smtClean="0"/>
              <a:t>/ref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flipH="1">
            <a:off x="2799171" y="2059107"/>
            <a:ext cx="1" cy="1297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6" idx="0"/>
          </p:cNvCxnSpPr>
          <p:nvPr/>
        </p:nvCxnSpPr>
        <p:spPr>
          <a:xfrm flipH="1">
            <a:off x="2799171" y="2911017"/>
            <a:ext cx="1375622" cy="445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588224" y="1987687"/>
            <a:ext cx="29820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qseqid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qlen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sseqid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slen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pident</a:t>
            </a:r>
            <a:r>
              <a:rPr lang="en-US" altLang="zh-CN" dirty="0">
                <a:solidFill>
                  <a:srgbClr val="FF0000"/>
                </a:solidFill>
              </a:rPr>
              <a:t> length mismatch </a:t>
            </a:r>
            <a:r>
              <a:rPr lang="en-US" altLang="zh-CN" dirty="0" err="1">
                <a:solidFill>
                  <a:srgbClr val="FF0000"/>
                </a:solidFill>
              </a:rPr>
              <a:t>gapopen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qstart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qend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sstart</a:t>
            </a:r>
            <a:r>
              <a:rPr lang="en-US" altLang="zh-CN" dirty="0">
                <a:solidFill>
                  <a:srgbClr val="FF0000"/>
                </a:solidFill>
              </a:rPr>
              <a:t> send </a:t>
            </a:r>
            <a:r>
              <a:rPr lang="en-US" altLang="zh-CN" dirty="0" err="1">
                <a:solidFill>
                  <a:srgbClr val="FF0000"/>
                </a:solidFill>
              </a:rPr>
              <a:t>evalue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bitscore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qseq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sseq1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stCxn id="5" idx="3"/>
            <a:endCxn id="20" idx="1"/>
          </p:cNvCxnSpPr>
          <p:nvPr/>
        </p:nvCxnSpPr>
        <p:spPr>
          <a:xfrm>
            <a:off x="4869085" y="2726351"/>
            <a:ext cx="1719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30599" y="404664"/>
            <a:ext cx="13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 import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97860" y="1559634"/>
            <a:ext cx="75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blastn</a:t>
            </a:r>
            <a:endParaRPr lang="zh-CN" altLang="en-US" dirty="0"/>
          </a:p>
        </p:txBody>
      </p:sp>
      <p:cxnSp>
        <p:nvCxnSpPr>
          <p:cNvPr id="26" name="直接连接符 25"/>
          <p:cNvCxnSpPr>
            <a:stCxn id="4" idx="3"/>
            <a:endCxn id="24" idx="1"/>
          </p:cNvCxnSpPr>
          <p:nvPr/>
        </p:nvCxnSpPr>
        <p:spPr>
          <a:xfrm>
            <a:off x="3330599" y="1735942"/>
            <a:ext cx="467261" cy="8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2"/>
            <a:endCxn id="5" idx="0"/>
          </p:cNvCxnSpPr>
          <p:nvPr/>
        </p:nvCxnSpPr>
        <p:spPr>
          <a:xfrm flipH="1">
            <a:off x="4174793" y="1928966"/>
            <a:ext cx="1055" cy="612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7" idx="1"/>
          </p:cNvCxnSpPr>
          <p:nvPr/>
        </p:nvCxnSpPr>
        <p:spPr>
          <a:xfrm flipH="1">
            <a:off x="4174792" y="2176323"/>
            <a:ext cx="25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33309" y="4582553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filtered data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084168" y="4468469"/>
            <a:ext cx="2982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Recorded reads filtered will be set to hid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8" name="直接箭头连接符 37"/>
          <p:cNvCxnSpPr>
            <a:stCxn id="6" idx="2"/>
            <a:endCxn id="35" idx="0"/>
          </p:cNvCxnSpPr>
          <p:nvPr/>
        </p:nvCxnSpPr>
        <p:spPr>
          <a:xfrm>
            <a:off x="2799171" y="3726324"/>
            <a:ext cx="731" cy="856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5536" y="3801949"/>
            <a:ext cx="228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Filter by filter function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35" idx="3"/>
            <a:endCxn id="36" idx="1"/>
          </p:cNvCxnSpPr>
          <p:nvPr/>
        </p:nvCxnSpPr>
        <p:spPr>
          <a:xfrm>
            <a:off x="3466494" y="4767219"/>
            <a:ext cx="2617674" cy="24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9" idx="3"/>
          </p:cNvCxnSpPr>
          <p:nvPr/>
        </p:nvCxnSpPr>
        <p:spPr>
          <a:xfrm>
            <a:off x="2677186" y="3986615"/>
            <a:ext cx="121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5651" y="3986615"/>
            <a:ext cx="179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Filter by program</a:t>
            </a:r>
            <a:endParaRPr lang="zh-CN" altLang="en-US" dirty="0"/>
          </a:p>
        </p:txBody>
      </p:sp>
      <p:cxnSp>
        <p:nvCxnSpPr>
          <p:cNvPr id="48" name="直接连接符 47"/>
          <p:cNvCxnSpPr>
            <a:stCxn id="44" idx="1"/>
          </p:cNvCxnSpPr>
          <p:nvPr/>
        </p:nvCxnSpPr>
        <p:spPr>
          <a:xfrm flipH="1">
            <a:off x="2799902" y="4171281"/>
            <a:ext cx="335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5177" y="6205954"/>
            <a:ext cx="869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 careful: the user filter must apply prior the program filter. Or the program filter will reset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17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6524" y="4645655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 data?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7750" y="3547616"/>
            <a:ext cx="241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Input(fa,seq,ab1,blast7)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2021" y="4636164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merge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7" idx="1"/>
          </p:cNvCxnSpPr>
          <p:nvPr/>
        </p:nvCxnSpPr>
        <p:spPr>
          <a:xfrm flipV="1">
            <a:off x="2621185" y="4820830"/>
            <a:ext cx="1350836" cy="9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43" idx="0"/>
          </p:cNvCxnSpPr>
          <p:nvPr/>
        </p:nvCxnSpPr>
        <p:spPr>
          <a:xfrm flipH="1">
            <a:off x="2057057" y="5014987"/>
            <a:ext cx="11798" cy="653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43" idx="0"/>
          </p:cNvCxnSpPr>
          <p:nvPr/>
        </p:nvCxnSpPr>
        <p:spPr>
          <a:xfrm flipH="1">
            <a:off x="2057057" y="5005496"/>
            <a:ext cx="2306931" cy="663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25280" y="5351247"/>
            <a:ext cx="75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blast7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6" idx="2"/>
            <a:endCxn id="5" idx="0"/>
          </p:cNvCxnSpPr>
          <p:nvPr/>
        </p:nvCxnSpPr>
        <p:spPr>
          <a:xfrm>
            <a:off x="2057056" y="3916948"/>
            <a:ext cx="11799" cy="728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16524" y="5668852"/>
            <a:ext cx="108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data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46415" y="50670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50990" y="444912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35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114</Words>
  <Application>Microsoft Office PowerPoint</Application>
  <PresentationFormat>全屏显示(4:3)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Liry</dc:creator>
  <cp:lastModifiedBy>Ruiyuan Li</cp:lastModifiedBy>
  <cp:revision>13</cp:revision>
  <dcterms:created xsi:type="dcterms:W3CDTF">2015-12-04T15:07:49Z</dcterms:created>
  <dcterms:modified xsi:type="dcterms:W3CDTF">2016-01-03T17:15:58Z</dcterms:modified>
</cp:coreProperties>
</file>