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476" r:id="rId2"/>
    <p:sldId id="504" r:id="rId3"/>
    <p:sldId id="478" r:id="rId4"/>
    <p:sldId id="479" r:id="rId5"/>
    <p:sldId id="480" r:id="rId6"/>
    <p:sldId id="481" r:id="rId7"/>
    <p:sldId id="505" r:id="rId8"/>
    <p:sldId id="488" r:id="rId9"/>
    <p:sldId id="489" r:id="rId10"/>
    <p:sldId id="507" r:id="rId11"/>
    <p:sldId id="484" r:id="rId12"/>
    <p:sldId id="492" r:id="rId13"/>
    <p:sldId id="493" r:id="rId14"/>
    <p:sldId id="494" r:id="rId15"/>
    <p:sldId id="495" r:id="rId16"/>
    <p:sldId id="496" r:id="rId17"/>
    <p:sldId id="491" r:id="rId18"/>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4FE"/>
    <a:srgbClr val="101AD1"/>
    <a:srgbClr val="3366FF"/>
    <a:srgbClr val="357FC2"/>
    <a:srgbClr val="004A9F"/>
    <a:srgbClr val="C4C7CB"/>
    <a:srgbClr val="5B9BD5"/>
    <a:srgbClr val="4472C4"/>
    <a:srgbClr val="0061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0" autoAdjust="0"/>
    <p:restoredTop sz="96192" autoAdjust="0"/>
  </p:normalViewPr>
  <p:slideViewPr>
    <p:cSldViewPr snapToGrid="0">
      <p:cViewPr varScale="1">
        <p:scale>
          <a:sx n="79" d="100"/>
          <a:sy n="79" d="100"/>
        </p:scale>
        <p:origin x="634"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ED05E7C6-F38B-4474-B9AC-A5F2A31920CB}"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793D22B5-C239-4E97-B395-77509F6A69DB}" type="slidenum">
              <a:rPr lang="zh-CN" altLang="en-US" smtClean="0"/>
              <a:t>‹#›</a:t>
            </a:fld>
            <a:endParaRPr lang="zh-CN" altLang="en-US"/>
          </a:p>
        </p:txBody>
      </p:sp>
    </p:spTree>
    <p:extLst>
      <p:ext uri="{BB962C8B-B14F-4D97-AF65-F5344CB8AC3E}">
        <p14:creationId xmlns:p14="http://schemas.microsoft.com/office/powerpoint/2010/main" val="26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93D22B5-C239-4E97-B395-77509F6A69DB}" type="slidenum">
              <a:rPr lang="zh-CN" altLang="en-US" smtClean="0"/>
              <a:t>2</a:t>
            </a:fld>
            <a:endParaRPr lang="zh-CN" altLang="en-US"/>
          </a:p>
        </p:txBody>
      </p:sp>
    </p:spTree>
    <p:extLst>
      <p:ext uri="{BB962C8B-B14F-4D97-AF65-F5344CB8AC3E}">
        <p14:creationId xmlns:p14="http://schemas.microsoft.com/office/powerpoint/2010/main" val="3333201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首先求松弛模量</a:t>
            </a:r>
            <a:r>
              <a:rPr lang="en-US" altLang="zh-CN" dirty="0"/>
              <a:t>Y(t)</a:t>
            </a:r>
            <a:r>
              <a:rPr lang="zh-CN" altLang="en-US" dirty="0"/>
              <a:t>，代入记忆积分即可得积分型本构。可以看到，若加载一个阶跃载荷，后保持不变，也就是所谓的松弛实验。在加载初期，时间趋于零的时候，该该模型的瞬时弹性模量为所有弹簧元件的模量之和。而当时间趋于无穷，或者说材料稳定之后，其应力基本没有变化，此时的弹性模量即为</a:t>
            </a:r>
            <a:r>
              <a:rPr lang="en-US" altLang="zh-CN" dirty="0"/>
              <a:t>E</a:t>
            </a:r>
            <a:r>
              <a:rPr lang="zh-CN" altLang="en-US" dirty="0"/>
              <a:t>无穷，因为从本构中也可以看出，此时所有</a:t>
            </a:r>
            <a:r>
              <a:rPr lang="en-US" altLang="zh-CN" dirty="0"/>
              <a:t>Maxwell</a:t>
            </a:r>
            <a:r>
              <a:rPr lang="zh-CN" altLang="en-US" dirty="0"/>
              <a:t>体基本处于趋于零的状态，所有应力由</a:t>
            </a:r>
            <a:r>
              <a:rPr lang="en-US" altLang="zh-CN" dirty="0"/>
              <a:t>E</a:t>
            </a:r>
            <a:r>
              <a:rPr lang="zh-CN" altLang="en-US" dirty="0"/>
              <a:t>无穷承担，所以有时也将</a:t>
            </a:r>
            <a:r>
              <a:rPr lang="en-US" altLang="zh-CN" dirty="0"/>
              <a:t>E</a:t>
            </a:r>
            <a:r>
              <a:rPr lang="zh-CN" altLang="en-US" dirty="0"/>
              <a:t>无穷叫做长期弹性模量。</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15</a:t>
            </a:fld>
            <a:endParaRPr lang="zh-CN" altLang="en-US"/>
          </a:p>
        </p:txBody>
      </p:sp>
    </p:spTree>
    <p:extLst>
      <p:ext uri="{BB962C8B-B14F-4D97-AF65-F5344CB8AC3E}">
        <p14:creationId xmlns:p14="http://schemas.microsoft.com/office/powerpoint/2010/main" val="106558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拉梅常数、体积模量 ，用了两种形式的的刚度矩阵，因为可能粘弹性材料测体积模量可能更容易些</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16</a:t>
            </a:fld>
            <a:endParaRPr lang="zh-CN" altLang="en-US"/>
          </a:p>
        </p:txBody>
      </p:sp>
    </p:spTree>
    <p:extLst>
      <p:ext uri="{BB962C8B-B14F-4D97-AF65-F5344CB8AC3E}">
        <p14:creationId xmlns:p14="http://schemas.microsoft.com/office/powerpoint/2010/main" val="182917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无约束最优化算法，最速梯度下降法、牛顿法、共轭梯度法、最小二乘法等</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17</a:t>
            </a:fld>
            <a:endParaRPr lang="zh-CN" altLang="en-US"/>
          </a:p>
        </p:txBody>
      </p:sp>
    </p:spTree>
    <p:extLst>
      <p:ext uri="{BB962C8B-B14F-4D97-AF65-F5344CB8AC3E}">
        <p14:creationId xmlns:p14="http://schemas.microsoft.com/office/powerpoint/2010/main" val="331732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D22B5-C239-4E97-B395-77509F6A69DB}" type="slidenum">
              <a:rPr lang="zh-CN" altLang="en-US" smtClean="0"/>
              <a:t>3</a:t>
            </a:fld>
            <a:endParaRPr lang="zh-CN" altLang="en-US"/>
          </a:p>
        </p:txBody>
      </p:sp>
    </p:spTree>
    <p:extLst>
      <p:ext uri="{BB962C8B-B14F-4D97-AF65-F5344CB8AC3E}">
        <p14:creationId xmlns:p14="http://schemas.microsoft.com/office/powerpoint/2010/main" val="376894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偏差是由于真实应力与工程应力带来的</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5</a:t>
            </a:fld>
            <a:endParaRPr lang="zh-CN" altLang="en-US"/>
          </a:p>
        </p:txBody>
      </p:sp>
    </p:spTree>
    <p:extLst>
      <p:ext uri="{BB962C8B-B14F-4D97-AF65-F5344CB8AC3E}">
        <p14:creationId xmlns:p14="http://schemas.microsoft.com/office/powerpoint/2010/main" val="290199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这个方程代表第</a:t>
            </a:r>
            <a:r>
              <a:rPr lang="en-US" altLang="zh-CN" dirty="0" err="1"/>
              <a:t>i</a:t>
            </a:r>
            <a:r>
              <a:rPr lang="zh-CN" altLang="en-US" dirty="0"/>
              <a:t>个</a:t>
            </a:r>
            <a:r>
              <a:rPr lang="en-US" altLang="zh-CN" dirty="0"/>
              <a:t>Maxwell</a:t>
            </a:r>
            <a:r>
              <a:rPr lang="zh-CN" altLang="en-US" dirty="0"/>
              <a:t>体承受应力与总应变的关系，我们的最终目的是为了得到整个并联起来的模型总应力与总应变之间的关系。单</a:t>
            </a:r>
            <a:r>
              <a:rPr lang="en-US" altLang="zh-CN" dirty="0"/>
              <a:t>—</a:t>
            </a:r>
            <a:r>
              <a:rPr lang="zh-CN" altLang="en-US" dirty="0"/>
              <a:t>单</a:t>
            </a:r>
            <a:r>
              <a:rPr lang="en-US" altLang="zh-CN" dirty="0"/>
              <a:t>—</a:t>
            </a:r>
            <a:r>
              <a:rPr lang="zh-CN" altLang="en-US" dirty="0"/>
              <a:t>总</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6</a:t>
            </a:fld>
            <a:endParaRPr lang="zh-CN" altLang="en-US"/>
          </a:p>
        </p:txBody>
      </p:sp>
    </p:spTree>
    <p:extLst>
      <p:ext uri="{BB962C8B-B14F-4D97-AF65-F5344CB8AC3E}">
        <p14:creationId xmlns:p14="http://schemas.microsoft.com/office/powerpoint/2010/main" val="335842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应力之和为各个</a:t>
            </a:r>
            <a:r>
              <a:rPr lang="en-US" altLang="zh-CN" dirty="0"/>
              <a:t>Maxwell</a:t>
            </a:r>
            <a:r>
              <a:rPr lang="zh-CN" altLang="en-US" dirty="0"/>
              <a:t>体的应力之和，所以其各阶导数也为各个</a:t>
            </a:r>
            <a:r>
              <a:rPr lang="en-US" altLang="zh-CN" dirty="0"/>
              <a:t>Maxwell</a:t>
            </a:r>
            <a:r>
              <a:rPr lang="zh-CN" altLang="en-US" dirty="0"/>
              <a:t>体应力的导数之和。因此我们进行一个求和操作，将每个</a:t>
            </a:r>
            <a:r>
              <a:rPr lang="en-US" altLang="zh-CN" dirty="0"/>
              <a:t>Maxwell</a:t>
            </a:r>
            <a:r>
              <a:rPr lang="zh-CN" altLang="en-US" dirty="0"/>
              <a:t>体进行求和，因此可以得到如下的方程组，这个形式是总</a:t>
            </a:r>
            <a:r>
              <a:rPr lang="en-US" altLang="zh-CN" dirty="0"/>
              <a:t>-</a:t>
            </a:r>
            <a:r>
              <a:rPr lang="zh-CN" altLang="en-US" dirty="0"/>
              <a:t>单</a:t>
            </a:r>
            <a:r>
              <a:rPr lang="en-US" altLang="zh-CN" dirty="0"/>
              <a:t>-</a:t>
            </a:r>
            <a:r>
              <a:rPr lang="zh-CN" altLang="en-US" dirty="0"/>
              <a:t>总。</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7</a:t>
            </a:fld>
            <a:endParaRPr lang="zh-CN" altLang="en-US"/>
          </a:p>
        </p:txBody>
      </p:sp>
    </p:spTree>
    <p:extLst>
      <p:ext uri="{BB962C8B-B14F-4D97-AF65-F5344CB8AC3E}">
        <p14:creationId xmlns:p14="http://schemas.microsoft.com/office/powerpoint/2010/main" val="2913280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我们可以直接写出二阶</a:t>
            </a:r>
            <a:r>
              <a:rPr lang="en-US" altLang="zh-CN" dirty="0"/>
              <a:t>Maxwell</a:t>
            </a:r>
            <a:r>
              <a:rPr lang="zh-CN" altLang="en-US" dirty="0"/>
              <a:t>模型的</a:t>
            </a:r>
            <a:r>
              <a:rPr lang="en-US" altLang="zh-CN" dirty="0"/>
              <a:t>A</a:t>
            </a:r>
            <a:r>
              <a:rPr lang="zh-CN" altLang="en-US" dirty="0"/>
              <a:t>和</a:t>
            </a:r>
            <a:r>
              <a:rPr lang="en-US" altLang="zh-CN" dirty="0"/>
              <a:t>B</a:t>
            </a:r>
            <a:r>
              <a:rPr lang="zh-CN" altLang="en-US" dirty="0"/>
              <a:t>矩阵，对应红蓝颜色</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9</a:t>
            </a:fld>
            <a:endParaRPr lang="zh-CN" altLang="en-US"/>
          </a:p>
        </p:txBody>
      </p:sp>
    </p:spTree>
    <p:extLst>
      <p:ext uri="{BB962C8B-B14F-4D97-AF65-F5344CB8AC3E}">
        <p14:creationId xmlns:p14="http://schemas.microsoft.com/office/powerpoint/2010/main" val="231619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形式与之前形式类似，未写出推导过程</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11</a:t>
            </a:fld>
            <a:endParaRPr lang="zh-CN" altLang="en-US"/>
          </a:p>
        </p:txBody>
      </p:sp>
    </p:spTree>
    <p:extLst>
      <p:ext uri="{BB962C8B-B14F-4D97-AF65-F5344CB8AC3E}">
        <p14:creationId xmlns:p14="http://schemas.microsoft.com/office/powerpoint/2010/main" val="23480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D22B5-C239-4E97-B395-77509F6A69DB}" type="slidenum">
              <a:rPr lang="zh-CN" altLang="en-US" smtClean="0"/>
              <a:t>13</a:t>
            </a:fld>
            <a:endParaRPr lang="zh-CN" altLang="en-US"/>
          </a:p>
        </p:txBody>
      </p:sp>
    </p:spTree>
    <p:extLst>
      <p:ext uri="{BB962C8B-B14F-4D97-AF65-F5344CB8AC3E}">
        <p14:creationId xmlns:p14="http://schemas.microsoft.com/office/powerpoint/2010/main" val="248463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因此，已知材料的蠕变柔度</a:t>
            </a:r>
            <a:r>
              <a:rPr lang="en-US" altLang="zh-CN" dirty="0"/>
              <a:t>/</a:t>
            </a:r>
            <a:r>
              <a:rPr lang="zh-CN" altLang="en-US" dirty="0"/>
              <a:t>松弛模量及应力</a:t>
            </a:r>
            <a:r>
              <a:rPr lang="en-US" altLang="zh-CN" dirty="0"/>
              <a:t>/</a:t>
            </a:r>
            <a:r>
              <a:rPr lang="zh-CN" altLang="en-US" dirty="0"/>
              <a:t>应变历史，就可以求得应变</a:t>
            </a:r>
            <a:r>
              <a:rPr lang="en-US" altLang="zh-CN" dirty="0"/>
              <a:t>/</a:t>
            </a:r>
            <a:r>
              <a:rPr lang="zh-CN" altLang="en-US" dirty="0"/>
              <a:t>应力</a:t>
            </a:r>
            <a:r>
              <a:rPr lang="en-US" altLang="zh-CN" dirty="0"/>
              <a:t>d</a:t>
            </a:r>
            <a:r>
              <a:rPr lang="zh-CN" altLang="en-US" dirty="0"/>
              <a:t>的变化过程</a:t>
            </a:r>
          </a:p>
        </p:txBody>
      </p:sp>
      <p:sp>
        <p:nvSpPr>
          <p:cNvPr id="4" name="灯片编号占位符 3"/>
          <p:cNvSpPr>
            <a:spLocks noGrp="1"/>
          </p:cNvSpPr>
          <p:nvPr>
            <p:ph type="sldNum" sz="quarter" idx="5"/>
          </p:nvPr>
        </p:nvSpPr>
        <p:spPr/>
        <p:txBody>
          <a:bodyPr/>
          <a:lstStyle/>
          <a:p>
            <a:fld id="{793D22B5-C239-4E97-B395-77509F6A69DB}" type="slidenum">
              <a:rPr lang="zh-CN" altLang="en-US" smtClean="0"/>
              <a:t>14</a:t>
            </a:fld>
            <a:endParaRPr lang="zh-CN" altLang="en-US"/>
          </a:p>
        </p:txBody>
      </p:sp>
    </p:spTree>
    <p:extLst>
      <p:ext uri="{BB962C8B-B14F-4D97-AF65-F5344CB8AC3E}">
        <p14:creationId xmlns:p14="http://schemas.microsoft.com/office/powerpoint/2010/main" val="209317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47452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342856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97894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740E03-8AB0-4028-913E-AA3FDF8AAF0B}" type="slidenum">
              <a:rPr lang="zh-CN" altLang="en-US" smtClean="0"/>
              <a:t>‹#›</a:t>
            </a:fld>
            <a:endParaRPr lang="zh-CN" altLang="en-US"/>
          </a:p>
        </p:txBody>
      </p:sp>
      <p:sp>
        <p:nvSpPr>
          <p:cNvPr id="6" name="灯片编号占位符 5"/>
          <p:cNvSpPr txBox="1">
            <a:spLocks/>
          </p:cNvSpPr>
          <p:nvPr userDrawn="1"/>
        </p:nvSpPr>
        <p:spPr>
          <a:xfrm>
            <a:off x="11019547" y="655386"/>
            <a:ext cx="718773" cy="313010"/>
          </a:xfrm>
          <a:prstGeom prst="rect">
            <a:avLst/>
          </a:prstGeom>
        </p:spPr>
        <p:txBody>
          <a:bodyPr vert="horz" lIns="91440" tIns="45720" rIns="91440" bIns="45720" rtlCol="0" anchor="ctr"/>
          <a:lstStyle>
            <a:defPPr>
              <a:defRPr lang="zh-CN"/>
            </a:defPPr>
            <a:lvl1pPr marL="0" algn="ctr" defTabSz="914400" rtl="0" eaLnBrk="1" latinLnBrk="0" hangingPunct="1">
              <a:defRPr lang="zh-CN" altLang="en-US" sz="1600" kern="1200" smtClean="0">
                <a:solidFill>
                  <a:srgbClr val="006199"/>
                </a:solidFill>
                <a:latin typeface="Arial" pitchFamily="34" charset="0"/>
                <a:ea typeface="微软雅黑"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20A07F8-A154-49F8-AC57-A80CD4B99976}" type="slidenum">
              <a:rPr lang="en-US" altLang="zh-CN" sz="1600" smtClean="0"/>
              <a:pPr>
                <a:defRPr/>
              </a:pPr>
              <a:t>‹#›</a:t>
            </a:fld>
            <a:endParaRPr lang="zh-CN" altLang="en-US" sz="1600"/>
          </a:p>
        </p:txBody>
      </p:sp>
      <p:grpSp>
        <p:nvGrpSpPr>
          <p:cNvPr id="7" name="组合 21"/>
          <p:cNvGrpSpPr/>
          <p:nvPr userDrawn="1"/>
        </p:nvGrpSpPr>
        <p:grpSpPr>
          <a:xfrm>
            <a:off x="0" y="776252"/>
            <a:ext cx="10992544" cy="48388"/>
            <a:chOff x="8792" y="933034"/>
            <a:chExt cx="8244408" cy="48388"/>
          </a:xfrm>
        </p:grpSpPr>
        <p:cxnSp>
          <p:nvCxnSpPr>
            <p:cNvPr id="8" name="直接连接符 7"/>
            <p:cNvCxnSpPr/>
            <p:nvPr/>
          </p:nvCxnSpPr>
          <p:spPr>
            <a:xfrm>
              <a:off x="10544" y="981422"/>
              <a:ext cx="8242656" cy="0"/>
            </a:xfrm>
            <a:prstGeom prst="line">
              <a:avLst/>
            </a:prstGeom>
            <a:ln>
              <a:solidFill>
                <a:srgbClr val="006199"/>
              </a:solidFill>
              <a:headEnd type="non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792" y="933034"/>
              <a:ext cx="435740" cy="45719"/>
            </a:xfrm>
            <a:prstGeom prst="rect">
              <a:avLst/>
            </a:prstGeom>
            <a:solidFill>
              <a:srgbClr val="006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grpSp>
      <p:sp>
        <p:nvSpPr>
          <p:cNvPr id="11" name="椭圆 10"/>
          <p:cNvSpPr/>
          <p:nvPr userDrawn="1"/>
        </p:nvSpPr>
        <p:spPr>
          <a:xfrm>
            <a:off x="11163299" y="603295"/>
            <a:ext cx="418085" cy="415879"/>
          </a:xfrm>
          <a:prstGeom prst="ellipse">
            <a:avLst/>
          </a:prstGeom>
          <a:noFill/>
          <a:ln w="9525">
            <a:solidFill>
              <a:srgbClr val="0061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rgbClr val="006199"/>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4300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10110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400156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28817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72411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215094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307129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26177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589DB4-25E2-417A-BD30-97CF69035E87}" type="datetimeFigureOut">
              <a:rPr lang="zh-CN" altLang="en-US" smtClean="0"/>
              <a:t>2024/11/26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19276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89DB4-25E2-417A-BD30-97CF69035E87}" type="datetimeFigureOut">
              <a:rPr lang="zh-CN" altLang="en-US" smtClean="0"/>
              <a:t>2024/11/26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40E03-8AB0-4028-913E-AA3FDF8AAF0B}" type="slidenum">
              <a:rPr lang="zh-CN" altLang="en-US" smtClean="0"/>
              <a:t>‹#›</a:t>
            </a:fld>
            <a:endParaRPr lang="zh-CN" altLang="en-US"/>
          </a:p>
        </p:txBody>
      </p:sp>
    </p:spTree>
    <p:extLst>
      <p:ext uri="{BB962C8B-B14F-4D97-AF65-F5344CB8AC3E}">
        <p14:creationId xmlns:p14="http://schemas.microsoft.com/office/powerpoint/2010/main" val="11017373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29.wmf"/><Relationship Id="rId18" Type="http://schemas.openxmlformats.org/officeDocument/2006/relationships/oleObject" Target="../embeddings/oleObject2.bin"/><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oleObject" Target="../embeddings/oleObject25.bin"/><Relationship Id="rId17" Type="http://schemas.openxmlformats.org/officeDocument/2006/relationships/image" Target="../media/image31.wmf"/><Relationship Id="rId2" Type="http://schemas.openxmlformats.org/officeDocument/2006/relationships/oleObject" Target="../embeddings/oleObject39.bin"/><Relationship Id="rId16" Type="http://schemas.openxmlformats.org/officeDocument/2006/relationships/oleObject" Target="../embeddings/oleObject27.bin"/><Relationship Id="rId1" Type="http://schemas.openxmlformats.org/officeDocument/2006/relationships/slideLayout" Target="../slideLayouts/slideLayout12.xml"/><Relationship Id="rId6" Type="http://schemas.openxmlformats.org/officeDocument/2006/relationships/oleObject" Target="../embeddings/oleObject41.bin"/><Relationship Id="rId11" Type="http://schemas.openxmlformats.org/officeDocument/2006/relationships/image" Target="../media/image28.wmf"/><Relationship Id="rId5" Type="http://schemas.openxmlformats.org/officeDocument/2006/relationships/image" Target="../media/image47.emf"/><Relationship Id="rId15" Type="http://schemas.openxmlformats.org/officeDocument/2006/relationships/image" Target="../media/image30.wmf"/><Relationship Id="rId10" Type="http://schemas.openxmlformats.org/officeDocument/2006/relationships/oleObject" Target="../embeddings/oleObject24.bin"/><Relationship Id="rId19" Type="http://schemas.openxmlformats.org/officeDocument/2006/relationships/image" Target="../media/image32.emf"/><Relationship Id="rId4" Type="http://schemas.openxmlformats.org/officeDocument/2006/relationships/oleObject" Target="../embeddings/oleObject40.bin"/><Relationship Id="rId9" Type="http://schemas.openxmlformats.org/officeDocument/2006/relationships/image" Target="../media/image49.emf"/><Relationship Id="rId1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43.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50.wmf"/><Relationship Id="rId2" Type="http://schemas.openxmlformats.org/officeDocument/2006/relationships/notesSlide" Target="../notesSlides/notesSlide7.xml"/><Relationship Id="rId16" Type="http://schemas.openxmlformats.org/officeDocument/2006/relationships/image" Target="../media/image52.wmf"/><Relationship Id="rId1" Type="http://schemas.openxmlformats.org/officeDocument/2006/relationships/slideLayout" Target="../slideLayouts/slideLayout12.xml"/><Relationship Id="rId6" Type="http://schemas.openxmlformats.org/officeDocument/2006/relationships/image" Target="../media/image30.wmf"/><Relationship Id="rId11" Type="http://schemas.openxmlformats.org/officeDocument/2006/relationships/oleObject" Target="../embeddings/oleObject42.bin"/><Relationship Id="rId5" Type="http://schemas.openxmlformats.org/officeDocument/2006/relationships/oleObject" Target="../embeddings/oleObject26.bin"/><Relationship Id="rId15" Type="http://schemas.openxmlformats.org/officeDocument/2006/relationships/oleObject" Target="../embeddings/oleObject44.bin"/><Relationship Id="rId10" Type="http://schemas.openxmlformats.org/officeDocument/2006/relationships/image" Target="../media/image32.emf"/><Relationship Id="rId4" Type="http://schemas.openxmlformats.org/officeDocument/2006/relationships/image" Target="../media/image29.wmf"/><Relationship Id="rId9" Type="http://schemas.openxmlformats.org/officeDocument/2006/relationships/oleObject" Target="../embeddings/oleObject2.bin"/><Relationship Id="rId14" Type="http://schemas.openxmlformats.org/officeDocument/2006/relationships/image" Target="../media/image51.wmf"/></Relationships>
</file>

<file path=ppt/slides/_rels/slide1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8.wmf"/><Relationship Id="rId2" Type="http://schemas.openxmlformats.org/officeDocument/2006/relationships/notesSlide" Target="../notesSlides/notesSlide8.xml"/><Relationship Id="rId16" Type="http://schemas.openxmlformats.org/officeDocument/2006/relationships/image" Target="../media/image60.wmf"/><Relationship Id="rId1" Type="http://schemas.openxmlformats.org/officeDocument/2006/relationships/slideLayout" Target="../slideLayouts/slideLayout12.xml"/><Relationship Id="rId6" Type="http://schemas.openxmlformats.org/officeDocument/2006/relationships/image" Target="../media/image55.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8.bin"/><Relationship Id="rId14" Type="http://schemas.openxmlformats.org/officeDocument/2006/relationships/image" Target="../media/image59.wmf"/></Relationships>
</file>

<file path=ppt/slides/_rels/slide14.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5.w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2.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5.bin"/><Relationship Id="rId14" Type="http://schemas.openxmlformats.org/officeDocument/2006/relationships/image" Target="../media/image6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9.bin"/><Relationship Id="rId7" Type="http://schemas.openxmlformats.org/officeDocument/2006/relationships/image" Target="../media/image67.wmf"/><Relationship Id="rId12"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oleObject" Target="../embeddings/oleObject58.bin"/><Relationship Id="rId11" Type="http://schemas.openxmlformats.org/officeDocument/2006/relationships/image" Target="../media/image69.wmf"/><Relationship Id="rId5" Type="http://schemas.openxmlformats.org/officeDocument/2006/relationships/image" Target="../media/image79.png"/><Relationship Id="rId10" Type="http://schemas.openxmlformats.org/officeDocument/2006/relationships/oleObject" Target="../embeddings/oleObject60.bin"/><Relationship Id="rId4" Type="http://schemas.openxmlformats.org/officeDocument/2006/relationships/image" Target="../media/image78.png"/><Relationship Id="rId9" Type="http://schemas.openxmlformats.org/officeDocument/2006/relationships/image" Target="../media/image68.wmf"/></Relationships>
</file>

<file path=ppt/slides/_rels/slide16.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2.wmf"/><Relationship Id="rId5" Type="http://schemas.openxmlformats.org/officeDocument/2006/relationships/oleObject" Target="../embeddings/oleObject62.bin"/><Relationship Id="rId4" Type="http://schemas.openxmlformats.org/officeDocument/2006/relationships/image" Target="../media/image71.wmf"/></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8.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75.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5.bin"/><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emf"/><Relationship Id="rId9" Type="http://schemas.openxmlformats.org/officeDocument/2006/relationships/image" Target="../media/image4.emf"/></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1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2.bin"/><Relationship Id="rId12" Type="http://schemas.openxmlformats.org/officeDocument/2006/relationships/image" Target="../media/image11.wmf"/><Relationship Id="rId17" Type="http://schemas.openxmlformats.org/officeDocument/2006/relationships/oleObject" Target="../embeddings/oleObject12.bin"/><Relationship Id="rId2" Type="http://schemas.openxmlformats.org/officeDocument/2006/relationships/notesSlide" Target="../notesSlides/notesSlide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7.bin"/><Relationship Id="rId15" Type="http://schemas.openxmlformats.org/officeDocument/2006/relationships/oleObject" Target="../embeddings/oleObject11.bin"/><Relationship Id="rId10" Type="http://schemas.openxmlformats.org/officeDocument/2006/relationships/image" Target="../media/image10.wmf"/><Relationship Id="rId19" Type="http://schemas.openxmlformats.org/officeDocument/2006/relationships/oleObject" Target="../embeddings/oleObject13.bin"/><Relationship Id="rId4" Type="http://schemas.openxmlformats.org/officeDocument/2006/relationships/image" Target="../media/image7.wmf"/><Relationship Id="rId9" Type="http://schemas.openxmlformats.org/officeDocument/2006/relationships/oleObject" Target="../embeddings/oleObject8.bin"/><Relationship Id="rId14" Type="http://schemas.openxmlformats.org/officeDocument/2006/relationships/image" Target="../media/image1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0.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18.bin"/><Relationship Id="rId17" Type="http://schemas.openxmlformats.org/officeDocument/2006/relationships/image" Target="../media/image22.wmf"/><Relationship Id="rId2" Type="http://schemas.openxmlformats.org/officeDocument/2006/relationships/oleObject" Target="../embeddings/oleObject14.bin"/><Relationship Id="rId16" Type="http://schemas.openxmlformats.org/officeDocument/2006/relationships/oleObject" Target="../embeddings/oleObject20.bin"/><Relationship Id="rId1" Type="http://schemas.openxmlformats.org/officeDocument/2006/relationships/slideLayout" Target="../slideLayouts/slideLayout12.x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7.wmf"/><Relationship Id="rId15" Type="http://schemas.openxmlformats.org/officeDocument/2006/relationships/image" Target="../media/image21.wmf"/><Relationship Id="rId10" Type="http://schemas.openxmlformats.org/officeDocument/2006/relationships/oleObject" Target="../embeddings/oleObject17.bin"/><Relationship Id="rId4" Type="http://schemas.openxmlformats.org/officeDocument/2006/relationships/oleObject" Target="../embeddings/oleObject15.bin"/><Relationship Id="rId9" Type="http://schemas.openxmlformats.org/officeDocument/2006/relationships/image" Target="../media/image9.wmf"/><Relationship Id="rId1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3.bin"/><Relationship Id="rId3" Type="http://schemas.openxmlformats.org/officeDocument/2006/relationships/image" Target="../media/image23.png"/><Relationship Id="rId7" Type="http://schemas.openxmlformats.org/officeDocument/2006/relationships/oleObject" Target="../embeddings/oleObject22.bin"/><Relationship Id="rId12"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5.wmf"/><Relationship Id="rId11" Type="http://schemas.openxmlformats.org/officeDocument/2006/relationships/oleObject" Target="../embeddings/oleObject18.bin"/><Relationship Id="rId5" Type="http://schemas.openxmlformats.org/officeDocument/2006/relationships/oleObject" Target="../embeddings/oleObject21.bin"/><Relationship Id="rId10" Type="http://schemas.openxmlformats.org/officeDocument/2006/relationships/image" Target="../media/image35.png"/><Relationship Id="rId4" Type="http://schemas.openxmlformats.org/officeDocument/2006/relationships/image" Target="../media/image24.png"/><Relationship Id="rId14" Type="http://schemas.openxmlformats.org/officeDocument/2006/relationships/image" Target="../media/image27.wmf"/></Relationships>
</file>

<file path=ppt/slides/_rels/slide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8.bin"/><Relationship Id="rId18" Type="http://schemas.openxmlformats.org/officeDocument/2006/relationships/image" Target="../media/image35.wmf"/><Relationship Id="rId3" Type="http://schemas.openxmlformats.org/officeDocument/2006/relationships/oleObject" Target="../embeddings/oleObject24.bin"/><Relationship Id="rId21" Type="http://schemas.openxmlformats.org/officeDocument/2006/relationships/oleObject" Target="../embeddings/oleObject32.bin"/><Relationship Id="rId7" Type="http://schemas.openxmlformats.org/officeDocument/2006/relationships/oleObject" Target="../embeddings/oleObject26.bin"/><Relationship Id="rId12" Type="http://schemas.openxmlformats.org/officeDocument/2006/relationships/image" Target="../media/image32.emf"/><Relationship Id="rId17" Type="http://schemas.openxmlformats.org/officeDocument/2006/relationships/oleObject" Target="../embeddings/oleObject30.bin"/><Relationship Id="rId2" Type="http://schemas.openxmlformats.org/officeDocument/2006/relationships/notesSlide" Target="../notesSlides/notesSlide4.xml"/><Relationship Id="rId16" Type="http://schemas.openxmlformats.org/officeDocument/2006/relationships/image" Target="../media/image34.wmf"/><Relationship Id="rId20" Type="http://schemas.openxmlformats.org/officeDocument/2006/relationships/image" Target="../media/image36.emf"/><Relationship Id="rId1" Type="http://schemas.openxmlformats.org/officeDocument/2006/relationships/slideLayout" Target="../slideLayouts/slideLayout12.xml"/><Relationship Id="rId6" Type="http://schemas.openxmlformats.org/officeDocument/2006/relationships/image" Target="../media/image29.wmf"/><Relationship Id="rId11" Type="http://schemas.openxmlformats.org/officeDocument/2006/relationships/oleObject" Target="../embeddings/oleObject2.bin"/><Relationship Id="rId5" Type="http://schemas.openxmlformats.org/officeDocument/2006/relationships/oleObject" Target="../embeddings/oleObject25.bin"/><Relationship Id="rId15" Type="http://schemas.openxmlformats.org/officeDocument/2006/relationships/oleObject" Target="../embeddings/oleObject29.bin"/><Relationship Id="rId10" Type="http://schemas.openxmlformats.org/officeDocument/2006/relationships/image" Target="../media/image31.wmf"/><Relationship Id="rId19" Type="http://schemas.openxmlformats.org/officeDocument/2006/relationships/oleObject" Target="../embeddings/oleObject31.bin"/><Relationship Id="rId4" Type="http://schemas.openxmlformats.org/officeDocument/2006/relationships/image" Target="../media/image28.wmf"/><Relationship Id="rId9" Type="http://schemas.openxmlformats.org/officeDocument/2006/relationships/oleObject" Target="../embeddings/oleObject27.bin"/><Relationship Id="rId14" Type="http://schemas.openxmlformats.org/officeDocument/2006/relationships/image" Target="../media/image33.wmf"/><Relationship Id="rId22" Type="http://schemas.openxmlformats.org/officeDocument/2006/relationships/image" Target="../media/image3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9.emf"/><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emf"/><Relationship Id="rId2" Type="http://schemas.openxmlformats.org/officeDocument/2006/relationships/oleObject" Target="../embeddings/oleObject34.bin"/><Relationship Id="rId1" Type="http://schemas.openxmlformats.org/officeDocument/2006/relationships/slideLayout" Target="../slideLayouts/slideLayout12.xml"/><Relationship Id="rId6" Type="http://schemas.openxmlformats.org/officeDocument/2006/relationships/oleObject" Target="../embeddings/oleObject33.bin"/><Relationship Id="rId5" Type="http://schemas.openxmlformats.org/officeDocument/2006/relationships/image" Target="../media/image41.wmf"/><Relationship Id="rId4"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4.wmf"/><Relationship Id="rId5" Type="http://schemas.openxmlformats.org/officeDocument/2006/relationships/oleObject" Target="../embeddings/oleObject37.bin"/><Relationship Id="rId4"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gray">
          <a:xfrm rot="3419336">
            <a:off x="1976437" y="2933701"/>
            <a:ext cx="1433513" cy="1268412"/>
          </a:xfrm>
          <a:prstGeom prst="rect">
            <a:avLst/>
          </a:prstGeom>
          <a:solidFill>
            <a:srgbClr val="006199"/>
          </a:soli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endParaRPr lang="zh-CN" altLang="en-US" dirty="0">
              <a:latin typeface="微软雅黑" pitchFamily="34" charset="-122"/>
              <a:ea typeface="微软雅黑" pitchFamily="34" charset="-122"/>
            </a:endParaRPr>
          </a:p>
        </p:txBody>
      </p:sp>
      <p:sp>
        <p:nvSpPr>
          <p:cNvPr id="3" name="标题 1"/>
          <p:cNvSpPr txBox="1">
            <a:spLocks/>
          </p:cNvSpPr>
          <p:nvPr/>
        </p:nvSpPr>
        <p:spPr>
          <a:xfrm>
            <a:off x="2333153" y="3063851"/>
            <a:ext cx="720080" cy="923330"/>
          </a:xfrm>
          <a:prstGeom prst="rect">
            <a:avLst/>
          </a:prstGeom>
          <a:noFill/>
          <a:ln w="9525">
            <a:noFill/>
            <a:miter lim="800000"/>
            <a:headEnd/>
            <a:tailEnd/>
          </a:ln>
        </p:spPr>
        <p:txBody>
          <a:bodyPr wrap="square">
            <a:spAutoFit/>
          </a:bodyPr>
          <a:lstStyle>
            <a:lvl1pPr marL="0" algn="l" defTabSz="914400" rtl="0" eaLnBrk="0" latinLnBrk="0" hangingPunct="0">
              <a:lnSpc>
                <a:spcPct val="90000"/>
              </a:lnSpc>
              <a:spcBef>
                <a:spcPct val="0"/>
              </a:spcBef>
              <a:buNone/>
              <a:defRPr lang="zh-CN" altLang="en-US" sz="6000" b="1" kern="1200" dirty="0">
                <a:solidFill>
                  <a:schemeClr val="bg1"/>
                </a:solidFill>
                <a:latin typeface="Arial" pitchFamily="34" charset="0"/>
                <a:ea typeface="微软雅黑" pitchFamily="34" charset="-122"/>
                <a:cs typeface="Arial" pitchFamily="34" charset="0"/>
              </a:defRPr>
            </a:lvl1pPr>
          </a:lstStyle>
          <a:p>
            <a:pPr algn="ctr" eaLnBrk="1" fontAlgn="base" hangingPunct="1">
              <a:spcAft>
                <a:spcPct val="0"/>
              </a:spcAft>
              <a:tabLst>
                <a:tab pos="457200" algn="l"/>
              </a:tabLst>
            </a:pPr>
            <a:r>
              <a:rPr lang="en-US" dirty="0"/>
              <a:t>2</a:t>
            </a:r>
          </a:p>
        </p:txBody>
      </p:sp>
      <p:cxnSp>
        <p:nvCxnSpPr>
          <p:cNvPr id="4" name="直接连接符 3"/>
          <p:cNvCxnSpPr/>
          <p:nvPr/>
        </p:nvCxnSpPr>
        <p:spPr>
          <a:xfrm>
            <a:off x="4038600" y="3639342"/>
            <a:ext cx="5759450" cy="1587"/>
          </a:xfrm>
          <a:prstGeom prst="line">
            <a:avLst/>
          </a:prstGeom>
          <a:noFill/>
          <a:ln w="28575" cap="flat" cmpd="sng" algn="ctr">
            <a:solidFill>
              <a:sysClr val="window" lastClr="FFFFFF">
                <a:lumMod val="50000"/>
              </a:sysClr>
            </a:solidFill>
            <a:prstDash val="sysDot"/>
          </a:ln>
          <a:effectLst>
            <a:outerShdw blurRad="50800" dist="38100" dir="2700000" algn="tl" rotWithShape="0">
              <a:prstClr val="black">
                <a:alpha val="40000"/>
              </a:prstClr>
            </a:outerShdw>
          </a:effectLst>
        </p:spPr>
      </p:cxnSp>
      <p:sp>
        <p:nvSpPr>
          <p:cNvPr id="5" name="流程图: 联系 9"/>
          <p:cNvSpPr/>
          <p:nvPr/>
        </p:nvSpPr>
        <p:spPr>
          <a:xfrm>
            <a:off x="9825063" y="3567907"/>
            <a:ext cx="142876" cy="142876"/>
          </a:xfrm>
          <a:prstGeom prst="flowChartConnector">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6" name="文本占位符 5"/>
          <p:cNvSpPr txBox="1">
            <a:spLocks/>
          </p:cNvSpPr>
          <p:nvPr/>
        </p:nvSpPr>
        <p:spPr>
          <a:xfrm>
            <a:off x="4288447" y="2894657"/>
            <a:ext cx="5430588" cy="6716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latin typeface="微软雅黑" panose="020B0503020204020204" pitchFamily="34" charset="-122"/>
                <a:ea typeface="微软雅黑" panose="020B0503020204020204" pitchFamily="34" charset="-122"/>
              </a:rPr>
              <a:t>微分型线性黏弹性本构</a:t>
            </a:r>
          </a:p>
        </p:txBody>
      </p:sp>
    </p:spTree>
    <p:extLst>
      <p:ext uri="{BB962C8B-B14F-4D97-AF65-F5344CB8AC3E}">
        <p14:creationId xmlns:p14="http://schemas.microsoft.com/office/powerpoint/2010/main" val="372720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A06D25B3-06F4-5ED9-8B6F-0AE402E3EFBA}"/>
              </a:ext>
            </a:extLst>
          </p:cNvPr>
          <p:cNvGraphicFramePr>
            <a:graphicFrameLocks noChangeAspect="1"/>
          </p:cNvGraphicFramePr>
          <p:nvPr>
            <p:extLst>
              <p:ext uri="{D42A27DB-BD31-4B8C-83A1-F6EECF244321}">
                <p14:modId xmlns:p14="http://schemas.microsoft.com/office/powerpoint/2010/main" val="580208385"/>
              </p:ext>
            </p:extLst>
          </p:nvPr>
        </p:nvGraphicFramePr>
        <p:xfrm>
          <a:off x="3706145" y="1418145"/>
          <a:ext cx="2284412" cy="2641600"/>
        </p:xfrm>
        <a:graphic>
          <a:graphicData uri="http://schemas.openxmlformats.org/presentationml/2006/ole">
            <mc:AlternateContent xmlns:mc="http://schemas.openxmlformats.org/markup-compatibility/2006">
              <mc:Choice xmlns:v="urn:schemas-microsoft-com:vml" Requires="v">
                <p:oleObj name="Equation" r:id="rId2" imgW="1143000" imgH="1320480" progId="Equation.DSMT4">
                  <p:embed/>
                </p:oleObj>
              </mc:Choice>
              <mc:Fallback>
                <p:oleObj name="Equation" r:id="rId2" imgW="1143000" imgH="1320480" progId="Equation.DSMT4">
                  <p:embed/>
                  <p:pic>
                    <p:nvPicPr>
                      <p:cNvPr id="11" name="对象 10">
                        <a:extLst>
                          <a:ext uri="{FF2B5EF4-FFF2-40B4-BE49-F238E27FC236}">
                            <a16:creationId xmlns:a16="http://schemas.microsoft.com/office/drawing/2014/main" id="{EF2C4541-5AB0-B9B0-7C8D-74192F95D67E}"/>
                          </a:ext>
                        </a:extLst>
                      </p:cNvPr>
                      <p:cNvPicPr/>
                      <p:nvPr/>
                    </p:nvPicPr>
                    <p:blipFill>
                      <a:blip r:embed="rId3"/>
                      <a:stretch>
                        <a:fillRect/>
                      </a:stretch>
                    </p:blipFill>
                    <p:spPr>
                      <a:xfrm>
                        <a:off x="3706145" y="1418145"/>
                        <a:ext cx="2284412" cy="26416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DFC4C57-C475-571E-65EA-783DEE186047}"/>
              </a:ext>
            </a:extLst>
          </p:cNvPr>
          <p:cNvGraphicFramePr>
            <a:graphicFrameLocks noChangeAspect="1"/>
          </p:cNvGraphicFramePr>
          <p:nvPr>
            <p:extLst>
              <p:ext uri="{D42A27DB-BD31-4B8C-83A1-F6EECF244321}">
                <p14:modId xmlns:p14="http://schemas.microsoft.com/office/powerpoint/2010/main" val="428002571"/>
              </p:ext>
            </p:extLst>
          </p:nvPr>
        </p:nvGraphicFramePr>
        <p:xfrm>
          <a:off x="2144712" y="4436508"/>
          <a:ext cx="7902575" cy="1011237"/>
        </p:xfrm>
        <a:graphic>
          <a:graphicData uri="http://schemas.openxmlformats.org/presentationml/2006/ole">
            <mc:AlternateContent xmlns:mc="http://schemas.openxmlformats.org/markup-compatibility/2006">
              <mc:Choice xmlns:v="urn:schemas-microsoft-com:vml" Requires="v">
                <p:oleObj name="Equation" r:id="rId4" imgW="7902229" imgH="1010556" progId="Equation.DSMT4">
                  <p:embed/>
                </p:oleObj>
              </mc:Choice>
              <mc:Fallback>
                <p:oleObj name="Equation" r:id="rId4" imgW="7902229" imgH="1010556" progId="Equation.DSMT4">
                  <p:embed/>
                  <p:pic>
                    <p:nvPicPr>
                      <p:cNvPr id="22" name="对象 21">
                        <a:extLst>
                          <a:ext uri="{FF2B5EF4-FFF2-40B4-BE49-F238E27FC236}">
                            <a16:creationId xmlns:a16="http://schemas.microsoft.com/office/drawing/2014/main" id="{58449C99-536D-3BA0-21C6-9CF5C64C2F03}"/>
                          </a:ext>
                        </a:extLst>
                      </p:cNvPr>
                      <p:cNvPicPr/>
                      <p:nvPr/>
                    </p:nvPicPr>
                    <p:blipFill>
                      <a:blip r:embed="rId5"/>
                      <a:stretch>
                        <a:fillRect/>
                      </a:stretch>
                    </p:blipFill>
                    <p:spPr>
                      <a:xfrm>
                        <a:off x="2144712" y="4436508"/>
                        <a:ext cx="7902575" cy="1011237"/>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C18649E8-6D65-041E-6F66-79FB0236A5AF}"/>
              </a:ext>
            </a:extLst>
          </p:cNvPr>
          <p:cNvSpPr txBox="1"/>
          <p:nvPr/>
        </p:nvSpPr>
        <p:spPr>
          <a:xfrm>
            <a:off x="0" y="1021966"/>
            <a:ext cx="4967926" cy="461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二阶</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模型，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Laplace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域推导</a:t>
            </a:r>
          </a:p>
        </p:txBody>
      </p:sp>
      <p:grpSp>
        <p:nvGrpSpPr>
          <p:cNvPr id="14" name="组合 13">
            <a:extLst>
              <a:ext uri="{FF2B5EF4-FFF2-40B4-BE49-F238E27FC236}">
                <a16:creationId xmlns:a16="http://schemas.microsoft.com/office/drawing/2014/main" id="{41A89D11-9CDE-4534-6BCE-F82F23EFC908}"/>
              </a:ext>
            </a:extLst>
          </p:cNvPr>
          <p:cNvGrpSpPr/>
          <p:nvPr/>
        </p:nvGrpSpPr>
        <p:grpSpPr>
          <a:xfrm>
            <a:off x="6252242" y="2339094"/>
            <a:ext cx="1235376" cy="400110"/>
            <a:chOff x="5839232" y="2158827"/>
            <a:chExt cx="1235376" cy="400110"/>
          </a:xfrm>
        </p:grpSpPr>
        <p:sp>
          <p:nvSpPr>
            <p:cNvPr id="10" name="文本框 9">
              <a:extLst>
                <a:ext uri="{FF2B5EF4-FFF2-40B4-BE49-F238E27FC236}">
                  <a16:creationId xmlns:a16="http://schemas.microsoft.com/office/drawing/2014/main" id="{1B3DE8E5-7F4F-8B15-FD2C-165B4363110E}"/>
                </a:ext>
              </a:extLst>
            </p:cNvPr>
            <p:cNvSpPr txBox="1"/>
            <p:nvPr/>
          </p:nvSpPr>
          <p:spPr>
            <a:xfrm>
              <a:off x="5990557" y="2158827"/>
              <a:ext cx="1018063"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Laplace</a:t>
              </a:r>
              <a:endParaRPr lang="zh-CN" altLang="en-US" sz="2000" dirty="0">
                <a:latin typeface="Times New Roman" panose="02020603050405020304" pitchFamily="18" charset="0"/>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5A3C914C-1C17-8F14-B55A-4712C188947D}"/>
                </a:ext>
              </a:extLst>
            </p:cNvPr>
            <p:cNvCxnSpPr/>
            <p:nvPr/>
          </p:nvCxnSpPr>
          <p:spPr>
            <a:xfrm>
              <a:off x="5839232" y="2532414"/>
              <a:ext cx="12353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3" name="对象 12">
            <a:extLst>
              <a:ext uri="{FF2B5EF4-FFF2-40B4-BE49-F238E27FC236}">
                <a16:creationId xmlns:a16="http://schemas.microsoft.com/office/drawing/2014/main" id="{D1CCFC77-0CB7-737A-4780-A6BC964E6027}"/>
              </a:ext>
            </a:extLst>
          </p:cNvPr>
          <p:cNvGraphicFramePr>
            <a:graphicFrameLocks noChangeAspect="1"/>
          </p:cNvGraphicFramePr>
          <p:nvPr>
            <p:extLst>
              <p:ext uri="{D42A27DB-BD31-4B8C-83A1-F6EECF244321}">
                <p14:modId xmlns:p14="http://schemas.microsoft.com/office/powerpoint/2010/main" val="1193308478"/>
              </p:ext>
            </p:extLst>
          </p:nvPr>
        </p:nvGraphicFramePr>
        <p:xfrm>
          <a:off x="7771786" y="1418465"/>
          <a:ext cx="2565360" cy="2640960"/>
        </p:xfrm>
        <a:graphic>
          <a:graphicData uri="http://schemas.openxmlformats.org/presentationml/2006/ole">
            <mc:AlternateContent xmlns:mc="http://schemas.openxmlformats.org/markup-compatibility/2006">
              <mc:Choice xmlns:v="urn:schemas-microsoft-com:vml" Requires="v">
                <p:oleObj name="Equation" r:id="rId6" imgW="1282680" imgH="1320480" progId="Equation.DSMT4">
                  <p:embed/>
                </p:oleObj>
              </mc:Choice>
              <mc:Fallback>
                <p:oleObj name="Equation" r:id="rId6" imgW="1282680" imgH="1320480" progId="Equation.DSMT4">
                  <p:embed/>
                  <p:pic>
                    <p:nvPicPr>
                      <p:cNvPr id="0" name=""/>
                      <p:cNvPicPr/>
                      <p:nvPr/>
                    </p:nvPicPr>
                    <p:blipFill>
                      <a:blip r:embed="rId7"/>
                      <a:stretch>
                        <a:fillRect/>
                      </a:stretch>
                    </p:blipFill>
                    <p:spPr>
                      <a:xfrm>
                        <a:off x="7771786" y="1418465"/>
                        <a:ext cx="2565360" cy="2640960"/>
                      </a:xfrm>
                      <a:prstGeom prst="rect">
                        <a:avLst/>
                      </a:prstGeom>
                    </p:spPr>
                  </p:pic>
                </p:oleObj>
              </mc:Fallback>
            </mc:AlternateContent>
          </a:graphicData>
        </a:graphic>
      </p:graphicFrame>
      <p:sp>
        <p:nvSpPr>
          <p:cNvPr id="15" name="箭头: 右 14">
            <a:extLst>
              <a:ext uri="{FF2B5EF4-FFF2-40B4-BE49-F238E27FC236}">
                <a16:creationId xmlns:a16="http://schemas.microsoft.com/office/drawing/2014/main" id="{A74BCF77-DF76-744D-49CF-80AECA58E568}"/>
              </a:ext>
            </a:extLst>
          </p:cNvPr>
          <p:cNvSpPr/>
          <p:nvPr/>
        </p:nvSpPr>
        <p:spPr>
          <a:xfrm rot="5400000">
            <a:off x="8048416" y="4070575"/>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a:extLst>
              <a:ext uri="{FF2B5EF4-FFF2-40B4-BE49-F238E27FC236}">
                <a16:creationId xmlns:a16="http://schemas.microsoft.com/office/drawing/2014/main" id="{D4565A7C-CF94-CB3F-1589-BCA23DA86923}"/>
              </a:ext>
            </a:extLst>
          </p:cNvPr>
          <p:cNvGraphicFramePr>
            <a:graphicFrameLocks noChangeAspect="1"/>
          </p:cNvGraphicFramePr>
          <p:nvPr>
            <p:extLst>
              <p:ext uri="{D42A27DB-BD31-4B8C-83A1-F6EECF244321}">
                <p14:modId xmlns:p14="http://schemas.microsoft.com/office/powerpoint/2010/main" val="576927627"/>
              </p:ext>
            </p:extLst>
          </p:nvPr>
        </p:nvGraphicFramePr>
        <p:xfrm>
          <a:off x="2144712" y="5756729"/>
          <a:ext cx="7920037" cy="985837"/>
        </p:xfrm>
        <a:graphic>
          <a:graphicData uri="http://schemas.openxmlformats.org/presentationml/2006/ole">
            <mc:AlternateContent xmlns:mc="http://schemas.openxmlformats.org/markup-compatibility/2006">
              <mc:Choice xmlns:v="urn:schemas-microsoft-com:vml" Requires="v">
                <p:oleObj name="Equation" r:id="rId8" imgW="7920231" imgH="986075" progId="Equation.DSMT4">
                  <p:embed/>
                </p:oleObj>
              </mc:Choice>
              <mc:Fallback>
                <p:oleObj name="Equation" r:id="rId8" imgW="7920231" imgH="986075" progId="Equation.DSMT4">
                  <p:embed/>
                  <p:pic>
                    <p:nvPicPr>
                      <p:cNvPr id="0" name=""/>
                      <p:cNvPicPr/>
                      <p:nvPr/>
                    </p:nvPicPr>
                    <p:blipFill>
                      <a:blip r:embed="rId9"/>
                      <a:stretch>
                        <a:fillRect/>
                      </a:stretch>
                    </p:blipFill>
                    <p:spPr>
                      <a:xfrm>
                        <a:off x="2144712" y="5756729"/>
                        <a:ext cx="7920037" cy="985837"/>
                      </a:xfrm>
                      <a:prstGeom prst="rect">
                        <a:avLst/>
                      </a:prstGeom>
                    </p:spPr>
                  </p:pic>
                </p:oleObj>
              </mc:Fallback>
            </mc:AlternateContent>
          </a:graphicData>
        </a:graphic>
      </p:graphicFrame>
      <p:sp>
        <p:nvSpPr>
          <p:cNvPr id="17" name="箭头: 右 16">
            <a:extLst>
              <a:ext uri="{FF2B5EF4-FFF2-40B4-BE49-F238E27FC236}">
                <a16:creationId xmlns:a16="http://schemas.microsoft.com/office/drawing/2014/main" id="{7D416A99-0A04-B065-C3C1-F7C6F39B623E}"/>
              </a:ext>
            </a:extLst>
          </p:cNvPr>
          <p:cNvSpPr/>
          <p:nvPr/>
        </p:nvSpPr>
        <p:spPr>
          <a:xfrm rot="5400000">
            <a:off x="8048416" y="5452863"/>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2A94A78-A9EF-870B-85D2-FC75C08673DF}"/>
              </a:ext>
            </a:extLst>
          </p:cNvPr>
          <p:cNvSpPr/>
          <p:nvPr/>
        </p:nvSpPr>
        <p:spPr>
          <a:xfrm>
            <a:off x="335254" y="253017"/>
            <a:ext cx="4305987"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2.4</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grpSp>
        <p:nvGrpSpPr>
          <p:cNvPr id="63" name="组合 62">
            <a:extLst>
              <a:ext uri="{FF2B5EF4-FFF2-40B4-BE49-F238E27FC236}">
                <a16:creationId xmlns:a16="http://schemas.microsoft.com/office/drawing/2014/main" id="{BF607346-5525-AA0B-4B39-848B48DDBC30}"/>
              </a:ext>
            </a:extLst>
          </p:cNvPr>
          <p:cNvGrpSpPr/>
          <p:nvPr/>
        </p:nvGrpSpPr>
        <p:grpSpPr>
          <a:xfrm>
            <a:off x="207786" y="1650173"/>
            <a:ext cx="3214191" cy="1989795"/>
            <a:chOff x="348574" y="1992259"/>
            <a:chExt cx="3746910" cy="2291999"/>
          </a:xfrm>
        </p:grpSpPr>
        <p:graphicFrame>
          <p:nvGraphicFramePr>
            <p:cNvPr id="64" name="对象 63">
              <a:extLst>
                <a:ext uri="{FF2B5EF4-FFF2-40B4-BE49-F238E27FC236}">
                  <a16:creationId xmlns:a16="http://schemas.microsoft.com/office/drawing/2014/main" id="{157CAD6F-28AD-89A6-ED2F-01FC5229B842}"/>
                </a:ext>
              </a:extLst>
            </p:cNvPr>
            <p:cNvGraphicFramePr>
              <a:graphicFrameLocks noChangeAspect="1"/>
            </p:cNvGraphicFramePr>
            <p:nvPr>
              <p:extLst>
                <p:ext uri="{D42A27DB-BD31-4B8C-83A1-F6EECF244321}">
                  <p14:modId xmlns:p14="http://schemas.microsoft.com/office/powerpoint/2010/main" val="2349093970"/>
                </p:ext>
              </p:extLst>
            </p:nvPr>
          </p:nvGraphicFramePr>
          <p:xfrm>
            <a:off x="2270458" y="1992259"/>
            <a:ext cx="380700" cy="571500"/>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171" name="对象 170">
                          <a:extLst>
                            <a:ext uri="{FF2B5EF4-FFF2-40B4-BE49-F238E27FC236}">
                              <a16:creationId xmlns:a16="http://schemas.microsoft.com/office/drawing/2014/main" id="{EB69BD7C-1FB6-3AF0-9D0C-A560B60480A9}"/>
                            </a:ext>
                          </a:extLst>
                        </p:cNvPr>
                        <p:cNvPicPr/>
                        <p:nvPr/>
                      </p:nvPicPr>
                      <p:blipFill>
                        <a:blip r:embed="rId11"/>
                        <a:stretch>
                          <a:fillRect/>
                        </a:stretch>
                      </p:blipFill>
                      <p:spPr>
                        <a:xfrm>
                          <a:off x="2270458" y="1992259"/>
                          <a:ext cx="380700" cy="571500"/>
                        </a:xfrm>
                        <a:prstGeom prst="rect">
                          <a:avLst/>
                        </a:prstGeom>
                      </p:spPr>
                    </p:pic>
                  </p:oleObj>
                </mc:Fallback>
              </mc:AlternateContent>
            </a:graphicData>
          </a:graphic>
        </p:graphicFrame>
        <p:graphicFrame>
          <p:nvGraphicFramePr>
            <p:cNvPr id="65" name="对象 64">
              <a:extLst>
                <a:ext uri="{FF2B5EF4-FFF2-40B4-BE49-F238E27FC236}">
                  <a16:creationId xmlns:a16="http://schemas.microsoft.com/office/drawing/2014/main" id="{BBA68BE7-93A9-63F7-8233-95BE2F298981}"/>
                </a:ext>
              </a:extLst>
            </p:cNvPr>
            <p:cNvGraphicFramePr>
              <a:graphicFrameLocks noChangeAspect="1"/>
            </p:cNvGraphicFramePr>
            <p:nvPr>
              <p:extLst>
                <p:ext uri="{D42A27DB-BD31-4B8C-83A1-F6EECF244321}">
                  <p14:modId xmlns:p14="http://schemas.microsoft.com/office/powerpoint/2010/main" val="2969472784"/>
                </p:ext>
              </p:extLst>
            </p:nvPr>
          </p:nvGraphicFramePr>
          <p:xfrm>
            <a:off x="1208348" y="2052061"/>
            <a:ext cx="444500" cy="571500"/>
          </p:xfrm>
          <a:graphic>
            <a:graphicData uri="http://schemas.openxmlformats.org/presentationml/2006/ole">
              <mc:AlternateContent xmlns:mc="http://schemas.openxmlformats.org/markup-compatibility/2006">
                <mc:Choice xmlns:v="urn:schemas-microsoft-com:vml" Requires="v">
                  <p:oleObj name="Equation" r:id="rId12" imgW="177480" imgH="228600" progId="Equation.DSMT4">
                    <p:embed/>
                  </p:oleObj>
                </mc:Choice>
                <mc:Fallback>
                  <p:oleObj name="Equation" r:id="rId12" imgW="177480" imgH="228600" progId="Equation.DSMT4">
                    <p:embed/>
                    <p:pic>
                      <p:nvPicPr>
                        <p:cNvPr id="176" name="对象 175">
                          <a:extLst>
                            <a:ext uri="{FF2B5EF4-FFF2-40B4-BE49-F238E27FC236}">
                              <a16:creationId xmlns:a16="http://schemas.microsoft.com/office/drawing/2014/main" id="{734A390B-EDA9-028F-F0AB-E6D911E99CF0}"/>
                            </a:ext>
                          </a:extLst>
                        </p:cNvPr>
                        <p:cNvPicPr/>
                        <p:nvPr/>
                      </p:nvPicPr>
                      <p:blipFill>
                        <a:blip r:embed="rId13"/>
                        <a:stretch>
                          <a:fillRect/>
                        </a:stretch>
                      </p:blipFill>
                      <p:spPr>
                        <a:xfrm>
                          <a:off x="1208348" y="2052061"/>
                          <a:ext cx="444500" cy="571500"/>
                        </a:xfrm>
                        <a:prstGeom prst="rect">
                          <a:avLst/>
                        </a:prstGeom>
                      </p:spPr>
                    </p:pic>
                  </p:oleObj>
                </mc:Fallback>
              </mc:AlternateContent>
            </a:graphicData>
          </a:graphic>
        </p:graphicFrame>
        <p:grpSp>
          <p:nvGrpSpPr>
            <p:cNvPr id="66" name="组合 65">
              <a:extLst>
                <a:ext uri="{FF2B5EF4-FFF2-40B4-BE49-F238E27FC236}">
                  <a16:creationId xmlns:a16="http://schemas.microsoft.com/office/drawing/2014/main" id="{B48B0DBC-F181-10F7-79D8-B2B6ABF02D99}"/>
                </a:ext>
              </a:extLst>
            </p:cNvPr>
            <p:cNvGrpSpPr/>
            <p:nvPr/>
          </p:nvGrpSpPr>
          <p:grpSpPr>
            <a:xfrm>
              <a:off x="348574" y="2517576"/>
              <a:ext cx="3746910" cy="1766682"/>
              <a:chOff x="348574" y="2517576"/>
              <a:chExt cx="3746910" cy="1766682"/>
            </a:xfrm>
          </p:grpSpPr>
          <p:grpSp>
            <p:nvGrpSpPr>
              <p:cNvPr id="67" name="组合 66">
                <a:extLst>
                  <a:ext uri="{FF2B5EF4-FFF2-40B4-BE49-F238E27FC236}">
                    <a16:creationId xmlns:a16="http://schemas.microsoft.com/office/drawing/2014/main" id="{1F94AE88-5CE1-80D8-D479-4E05028F1A96}"/>
                  </a:ext>
                </a:extLst>
              </p:cNvPr>
              <p:cNvGrpSpPr/>
              <p:nvPr/>
            </p:nvGrpSpPr>
            <p:grpSpPr>
              <a:xfrm>
                <a:off x="701776" y="3918125"/>
                <a:ext cx="2363932" cy="366133"/>
                <a:chOff x="4749177" y="5111355"/>
                <a:chExt cx="2363932" cy="366133"/>
              </a:xfrm>
            </p:grpSpPr>
            <p:cxnSp>
              <p:nvCxnSpPr>
                <p:cNvPr id="93" name="直接连接符 92">
                  <a:extLst>
                    <a:ext uri="{FF2B5EF4-FFF2-40B4-BE49-F238E27FC236}">
                      <a16:creationId xmlns:a16="http://schemas.microsoft.com/office/drawing/2014/main" id="{8ED58E71-59A1-E855-D01D-2910E483F45F}"/>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27E06EDD-0BFE-27C2-1C03-30BB2C885AD0}"/>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E6D67413-2D0E-60FD-3FDD-9DEE0B9CDDF2}"/>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575912DA-EA39-C380-0403-2BB7E54C3430}"/>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87A0A351-D12F-BE26-AEEE-05905971076E}"/>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D0B87286-8BF6-76BE-DE8A-92AA0DA8D16F}"/>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81610A61-B159-A7CF-EDF5-73058C4E8514}"/>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3A8159C6-DF52-1CD4-DBEB-DA43E10DB8E9}"/>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F77F0F03-425B-CE35-1982-B9DE2ABFDF9E}"/>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097705D1-C9A3-F884-3DE8-3DBF92CF6D35}"/>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EC45B2F6-9C5B-3A67-766C-75CFEB3E541B}"/>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CB292F99-75EC-5256-3FD0-A51FC341F64B}"/>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B70CC9F-E149-E391-930C-65D8FF493641}"/>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914389F8-FF44-10FD-1522-5B111ED48DA5}"/>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0C61E97-88A9-EB50-2867-43770BF0122B}"/>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02F39906-DC33-E8F1-5AF8-39D18A9E02FA}"/>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9E89EB66-84AD-3DE4-A782-C672DF6282D7}"/>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A34477BB-056E-C3D9-3C80-F4617786B61A}"/>
                  </a:ext>
                </a:extLst>
              </p:cNvPr>
              <p:cNvGrpSpPr/>
              <p:nvPr/>
            </p:nvGrpSpPr>
            <p:grpSpPr>
              <a:xfrm>
                <a:off x="708574" y="2517576"/>
                <a:ext cx="2363932" cy="366133"/>
                <a:chOff x="4749177" y="5111355"/>
                <a:chExt cx="2363932" cy="366133"/>
              </a:xfrm>
            </p:grpSpPr>
            <p:cxnSp>
              <p:nvCxnSpPr>
                <p:cNvPr id="76" name="直接连接符 75">
                  <a:extLst>
                    <a:ext uri="{FF2B5EF4-FFF2-40B4-BE49-F238E27FC236}">
                      <a16:creationId xmlns:a16="http://schemas.microsoft.com/office/drawing/2014/main" id="{F12775B9-D706-6CEC-45F5-B8CB9D920263}"/>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13B31B6A-161C-3AE1-00C8-00A31F6FD850}"/>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690CB748-6F06-C5F1-E986-9B562195DDC3}"/>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2201F568-408A-66E2-CCA4-3C050E4DB4A8}"/>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0536DEB5-ECEB-FC39-C5F3-1FA6E0AAF751}"/>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6FE26CAE-8C9D-7324-A151-C47C4353F578}"/>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5DC79AD-7F94-8099-9D36-3D44BB0610A6}"/>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D4BF79D5-8C15-A1B1-0C3F-698C7C8FB840}"/>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5EC96F6-B465-169B-661F-5AD18B784D6A}"/>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E8F95A97-DA80-83E6-756D-086A15CC1BF5}"/>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FEE90956-BCA4-23BC-1007-F7266096B656}"/>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CF68CDCB-479A-CF7C-C76D-1EE9B46EF175}"/>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62110D79-95DA-0C4C-1531-46BB521620EA}"/>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C990D504-F998-530D-7996-0C11CE5E98CA}"/>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0F604A74-B9BF-E803-FA36-C4F94FC89DE9}"/>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B7F3ED6E-F1F7-B0E7-632B-BD500C00BE5B}"/>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DEECD98A-88BE-AB71-2BB8-9E09665C576A}"/>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69" name="直接连接符 68">
                <a:extLst>
                  <a:ext uri="{FF2B5EF4-FFF2-40B4-BE49-F238E27FC236}">
                    <a16:creationId xmlns:a16="http://schemas.microsoft.com/office/drawing/2014/main" id="{385204B8-3E27-387C-1730-1768666CB792}"/>
                  </a:ext>
                </a:extLst>
              </p:cNvPr>
              <p:cNvCxnSpPr>
                <a:cxnSpLocks/>
              </p:cNvCxnSpPr>
              <p:nvPr/>
            </p:nvCxnSpPr>
            <p:spPr>
              <a:xfrm flipV="1">
                <a:off x="691694" y="2697832"/>
                <a:ext cx="22544" cy="14223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6D67EF5-2057-4583-7670-0060D13A2049}"/>
                  </a:ext>
                </a:extLst>
              </p:cNvPr>
              <p:cNvCxnSpPr>
                <a:cxnSpLocks/>
              </p:cNvCxnSpPr>
              <p:nvPr/>
            </p:nvCxnSpPr>
            <p:spPr>
              <a:xfrm flipH="1" flipV="1">
                <a:off x="3066012" y="2703964"/>
                <a:ext cx="9976" cy="1416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1" name="对象 70">
                <a:extLst>
                  <a:ext uri="{FF2B5EF4-FFF2-40B4-BE49-F238E27FC236}">
                    <a16:creationId xmlns:a16="http://schemas.microsoft.com/office/drawing/2014/main" id="{06ECD75F-CB84-9721-FE19-94897E8E6C48}"/>
                  </a:ext>
                </a:extLst>
              </p:cNvPr>
              <p:cNvGraphicFramePr>
                <a:graphicFrameLocks noChangeAspect="1"/>
              </p:cNvGraphicFramePr>
              <p:nvPr>
                <p:extLst>
                  <p:ext uri="{D42A27DB-BD31-4B8C-83A1-F6EECF244321}">
                    <p14:modId xmlns:p14="http://schemas.microsoft.com/office/powerpoint/2010/main" val="98350770"/>
                  </p:ext>
                </p:extLst>
              </p:nvPr>
            </p:nvGraphicFramePr>
            <p:xfrm>
              <a:off x="1264653" y="3408984"/>
              <a:ext cx="476100" cy="571500"/>
            </p:xfrm>
            <a:graphic>
              <a:graphicData uri="http://schemas.openxmlformats.org/presentationml/2006/ole">
                <mc:AlternateContent xmlns:mc="http://schemas.openxmlformats.org/markup-compatibility/2006">
                  <mc:Choice xmlns:v="urn:schemas-microsoft-com:vml" Requires="v">
                    <p:oleObj name="Equation" r:id="rId14" imgW="190440" imgH="228600" progId="Equation.DSMT4">
                      <p:embed/>
                    </p:oleObj>
                  </mc:Choice>
                  <mc:Fallback>
                    <p:oleObj name="Equation" r:id="rId14" imgW="190440" imgH="228600" progId="Equation.DSMT4">
                      <p:embed/>
                      <p:pic>
                        <p:nvPicPr>
                          <p:cNvPr id="177" name="对象 176">
                            <a:extLst>
                              <a:ext uri="{FF2B5EF4-FFF2-40B4-BE49-F238E27FC236}">
                                <a16:creationId xmlns:a16="http://schemas.microsoft.com/office/drawing/2014/main" id="{3AFA49C2-0A65-C222-6133-92C3BB9DEA50}"/>
                              </a:ext>
                            </a:extLst>
                          </p:cNvPr>
                          <p:cNvPicPr/>
                          <p:nvPr/>
                        </p:nvPicPr>
                        <p:blipFill>
                          <a:blip r:embed="rId15"/>
                          <a:stretch>
                            <a:fillRect/>
                          </a:stretch>
                        </p:blipFill>
                        <p:spPr>
                          <a:xfrm>
                            <a:off x="1264653" y="3408984"/>
                            <a:ext cx="476100" cy="571500"/>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186F1E2A-E35D-AD26-44E1-3C3368DF7690}"/>
                  </a:ext>
                </a:extLst>
              </p:cNvPr>
              <p:cNvGraphicFramePr>
                <a:graphicFrameLocks noChangeAspect="1"/>
              </p:cNvGraphicFramePr>
              <p:nvPr>
                <p:extLst>
                  <p:ext uri="{D42A27DB-BD31-4B8C-83A1-F6EECF244321}">
                    <p14:modId xmlns:p14="http://schemas.microsoft.com/office/powerpoint/2010/main" val="3439803642"/>
                  </p:ext>
                </p:extLst>
              </p:nvPr>
            </p:nvGraphicFramePr>
            <p:xfrm>
              <a:off x="2226003" y="3346624"/>
              <a:ext cx="443700" cy="571500"/>
            </p:xfrm>
            <a:graphic>
              <a:graphicData uri="http://schemas.openxmlformats.org/presentationml/2006/ole">
                <mc:AlternateContent xmlns:mc="http://schemas.openxmlformats.org/markup-compatibility/2006">
                  <mc:Choice xmlns:v="urn:schemas-microsoft-com:vml" Requires="v">
                    <p:oleObj name="Equation" r:id="rId16" imgW="177480" imgH="228600" progId="Equation.DSMT4">
                      <p:embed/>
                    </p:oleObj>
                  </mc:Choice>
                  <mc:Fallback>
                    <p:oleObj name="Equation" r:id="rId16" imgW="177480" imgH="228600" progId="Equation.DSMT4">
                      <p:embed/>
                      <p:pic>
                        <p:nvPicPr>
                          <p:cNvPr id="178" name="对象 177">
                            <a:extLst>
                              <a:ext uri="{FF2B5EF4-FFF2-40B4-BE49-F238E27FC236}">
                                <a16:creationId xmlns:a16="http://schemas.microsoft.com/office/drawing/2014/main" id="{941BD01C-84B8-FF10-309B-20DDB88CD16A}"/>
                              </a:ext>
                            </a:extLst>
                          </p:cNvPr>
                          <p:cNvPicPr/>
                          <p:nvPr/>
                        </p:nvPicPr>
                        <p:blipFill>
                          <a:blip r:embed="rId17"/>
                          <a:stretch>
                            <a:fillRect/>
                          </a:stretch>
                        </p:blipFill>
                        <p:spPr>
                          <a:xfrm>
                            <a:off x="2226003" y="3346624"/>
                            <a:ext cx="443700" cy="571500"/>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DC54DD99-2D84-F05A-9B20-CFCD2CACB089}"/>
                  </a:ext>
                </a:extLst>
              </p:cNvPr>
              <p:cNvGraphicFramePr>
                <a:graphicFrameLocks noChangeAspect="1"/>
              </p:cNvGraphicFramePr>
              <p:nvPr>
                <p:extLst>
                  <p:ext uri="{D42A27DB-BD31-4B8C-83A1-F6EECF244321}">
                    <p14:modId xmlns:p14="http://schemas.microsoft.com/office/powerpoint/2010/main" val="1527817350"/>
                  </p:ext>
                </p:extLst>
              </p:nvPr>
            </p:nvGraphicFramePr>
            <p:xfrm>
              <a:off x="3374759" y="3292054"/>
              <a:ext cx="720725" cy="406400"/>
            </p:xfrm>
            <a:graphic>
              <a:graphicData uri="http://schemas.openxmlformats.org/presentationml/2006/ole">
                <mc:AlternateContent xmlns:mc="http://schemas.openxmlformats.org/markup-compatibility/2006">
                  <mc:Choice xmlns:v="urn:schemas-microsoft-com:vml" Requires="v">
                    <p:oleObj name="Equation" r:id="rId18" imgW="721134" imgH="407175" progId="Equation.DSMT4">
                      <p:embed/>
                    </p:oleObj>
                  </mc:Choice>
                  <mc:Fallback>
                    <p:oleObj name="Equation" r:id="rId18" imgW="721134" imgH="407175" progId="Equation.DSMT4">
                      <p:embed/>
                      <p:pic>
                        <p:nvPicPr>
                          <p:cNvPr id="179" name="对象 178">
                            <a:extLst>
                              <a:ext uri="{FF2B5EF4-FFF2-40B4-BE49-F238E27FC236}">
                                <a16:creationId xmlns:a16="http://schemas.microsoft.com/office/drawing/2014/main" id="{4E7C68F6-A2DF-97D7-5328-11857EA71A03}"/>
                              </a:ext>
                            </a:extLst>
                          </p:cNvPr>
                          <p:cNvPicPr/>
                          <p:nvPr/>
                        </p:nvPicPr>
                        <p:blipFill>
                          <a:blip r:embed="rId19"/>
                          <a:stretch>
                            <a:fillRect/>
                          </a:stretch>
                        </p:blipFill>
                        <p:spPr>
                          <a:xfrm>
                            <a:off x="3374759" y="3292054"/>
                            <a:ext cx="720725" cy="406400"/>
                          </a:xfrm>
                          <a:prstGeom prst="rect">
                            <a:avLst/>
                          </a:prstGeom>
                        </p:spPr>
                      </p:pic>
                    </p:oleObj>
                  </mc:Fallback>
                </mc:AlternateContent>
              </a:graphicData>
            </a:graphic>
          </p:graphicFrame>
          <p:cxnSp>
            <p:nvCxnSpPr>
              <p:cNvPr id="74" name="直接连接符 73">
                <a:extLst>
                  <a:ext uri="{FF2B5EF4-FFF2-40B4-BE49-F238E27FC236}">
                    <a16:creationId xmlns:a16="http://schemas.microsoft.com/office/drawing/2014/main" id="{35B16E4D-B6A2-1ADB-8609-4B6BC89A5EE1}"/>
                  </a:ext>
                </a:extLst>
              </p:cNvPr>
              <p:cNvCxnSpPr>
                <a:cxnSpLocks/>
              </p:cNvCxnSpPr>
              <p:nvPr/>
            </p:nvCxnSpPr>
            <p:spPr>
              <a:xfrm>
                <a:off x="3064241" y="3425757"/>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2BC69D8-5CAB-EBB0-8278-C4B2905D1F42}"/>
                  </a:ext>
                </a:extLst>
              </p:cNvPr>
              <p:cNvCxnSpPr>
                <a:cxnSpLocks/>
              </p:cNvCxnSpPr>
              <p:nvPr/>
            </p:nvCxnSpPr>
            <p:spPr>
              <a:xfrm flipH="1">
                <a:off x="348574" y="3425757"/>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4789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46954B-181C-A117-8D60-570DB3579092}"/>
              </a:ext>
            </a:extLst>
          </p:cNvPr>
          <p:cNvSpPr/>
          <p:nvPr/>
        </p:nvSpPr>
        <p:spPr>
          <a:xfrm>
            <a:off x="335254" y="253017"/>
            <a:ext cx="5123518"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2.5</a:t>
            </a:r>
            <a:r>
              <a:rPr lang="zh-CN" altLang="en-US" sz="3200" b="1" kern="0" dirty="0">
                <a:solidFill>
                  <a:srgbClr val="006199"/>
                </a:solidFill>
                <a:latin typeface="微软雅黑" panose="020B0503020204020204" pitchFamily="34" charset="-122"/>
                <a:ea typeface="微软雅黑" panose="020B0503020204020204" pitchFamily="34" charset="-122"/>
              </a:rPr>
              <a:t> 二阶广义</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grpSp>
        <p:nvGrpSpPr>
          <p:cNvPr id="3" name="组合 2">
            <a:extLst>
              <a:ext uri="{FF2B5EF4-FFF2-40B4-BE49-F238E27FC236}">
                <a16:creationId xmlns:a16="http://schemas.microsoft.com/office/drawing/2014/main" id="{FE8AE7B7-F977-D33D-BA0B-339BBD44209B}"/>
              </a:ext>
            </a:extLst>
          </p:cNvPr>
          <p:cNvGrpSpPr/>
          <p:nvPr/>
        </p:nvGrpSpPr>
        <p:grpSpPr>
          <a:xfrm>
            <a:off x="481787" y="963753"/>
            <a:ext cx="3746910" cy="2758926"/>
            <a:chOff x="348574" y="2020326"/>
            <a:chExt cx="3746910" cy="2758926"/>
          </a:xfrm>
        </p:grpSpPr>
        <p:grpSp>
          <p:nvGrpSpPr>
            <p:cNvPr id="4" name="组合 3">
              <a:extLst>
                <a:ext uri="{FF2B5EF4-FFF2-40B4-BE49-F238E27FC236}">
                  <a16:creationId xmlns:a16="http://schemas.microsoft.com/office/drawing/2014/main" id="{913BC0E3-D1B3-7BDC-1AC5-7660BF50CBCE}"/>
                </a:ext>
              </a:extLst>
            </p:cNvPr>
            <p:cNvGrpSpPr/>
            <p:nvPr/>
          </p:nvGrpSpPr>
          <p:grpSpPr>
            <a:xfrm>
              <a:off x="348574" y="2052061"/>
              <a:ext cx="3746910" cy="2727191"/>
              <a:chOff x="348574" y="2052061"/>
              <a:chExt cx="3746910" cy="2727191"/>
            </a:xfrm>
          </p:grpSpPr>
          <p:grpSp>
            <p:nvGrpSpPr>
              <p:cNvPr id="6" name="组合 5">
                <a:extLst>
                  <a:ext uri="{FF2B5EF4-FFF2-40B4-BE49-F238E27FC236}">
                    <a16:creationId xmlns:a16="http://schemas.microsoft.com/office/drawing/2014/main" id="{A76C54DE-5952-89CD-F8AC-09BED413F9DF}"/>
                  </a:ext>
                </a:extLst>
              </p:cNvPr>
              <p:cNvGrpSpPr/>
              <p:nvPr/>
            </p:nvGrpSpPr>
            <p:grpSpPr>
              <a:xfrm>
                <a:off x="700309" y="3245757"/>
                <a:ext cx="2363932" cy="366133"/>
                <a:chOff x="4749177" y="5111355"/>
                <a:chExt cx="2363932" cy="366133"/>
              </a:xfrm>
            </p:grpSpPr>
            <p:cxnSp>
              <p:nvCxnSpPr>
                <p:cNvPr id="48" name="直接连接符 47">
                  <a:extLst>
                    <a:ext uri="{FF2B5EF4-FFF2-40B4-BE49-F238E27FC236}">
                      <a16:creationId xmlns:a16="http://schemas.microsoft.com/office/drawing/2014/main" id="{30AA353F-254C-AC52-BADC-32C7D6A81F45}"/>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2B8C7DB-4733-B54E-08DC-1348AA353044}"/>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E08DC3D-05C6-4259-FBBE-729BBEAF0C67}"/>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538B6B56-C767-182F-F37A-22315E0A8EFD}"/>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64B5D510-B911-60FD-4D0C-91FAACC74B1E}"/>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B96142D-C06F-1AEF-62EC-8ECA44527784}"/>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C57337B-7C4B-4CBD-F673-10DDA0FAD002}"/>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811EAEE3-7DBC-ECCB-EEFA-0964EADDBAA7}"/>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19D7835-3991-FC5F-50DD-04BA39D301D1}"/>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92613C0-5FF0-22D4-86F9-8F6C83576EDF}"/>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B7BE5573-F36C-B67D-87AF-9DCFCE11C814}"/>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7AAFA68-D673-8180-95AE-9A099D13D8E5}"/>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8C6881C-05E5-73AC-3C03-371ECC41AC59}"/>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D1B317D-8CFB-57CB-9E6E-60B96A07B37E}"/>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BA48781-5E7F-C26F-050F-B03FC6558180}"/>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EAEECEFA-2BFF-534D-5A97-4F539FA9B16B}"/>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5964BAD0-5C07-FD25-C114-7ED5C75497C3}"/>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08371A24-627D-D70F-4222-09A3499BF33C}"/>
                  </a:ext>
                </a:extLst>
              </p:cNvPr>
              <p:cNvGrpSpPr/>
              <p:nvPr/>
            </p:nvGrpSpPr>
            <p:grpSpPr>
              <a:xfrm>
                <a:off x="708574" y="2517576"/>
                <a:ext cx="2363932" cy="366133"/>
                <a:chOff x="4749177" y="5111355"/>
                <a:chExt cx="2363932" cy="366133"/>
              </a:xfrm>
            </p:grpSpPr>
            <p:cxnSp>
              <p:nvCxnSpPr>
                <p:cNvPr id="31" name="直接连接符 30">
                  <a:extLst>
                    <a:ext uri="{FF2B5EF4-FFF2-40B4-BE49-F238E27FC236}">
                      <a16:creationId xmlns:a16="http://schemas.microsoft.com/office/drawing/2014/main" id="{422A4C76-BFB0-BBEE-4861-BEF7D7F79E03}"/>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B33CF04-C8B9-75B0-8EC8-CE7D3C3E55CE}"/>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1C7F5DD-C179-11C0-FC8A-6692B2D11CBB}"/>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17FEA50-7956-C3F4-A731-D4EF03B2CB9B}"/>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E9ED212-DD85-8D13-DFE7-B00E9ED19B1E}"/>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9FE0CB7-D709-E486-0298-85C1414541A2}"/>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344E9AF-E05B-D713-06C5-17F76EE23196}"/>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F096C38-7B6F-DD6D-C362-9352F3E6A83D}"/>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51D606FC-1345-94F4-5ECD-1A63FA8A2C45}"/>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307EA0D-2C58-7C4A-993C-4608E821327D}"/>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BD7A1FC9-369F-7F13-16C1-E10172B2690A}"/>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CF1C8E9-CEAB-C50E-748B-7E872CEC46B2}"/>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2B1B8A8-D28D-7282-5692-E2DAE63D9834}"/>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6C16D12-4C52-E034-A646-042512A971BB}"/>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8183F5F-B1FF-DD5B-059E-6398B228B7B0}"/>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CA255B6-4CA5-ADEA-AAF7-D989EB885CDA}"/>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25C198E-F32D-F6EE-59EE-F050E6409B9E}"/>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09D0B41A-D8FA-8773-0052-C8A83B194CDA}"/>
                  </a:ext>
                </a:extLst>
              </p:cNvPr>
              <p:cNvCxnSpPr>
                <a:cxnSpLocks/>
              </p:cNvCxnSpPr>
              <p:nvPr/>
            </p:nvCxnSpPr>
            <p:spPr>
              <a:xfrm flipV="1">
                <a:off x="691694" y="2697832"/>
                <a:ext cx="22544" cy="14223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243D8E3-733A-C080-6EFA-0F1B81E190D8}"/>
                  </a:ext>
                </a:extLst>
              </p:cNvPr>
              <p:cNvCxnSpPr>
                <a:cxnSpLocks/>
              </p:cNvCxnSpPr>
              <p:nvPr/>
            </p:nvCxnSpPr>
            <p:spPr>
              <a:xfrm flipH="1" flipV="1">
                <a:off x="3066012" y="2703964"/>
                <a:ext cx="9976" cy="1416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对象 9">
                <a:extLst>
                  <a:ext uri="{FF2B5EF4-FFF2-40B4-BE49-F238E27FC236}">
                    <a16:creationId xmlns:a16="http://schemas.microsoft.com/office/drawing/2014/main" id="{5EE2B9ED-5434-E8E6-90FE-6A29DD1FEDA5}"/>
                  </a:ext>
                </a:extLst>
              </p:cNvPr>
              <p:cNvGraphicFramePr>
                <a:graphicFrameLocks noChangeAspect="1"/>
              </p:cNvGraphicFramePr>
              <p:nvPr>
                <p:extLst>
                  <p:ext uri="{D42A27DB-BD31-4B8C-83A1-F6EECF244321}">
                    <p14:modId xmlns:p14="http://schemas.microsoft.com/office/powerpoint/2010/main" val="1191495579"/>
                  </p:ext>
                </p:extLst>
              </p:nvPr>
            </p:nvGraphicFramePr>
            <p:xfrm>
              <a:off x="1208348" y="2052061"/>
              <a:ext cx="444500" cy="571500"/>
            </p:xfrm>
            <a:graphic>
              <a:graphicData uri="http://schemas.openxmlformats.org/presentationml/2006/ole">
                <mc:AlternateContent xmlns:mc="http://schemas.openxmlformats.org/markup-compatibility/2006">
                  <mc:Choice xmlns:v="urn:schemas-microsoft-com:vml" Requires="v">
                    <p:oleObj name="Equation" r:id="rId3" imgW="177480" imgH="228600" progId="Equation.DSMT4">
                      <p:embed/>
                    </p:oleObj>
                  </mc:Choice>
                  <mc:Fallback>
                    <p:oleObj name="Equation" r:id="rId3" imgW="177480" imgH="228600" progId="Equation.DSMT4">
                      <p:embed/>
                      <p:pic>
                        <p:nvPicPr>
                          <p:cNvPr id="18" name="对象 17">
                            <a:extLst>
                              <a:ext uri="{FF2B5EF4-FFF2-40B4-BE49-F238E27FC236}">
                                <a16:creationId xmlns:a16="http://schemas.microsoft.com/office/drawing/2014/main" id="{42EBD85A-E497-9021-8B6F-154E00517DBA}"/>
                              </a:ext>
                            </a:extLst>
                          </p:cNvPr>
                          <p:cNvPicPr/>
                          <p:nvPr/>
                        </p:nvPicPr>
                        <p:blipFill>
                          <a:blip r:embed="rId4"/>
                          <a:stretch>
                            <a:fillRect/>
                          </a:stretch>
                        </p:blipFill>
                        <p:spPr>
                          <a:xfrm>
                            <a:off x="1208348" y="2052061"/>
                            <a:ext cx="444500" cy="5715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3ED3E6C-78CA-BA55-51E6-6DC4D380570A}"/>
                  </a:ext>
                </a:extLst>
              </p:cNvPr>
              <p:cNvGraphicFramePr>
                <a:graphicFrameLocks noChangeAspect="1"/>
              </p:cNvGraphicFramePr>
              <p:nvPr>
                <p:extLst>
                  <p:ext uri="{D42A27DB-BD31-4B8C-83A1-F6EECF244321}">
                    <p14:modId xmlns:p14="http://schemas.microsoft.com/office/powerpoint/2010/main" val="1592223920"/>
                  </p:ext>
                </p:extLst>
              </p:nvPr>
            </p:nvGraphicFramePr>
            <p:xfrm>
              <a:off x="1208348" y="2797802"/>
              <a:ext cx="476100" cy="571500"/>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19" name="对象 18">
                            <a:extLst>
                              <a:ext uri="{FF2B5EF4-FFF2-40B4-BE49-F238E27FC236}">
                                <a16:creationId xmlns:a16="http://schemas.microsoft.com/office/drawing/2014/main" id="{A1CB3FDD-D070-2720-7C9B-BBBD9FF8E02C}"/>
                              </a:ext>
                            </a:extLst>
                          </p:cNvPr>
                          <p:cNvPicPr/>
                          <p:nvPr/>
                        </p:nvPicPr>
                        <p:blipFill>
                          <a:blip r:embed="rId6"/>
                          <a:stretch>
                            <a:fillRect/>
                          </a:stretch>
                        </p:blipFill>
                        <p:spPr>
                          <a:xfrm>
                            <a:off x="1208348" y="2797802"/>
                            <a:ext cx="476100" cy="5715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6B1DCC5C-B9AA-932E-A96A-5064458EDA12}"/>
                  </a:ext>
                </a:extLst>
              </p:cNvPr>
              <p:cNvGraphicFramePr>
                <a:graphicFrameLocks noChangeAspect="1"/>
              </p:cNvGraphicFramePr>
              <p:nvPr>
                <p:extLst>
                  <p:ext uri="{D42A27DB-BD31-4B8C-83A1-F6EECF244321}">
                    <p14:modId xmlns:p14="http://schemas.microsoft.com/office/powerpoint/2010/main" val="3513991829"/>
                  </p:ext>
                </p:extLst>
              </p:nvPr>
            </p:nvGraphicFramePr>
            <p:xfrm>
              <a:off x="2207458" y="2741794"/>
              <a:ext cx="443700" cy="571500"/>
            </p:xfrm>
            <a:graphic>
              <a:graphicData uri="http://schemas.openxmlformats.org/presentationml/2006/ole">
                <mc:AlternateContent xmlns:mc="http://schemas.openxmlformats.org/markup-compatibility/2006">
                  <mc:Choice xmlns:v="urn:schemas-microsoft-com:vml" Requires="v">
                    <p:oleObj name="Equation" r:id="rId7" imgW="177480" imgH="228600" progId="Equation.DSMT4">
                      <p:embed/>
                    </p:oleObj>
                  </mc:Choice>
                  <mc:Fallback>
                    <p:oleObj name="Equation" r:id="rId7" imgW="177480" imgH="228600" progId="Equation.DSMT4">
                      <p:embed/>
                      <p:pic>
                        <p:nvPicPr>
                          <p:cNvPr id="20" name="对象 19">
                            <a:extLst>
                              <a:ext uri="{FF2B5EF4-FFF2-40B4-BE49-F238E27FC236}">
                                <a16:creationId xmlns:a16="http://schemas.microsoft.com/office/drawing/2014/main" id="{D9496CBB-0F36-B972-AB1B-98404FEEA193}"/>
                              </a:ext>
                            </a:extLst>
                          </p:cNvPr>
                          <p:cNvPicPr/>
                          <p:nvPr/>
                        </p:nvPicPr>
                        <p:blipFill>
                          <a:blip r:embed="rId8"/>
                          <a:stretch>
                            <a:fillRect/>
                          </a:stretch>
                        </p:blipFill>
                        <p:spPr>
                          <a:xfrm>
                            <a:off x="2207458" y="2741794"/>
                            <a:ext cx="443700" cy="5715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DEE96D7-FA62-B17A-5724-50D531CB77CA}"/>
                  </a:ext>
                </a:extLst>
              </p:cNvPr>
              <p:cNvGraphicFramePr>
                <a:graphicFrameLocks noChangeAspect="1"/>
              </p:cNvGraphicFramePr>
              <p:nvPr>
                <p:extLst>
                  <p:ext uri="{D42A27DB-BD31-4B8C-83A1-F6EECF244321}">
                    <p14:modId xmlns:p14="http://schemas.microsoft.com/office/powerpoint/2010/main" val="579100581"/>
                  </p:ext>
                </p:extLst>
              </p:nvPr>
            </p:nvGraphicFramePr>
            <p:xfrm>
              <a:off x="3374759" y="3292054"/>
              <a:ext cx="720725" cy="406400"/>
            </p:xfrm>
            <a:graphic>
              <a:graphicData uri="http://schemas.openxmlformats.org/presentationml/2006/ole">
                <mc:AlternateContent xmlns:mc="http://schemas.openxmlformats.org/markup-compatibility/2006">
                  <mc:Choice xmlns:v="urn:schemas-microsoft-com:vml" Requires="v">
                    <p:oleObj name="Equation" r:id="rId9" imgW="721134" imgH="407175" progId="Equation.DSMT4">
                      <p:embed/>
                    </p:oleObj>
                  </mc:Choice>
                  <mc:Fallback>
                    <p:oleObj name="Equation" r:id="rId9" imgW="721134" imgH="407175" progId="Equation.DSMT4">
                      <p:embed/>
                      <p:pic>
                        <p:nvPicPr>
                          <p:cNvPr id="21" name="对象 20">
                            <a:extLst>
                              <a:ext uri="{FF2B5EF4-FFF2-40B4-BE49-F238E27FC236}">
                                <a16:creationId xmlns:a16="http://schemas.microsoft.com/office/drawing/2014/main" id="{12738066-0A6D-93AB-F38A-7B37C2938B5C}"/>
                              </a:ext>
                            </a:extLst>
                          </p:cNvPr>
                          <p:cNvPicPr/>
                          <p:nvPr/>
                        </p:nvPicPr>
                        <p:blipFill>
                          <a:blip r:embed="rId10"/>
                          <a:stretch>
                            <a:fillRect/>
                          </a:stretch>
                        </p:blipFill>
                        <p:spPr>
                          <a:xfrm>
                            <a:off x="3374759" y="3292054"/>
                            <a:ext cx="720725" cy="406400"/>
                          </a:xfrm>
                          <a:prstGeom prst="rect">
                            <a:avLst/>
                          </a:prstGeom>
                        </p:spPr>
                      </p:pic>
                    </p:oleObj>
                  </mc:Fallback>
                </mc:AlternateContent>
              </a:graphicData>
            </a:graphic>
          </p:graphicFrame>
          <p:cxnSp>
            <p:nvCxnSpPr>
              <p:cNvPr id="14" name="直接连接符 13">
                <a:extLst>
                  <a:ext uri="{FF2B5EF4-FFF2-40B4-BE49-F238E27FC236}">
                    <a16:creationId xmlns:a16="http://schemas.microsoft.com/office/drawing/2014/main" id="{AC641C9C-68F7-2F24-C422-7B75C9E9E4BB}"/>
                  </a:ext>
                </a:extLst>
              </p:cNvPr>
              <p:cNvCxnSpPr>
                <a:cxnSpLocks/>
              </p:cNvCxnSpPr>
              <p:nvPr/>
            </p:nvCxnSpPr>
            <p:spPr>
              <a:xfrm>
                <a:off x="3064241" y="3425757"/>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DC788B7-1A9F-2D79-D978-11C8C33F02B8}"/>
                  </a:ext>
                </a:extLst>
              </p:cNvPr>
              <p:cNvCxnSpPr>
                <a:cxnSpLocks/>
              </p:cNvCxnSpPr>
              <p:nvPr/>
            </p:nvCxnSpPr>
            <p:spPr>
              <a:xfrm flipH="1">
                <a:off x="348574" y="3425757"/>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9AC60A05-1C6B-4676-A101-070182166CE5}"/>
                  </a:ext>
                </a:extLst>
              </p:cNvPr>
              <p:cNvGrpSpPr/>
              <p:nvPr/>
            </p:nvGrpSpPr>
            <p:grpSpPr>
              <a:xfrm>
                <a:off x="680964" y="3942059"/>
                <a:ext cx="2402710" cy="837193"/>
                <a:chOff x="663302" y="5040812"/>
                <a:chExt cx="2402710" cy="837193"/>
              </a:xfrm>
            </p:grpSpPr>
            <p:grpSp>
              <p:nvGrpSpPr>
                <p:cNvPr id="17" name="组合 16">
                  <a:extLst>
                    <a:ext uri="{FF2B5EF4-FFF2-40B4-BE49-F238E27FC236}">
                      <a16:creationId xmlns:a16="http://schemas.microsoft.com/office/drawing/2014/main" id="{EA201B26-2124-E770-6AA7-B0E7E04F6B5C}"/>
                    </a:ext>
                  </a:extLst>
                </p:cNvPr>
                <p:cNvGrpSpPr/>
                <p:nvPr/>
              </p:nvGrpSpPr>
              <p:grpSpPr>
                <a:xfrm>
                  <a:off x="1473159" y="5040812"/>
                  <a:ext cx="833933" cy="347735"/>
                  <a:chOff x="9018329" y="4110104"/>
                  <a:chExt cx="833933" cy="347735"/>
                </a:xfrm>
              </p:grpSpPr>
              <p:cxnSp>
                <p:nvCxnSpPr>
                  <p:cNvPr id="21" name="直接连接符 20">
                    <a:extLst>
                      <a:ext uri="{FF2B5EF4-FFF2-40B4-BE49-F238E27FC236}">
                        <a16:creationId xmlns:a16="http://schemas.microsoft.com/office/drawing/2014/main" id="{F497F8EB-0851-2B6B-D14D-BAF89DE865F1}"/>
                      </a:ext>
                    </a:extLst>
                  </p:cNvPr>
                  <p:cNvCxnSpPr>
                    <a:cxnSpLocks/>
                  </p:cNvCxnSpPr>
                  <p:nvPr/>
                </p:nvCxnSpPr>
                <p:spPr>
                  <a:xfrm>
                    <a:off x="9064917"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37A222-6BFA-5677-30D8-979084BE354C}"/>
                      </a:ext>
                    </a:extLst>
                  </p:cNvPr>
                  <p:cNvCxnSpPr>
                    <a:cxnSpLocks/>
                  </p:cNvCxnSpPr>
                  <p:nvPr/>
                </p:nvCxnSpPr>
                <p:spPr>
                  <a:xfrm flipV="1">
                    <a:off x="9018329" y="4110104"/>
                    <a:ext cx="46588" cy="173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B086F5F-6F31-FD74-496E-8975F7187321}"/>
                      </a:ext>
                    </a:extLst>
                  </p:cNvPr>
                  <p:cNvCxnSpPr>
                    <a:cxnSpLocks/>
                  </p:cNvCxnSpPr>
                  <p:nvPr/>
                </p:nvCxnSpPr>
                <p:spPr>
                  <a:xfrm>
                    <a:off x="9251268"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F8B147F-809C-671C-D93B-435A76020127}"/>
                      </a:ext>
                    </a:extLst>
                  </p:cNvPr>
                  <p:cNvCxnSpPr>
                    <a:cxnSpLocks/>
                  </p:cNvCxnSpPr>
                  <p:nvPr/>
                </p:nvCxnSpPr>
                <p:spPr>
                  <a:xfrm flipV="1">
                    <a:off x="9158093"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C733F9E-6E6C-3FC0-0BC6-8A2EC702DEC1}"/>
                      </a:ext>
                    </a:extLst>
                  </p:cNvPr>
                  <p:cNvCxnSpPr>
                    <a:cxnSpLocks/>
                  </p:cNvCxnSpPr>
                  <p:nvPr/>
                </p:nvCxnSpPr>
                <p:spPr>
                  <a:xfrm>
                    <a:off x="9436582"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1BE6B7F-195C-1789-401E-BD95EFAB1C97}"/>
                      </a:ext>
                    </a:extLst>
                  </p:cNvPr>
                  <p:cNvCxnSpPr>
                    <a:cxnSpLocks/>
                  </p:cNvCxnSpPr>
                  <p:nvPr/>
                </p:nvCxnSpPr>
                <p:spPr>
                  <a:xfrm flipV="1">
                    <a:off x="9343407"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8CC281-4D02-2485-9304-64DCB17BDF54}"/>
                      </a:ext>
                    </a:extLst>
                  </p:cNvPr>
                  <p:cNvCxnSpPr>
                    <a:cxnSpLocks/>
                  </p:cNvCxnSpPr>
                  <p:nvPr/>
                </p:nvCxnSpPr>
                <p:spPr>
                  <a:xfrm>
                    <a:off x="9621129"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75CEBDD-9950-1968-C93E-90314E899B0F}"/>
                      </a:ext>
                    </a:extLst>
                  </p:cNvPr>
                  <p:cNvCxnSpPr>
                    <a:cxnSpLocks/>
                  </p:cNvCxnSpPr>
                  <p:nvPr/>
                </p:nvCxnSpPr>
                <p:spPr>
                  <a:xfrm flipV="1">
                    <a:off x="9527954"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E88BFFF-CC6A-F0A4-71D8-FB9D25380C10}"/>
                      </a:ext>
                    </a:extLst>
                  </p:cNvPr>
                  <p:cNvCxnSpPr>
                    <a:cxnSpLocks/>
                  </p:cNvCxnSpPr>
                  <p:nvPr/>
                </p:nvCxnSpPr>
                <p:spPr>
                  <a:xfrm>
                    <a:off x="9805674" y="4110106"/>
                    <a:ext cx="46588" cy="173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18A1283-9E2C-166C-82DC-BE5FEDA37F02}"/>
                      </a:ext>
                    </a:extLst>
                  </p:cNvPr>
                  <p:cNvCxnSpPr>
                    <a:cxnSpLocks/>
                  </p:cNvCxnSpPr>
                  <p:nvPr/>
                </p:nvCxnSpPr>
                <p:spPr>
                  <a:xfrm flipV="1">
                    <a:off x="9712500" y="4110105"/>
                    <a:ext cx="93174" cy="34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直接连接符 17">
                  <a:extLst>
                    <a:ext uri="{FF2B5EF4-FFF2-40B4-BE49-F238E27FC236}">
                      <a16:creationId xmlns:a16="http://schemas.microsoft.com/office/drawing/2014/main" id="{2C6D17AE-2287-8857-1872-4AE5959553DB}"/>
                    </a:ext>
                  </a:extLst>
                </p:cNvPr>
                <p:cNvCxnSpPr>
                  <a:cxnSpLocks/>
                </p:cNvCxnSpPr>
                <p:nvPr/>
              </p:nvCxnSpPr>
              <p:spPr>
                <a:xfrm flipH="1" flipV="1">
                  <a:off x="663302" y="5210213"/>
                  <a:ext cx="809857" cy="8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760182A-B80A-18D8-1FFF-E4A476BFCDAD}"/>
                    </a:ext>
                  </a:extLst>
                </p:cNvPr>
                <p:cNvCxnSpPr>
                  <a:cxnSpLocks/>
                </p:cNvCxnSpPr>
                <p:nvPr/>
              </p:nvCxnSpPr>
              <p:spPr>
                <a:xfrm flipH="1" flipV="1">
                  <a:off x="2320013" y="5210213"/>
                  <a:ext cx="745999" cy="4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extLst>
                    <a:ext uri="{FF2B5EF4-FFF2-40B4-BE49-F238E27FC236}">
                      <a16:creationId xmlns:a16="http://schemas.microsoft.com/office/drawing/2014/main" id="{959E24E8-D4EC-6AD3-9799-FEA87BB26C66}"/>
                    </a:ext>
                  </a:extLst>
                </p:cNvPr>
                <p:cNvGraphicFramePr>
                  <a:graphicFrameLocks noChangeAspect="1"/>
                </p:cNvGraphicFramePr>
                <p:nvPr>
                  <p:extLst>
                    <p:ext uri="{D42A27DB-BD31-4B8C-83A1-F6EECF244321}">
                      <p14:modId xmlns:p14="http://schemas.microsoft.com/office/powerpoint/2010/main" val="1092170317"/>
                    </p:ext>
                  </p:extLst>
                </p:nvPr>
              </p:nvGraphicFramePr>
              <p:xfrm>
                <a:off x="1712139" y="5306505"/>
                <a:ext cx="539750" cy="571500"/>
              </p:xfrm>
              <a:graphic>
                <a:graphicData uri="http://schemas.openxmlformats.org/presentationml/2006/ole">
                  <mc:AlternateContent xmlns:mc="http://schemas.openxmlformats.org/markup-compatibility/2006">
                    <mc:Choice xmlns:v="urn:schemas-microsoft-com:vml" Requires="v">
                      <p:oleObj name="Equation" r:id="rId11" imgW="215640" imgH="228600" progId="Equation.DSMT4">
                        <p:embed/>
                      </p:oleObj>
                    </mc:Choice>
                    <mc:Fallback>
                      <p:oleObj name="Equation" r:id="rId11" imgW="215640" imgH="228600" progId="Equation.DSMT4">
                        <p:embed/>
                        <p:pic>
                          <p:nvPicPr>
                            <p:cNvPr id="28" name="对象 27">
                              <a:extLst>
                                <a:ext uri="{FF2B5EF4-FFF2-40B4-BE49-F238E27FC236}">
                                  <a16:creationId xmlns:a16="http://schemas.microsoft.com/office/drawing/2014/main" id="{57C9C35E-5DAD-EB17-EFB7-5FA42562F53A}"/>
                                </a:ext>
                              </a:extLst>
                            </p:cNvPr>
                            <p:cNvPicPr/>
                            <p:nvPr/>
                          </p:nvPicPr>
                          <p:blipFill>
                            <a:blip r:embed="rId12"/>
                            <a:stretch>
                              <a:fillRect/>
                            </a:stretch>
                          </p:blipFill>
                          <p:spPr>
                            <a:xfrm>
                              <a:off x="1712139" y="5306505"/>
                              <a:ext cx="539750" cy="571500"/>
                            </a:xfrm>
                            <a:prstGeom prst="rect">
                              <a:avLst/>
                            </a:prstGeom>
                          </p:spPr>
                        </p:pic>
                      </p:oleObj>
                    </mc:Fallback>
                  </mc:AlternateContent>
                </a:graphicData>
              </a:graphic>
            </p:graphicFrame>
          </p:grpSp>
        </p:grpSp>
        <p:graphicFrame>
          <p:nvGraphicFramePr>
            <p:cNvPr id="5" name="对象 4">
              <a:extLst>
                <a:ext uri="{FF2B5EF4-FFF2-40B4-BE49-F238E27FC236}">
                  <a16:creationId xmlns:a16="http://schemas.microsoft.com/office/drawing/2014/main" id="{7180AE32-9AD0-FB74-B9F5-17D2A03A05AC}"/>
                </a:ext>
              </a:extLst>
            </p:cNvPr>
            <p:cNvGraphicFramePr>
              <a:graphicFrameLocks noChangeAspect="1"/>
            </p:cNvGraphicFramePr>
            <p:nvPr>
              <p:extLst>
                <p:ext uri="{D42A27DB-BD31-4B8C-83A1-F6EECF244321}">
                  <p14:modId xmlns:p14="http://schemas.microsoft.com/office/powerpoint/2010/main" val="3345935245"/>
                </p:ext>
              </p:extLst>
            </p:nvPr>
          </p:nvGraphicFramePr>
          <p:xfrm>
            <a:off x="2207458" y="2020326"/>
            <a:ext cx="380700" cy="571500"/>
          </p:xfrm>
          <a:graphic>
            <a:graphicData uri="http://schemas.openxmlformats.org/presentationml/2006/ole">
              <mc:AlternateContent xmlns:mc="http://schemas.openxmlformats.org/markup-compatibility/2006">
                <mc:Choice xmlns:v="urn:schemas-microsoft-com:vml" Requires="v">
                  <p:oleObj name="Equation" r:id="rId13" imgW="152280" imgH="228600" progId="Equation.DSMT4">
                    <p:embed/>
                  </p:oleObj>
                </mc:Choice>
                <mc:Fallback>
                  <p:oleObj name="Equation" r:id="rId13" imgW="152280" imgH="228600" progId="Equation.DSMT4">
                    <p:embed/>
                    <p:pic>
                      <p:nvPicPr>
                        <p:cNvPr id="3" name="对象 2">
                          <a:extLst>
                            <a:ext uri="{FF2B5EF4-FFF2-40B4-BE49-F238E27FC236}">
                              <a16:creationId xmlns:a16="http://schemas.microsoft.com/office/drawing/2014/main" id="{CC5E1608-2C29-D480-C7CC-96E56D1497A0}"/>
                            </a:ext>
                          </a:extLst>
                        </p:cNvPr>
                        <p:cNvPicPr/>
                        <p:nvPr/>
                      </p:nvPicPr>
                      <p:blipFill>
                        <a:blip r:embed="rId14"/>
                        <a:stretch>
                          <a:fillRect/>
                        </a:stretch>
                      </p:blipFill>
                      <p:spPr>
                        <a:xfrm>
                          <a:off x="2207458" y="2020326"/>
                          <a:ext cx="380700" cy="571500"/>
                        </a:xfrm>
                        <a:prstGeom prst="rect">
                          <a:avLst/>
                        </a:prstGeom>
                      </p:spPr>
                    </p:pic>
                  </p:oleObj>
                </mc:Fallback>
              </mc:AlternateContent>
            </a:graphicData>
          </a:graphic>
        </p:graphicFrame>
      </p:grpSp>
      <p:graphicFrame>
        <p:nvGraphicFramePr>
          <p:cNvPr id="65" name="对象 64">
            <a:extLst>
              <a:ext uri="{FF2B5EF4-FFF2-40B4-BE49-F238E27FC236}">
                <a16:creationId xmlns:a16="http://schemas.microsoft.com/office/drawing/2014/main" id="{C1BAC11A-D2ED-2626-5E79-70844F136800}"/>
              </a:ext>
            </a:extLst>
          </p:cNvPr>
          <p:cNvGraphicFramePr>
            <a:graphicFrameLocks noChangeAspect="1"/>
          </p:cNvGraphicFramePr>
          <p:nvPr>
            <p:extLst>
              <p:ext uri="{D42A27DB-BD31-4B8C-83A1-F6EECF244321}">
                <p14:modId xmlns:p14="http://schemas.microsoft.com/office/powerpoint/2010/main" val="4127244940"/>
              </p:ext>
            </p:extLst>
          </p:nvPr>
        </p:nvGraphicFramePr>
        <p:xfrm>
          <a:off x="909827" y="3679002"/>
          <a:ext cx="9880560" cy="914400"/>
        </p:xfrm>
        <a:graphic>
          <a:graphicData uri="http://schemas.openxmlformats.org/presentationml/2006/ole">
            <mc:AlternateContent xmlns:mc="http://schemas.openxmlformats.org/markup-compatibility/2006">
              <mc:Choice xmlns:v="urn:schemas-microsoft-com:vml" Requires="v">
                <p:oleObj name="Equation" r:id="rId15" imgW="4940280" imgH="457200" progId="Equation.DSMT4">
                  <p:embed/>
                </p:oleObj>
              </mc:Choice>
              <mc:Fallback>
                <p:oleObj name="Equation" r:id="rId15" imgW="4940280" imgH="457200" progId="Equation.DSMT4">
                  <p:embed/>
                  <p:pic>
                    <p:nvPicPr>
                      <p:cNvPr id="0" name=""/>
                      <p:cNvPicPr/>
                      <p:nvPr/>
                    </p:nvPicPr>
                    <p:blipFill>
                      <a:blip r:embed="rId16"/>
                      <a:stretch>
                        <a:fillRect/>
                      </a:stretch>
                    </p:blipFill>
                    <p:spPr>
                      <a:xfrm>
                        <a:off x="909827" y="3679002"/>
                        <a:ext cx="9880560" cy="914400"/>
                      </a:xfrm>
                      <a:prstGeom prst="rect">
                        <a:avLst/>
                      </a:prstGeom>
                    </p:spPr>
                  </p:pic>
                </p:oleObj>
              </mc:Fallback>
            </mc:AlternateContent>
          </a:graphicData>
        </a:graphic>
      </p:graphicFrame>
      <p:sp>
        <p:nvSpPr>
          <p:cNvPr id="66" name="文本框 65">
            <a:extLst>
              <a:ext uri="{FF2B5EF4-FFF2-40B4-BE49-F238E27FC236}">
                <a16:creationId xmlns:a16="http://schemas.microsoft.com/office/drawing/2014/main" id="{F180CECD-774C-0163-8A9D-D62B726E57A2}"/>
              </a:ext>
            </a:extLst>
          </p:cNvPr>
          <p:cNvSpPr txBox="1"/>
          <p:nvPr/>
        </p:nvSpPr>
        <p:spPr>
          <a:xfrm>
            <a:off x="4793169" y="1566988"/>
            <a:ext cx="5621672" cy="1323439"/>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阶广义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模型由两个</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体与一个弹簧并联而成。</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对其同样进行</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常规微分推导</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Laplace</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域推导</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，都可得以下本构：</a:t>
            </a:r>
          </a:p>
        </p:txBody>
      </p:sp>
      <p:sp>
        <p:nvSpPr>
          <p:cNvPr id="67" name="文本框 66">
            <a:extLst>
              <a:ext uri="{FF2B5EF4-FFF2-40B4-BE49-F238E27FC236}">
                <a16:creationId xmlns:a16="http://schemas.microsoft.com/office/drawing/2014/main" id="{90FAD8AF-C454-D3CA-0BDF-75BBD25D6251}"/>
              </a:ext>
            </a:extLst>
          </p:cNvPr>
          <p:cNvSpPr txBox="1"/>
          <p:nvPr/>
        </p:nvSpPr>
        <p:spPr>
          <a:xfrm>
            <a:off x="841787" y="4953854"/>
            <a:ext cx="7114339"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baseline="-25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，即表示弹簧断开，该模型退化为二阶</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模型</a:t>
            </a:r>
          </a:p>
        </p:txBody>
      </p:sp>
    </p:spTree>
    <p:extLst>
      <p:ext uri="{BB962C8B-B14F-4D97-AF65-F5344CB8AC3E}">
        <p14:creationId xmlns:p14="http://schemas.microsoft.com/office/powerpoint/2010/main" val="331209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gray">
          <a:xfrm rot="3419336">
            <a:off x="1976437" y="2933701"/>
            <a:ext cx="1433513" cy="1268412"/>
          </a:xfrm>
          <a:prstGeom prst="rect">
            <a:avLst/>
          </a:prstGeom>
          <a:solidFill>
            <a:srgbClr val="006199"/>
          </a:soli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endParaRPr lang="zh-CN" altLang="en-US" dirty="0">
              <a:latin typeface="微软雅黑" pitchFamily="34" charset="-122"/>
              <a:ea typeface="微软雅黑" pitchFamily="34" charset="-122"/>
            </a:endParaRPr>
          </a:p>
        </p:txBody>
      </p:sp>
      <p:sp>
        <p:nvSpPr>
          <p:cNvPr id="3" name="标题 1"/>
          <p:cNvSpPr txBox="1">
            <a:spLocks/>
          </p:cNvSpPr>
          <p:nvPr/>
        </p:nvSpPr>
        <p:spPr>
          <a:xfrm>
            <a:off x="2333153" y="3063851"/>
            <a:ext cx="720080" cy="923330"/>
          </a:xfrm>
          <a:prstGeom prst="rect">
            <a:avLst/>
          </a:prstGeom>
          <a:noFill/>
          <a:ln w="9525">
            <a:noFill/>
            <a:miter lim="800000"/>
            <a:headEnd/>
            <a:tailEnd/>
          </a:ln>
        </p:spPr>
        <p:txBody>
          <a:bodyPr wrap="square">
            <a:spAutoFit/>
          </a:bodyPr>
          <a:lstStyle>
            <a:lvl1pPr marL="0" algn="l" defTabSz="914400" rtl="0" eaLnBrk="0" latinLnBrk="0" hangingPunct="0">
              <a:lnSpc>
                <a:spcPct val="90000"/>
              </a:lnSpc>
              <a:spcBef>
                <a:spcPct val="0"/>
              </a:spcBef>
              <a:buNone/>
              <a:defRPr lang="zh-CN" altLang="en-US" sz="6000" b="1" kern="1200" dirty="0">
                <a:solidFill>
                  <a:schemeClr val="bg1"/>
                </a:solidFill>
                <a:latin typeface="Arial" pitchFamily="34" charset="0"/>
                <a:ea typeface="微软雅黑" pitchFamily="34" charset="-122"/>
                <a:cs typeface="Arial" pitchFamily="34" charset="0"/>
              </a:defRPr>
            </a:lvl1pPr>
          </a:lstStyle>
          <a:p>
            <a:pPr algn="ctr" eaLnBrk="1" fontAlgn="base" hangingPunct="1">
              <a:spcAft>
                <a:spcPct val="0"/>
              </a:spcAft>
              <a:tabLst>
                <a:tab pos="457200" algn="l"/>
              </a:tabLst>
            </a:pPr>
            <a:r>
              <a:rPr lang="en-US" dirty="0"/>
              <a:t>3</a:t>
            </a:r>
          </a:p>
        </p:txBody>
      </p:sp>
      <p:cxnSp>
        <p:nvCxnSpPr>
          <p:cNvPr id="4" name="直接连接符 3"/>
          <p:cNvCxnSpPr/>
          <p:nvPr/>
        </p:nvCxnSpPr>
        <p:spPr>
          <a:xfrm>
            <a:off x="4038600" y="3639342"/>
            <a:ext cx="5759450" cy="1587"/>
          </a:xfrm>
          <a:prstGeom prst="line">
            <a:avLst/>
          </a:prstGeom>
          <a:noFill/>
          <a:ln w="28575" cap="flat" cmpd="sng" algn="ctr">
            <a:solidFill>
              <a:sysClr val="window" lastClr="FFFFFF">
                <a:lumMod val="50000"/>
              </a:sysClr>
            </a:solidFill>
            <a:prstDash val="sysDot"/>
          </a:ln>
          <a:effectLst>
            <a:outerShdw blurRad="50800" dist="38100" dir="2700000" algn="tl" rotWithShape="0">
              <a:prstClr val="black">
                <a:alpha val="40000"/>
              </a:prstClr>
            </a:outerShdw>
          </a:effectLst>
        </p:spPr>
      </p:cxnSp>
      <p:sp>
        <p:nvSpPr>
          <p:cNvPr id="5" name="流程图: 联系 9"/>
          <p:cNvSpPr/>
          <p:nvPr/>
        </p:nvSpPr>
        <p:spPr>
          <a:xfrm>
            <a:off x="9825063" y="3567907"/>
            <a:ext cx="142876" cy="142876"/>
          </a:xfrm>
          <a:prstGeom prst="flowChartConnector">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6" name="文本占位符 5"/>
          <p:cNvSpPr txBox="1">
            <a:spLocks/>
          </p:cNvSpPr>
          <p:nvPr/>
        </p:nvSpPr>
        <p:spPr>
          <a:xfrm>
            <a:off x="4288447" y="2894657"/>
            <a:ext cx="5430588" cy="6716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latin typeface="微软雅黑" panose="020B0503020204020204" pitchFamily="34" charset="-122"/>
                <a:ea typeface="微软雅黑" panose="020B0503020204020204" pitchFamily="34" charset="-122"/>
              </a:rPr>
              <a:t>积分型线性黏弹性本构</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718" y="0"/>
            <a:ext cx="771525" cy="771525"/>
          </a:xfrm>
          <a:prstGeom prst="rect">
            <a:avLst/>
          </a:prstGeom>
        </p:spPr>
      </p:pic>
    </p:spTree>
    <p:extLst>
      <p:ext uri="{BB962C8B-B14F-4D97-AF65-F5344CB8AC3E}">
        <p14:creationId xmlns:p14="http://schemas.microsoft.com/office/powerpoint/2010/main" val="195094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569EC4-CFC4-449A-AAD3-2A9A477C4384}"/>
              </a:ext>
            </a:extLst>
          </p:cNvPr>
          <p:cNvSpPr txBox="1"/>
          <p:nvPr/>
        </p:nvSpPr>
        <p:spPr>
          <a:xfrm>
            <a:off x="1921036" y="1375515"/>
            <a:ext cx="2780145"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蠕变柔度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松弛模量</a:t>
            </a:r>
          </a:p>
        </p:txBody>
      </p:sp>
      <p:sp>
        <p:nvSpPr>
          <p:cNvPr id="4" name="文本框 3">
            <a:extLst>
              <a:ext uri="{FF2B5EF4-FFF2-40B4-BE49-F238E27FC236}">
                <a16:creationId xmlns:a16="http://schemas.microsoft.com/office/drawing/2014/main" id="{6937ED18-F72A-4857-A92C-6F0B20750E4F}"/>
              </a:ext>
            </a:extLst>
          </p:cNvPr>
          <p:cNvSpPr txBox="1"/>
          <p:nvPr/>
        </p:nvSpPr>
        <p:spPr>
          <a:xfrm>
            <a:off x="5810876" y="1483601"/>
            <a:ext cx="4382257" cy="707886"/>
          </a:xfrm>
          <a:prstGeom prst="rect">
            <a:avLst/>
          </a:prstGeom>
          <a:noFill/>
        </p:spPr>
        <p:txBody>
          <a:bodyPr wrap="square" rtlCol="0">
            <a:spAutoFit/>
          </a:bodyPr>
          <a:lstStyle/>
          <a:p>
            <a:r>
              <a:rPr lang="zh-CN" altLang="zh-CN" sz="2000" dirty="0">
                <a:effectLst/>
                <a:latin typeface="楷体" panose="02010609060101010101" pitchFamily="49" charset="-122"/>
                <a:ea typeface="楷体" panose="02010609060101010101" pitchFamily="49" charset="-122"/>
                <a:cs typeface="Times New Roman" panose="02020603050405020304" pitchFamily="18" charset="0"/>
              </a:rPr>
              <a:t>线性流变材料的本构方程</a:t>
            </a:r>
            <a:r>
              <a:rPr lang="zh-CN" altLang="en-US" sz="2000" dirty="0">
                <a:effectLst/>
                <a:latin typeface="楷体" panose="02010609060101010101" pitchFamily="49" charset="-122"/>
                <a:ea typeface="楷体" panose="02010609060101010101" pitchFamily="49" charset="-122"/>
                <a:cs typeface="Times New Roman" panose="02020603050405020304" pitchFamily="18" charset="0"/>
              </a:rPr>
              <a:t>一般可写作，</a:t>
            </a:r>
            <a:r>
              <a:rPr lang="en-US" altLang="zh-CN" sz="2000" dirty="0">
                <a:latin typeface="楷体" panose="02010609060101010101" pitchFamily="49" charset="-122"/>
                <a:ea typeface="楷体" panose="02010609060101010101" pitchFamily="49" charset="-122"/>
                <a:cs typeface="Times New Roman" panose="02020603050405020304" pitchFamily="18" charset="0"/>
              </a:rPr>
              <a:t>P,Q</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是算子符号</a:t>
            </a:r>
            <a:endParaRPr lang="zh-CN" altLang="en-US" sz="2000" dirty="0">
              <a:latin typeface="楷体" panose="02010609060101010101" pitchFamily="49" charset="-122"/>
              <a:ea typeface="楷体" panose="02010609060101010101" pitchFamily="49" charset="-122"/>
            </a:endParaRPr>
          </a:p>
        </p:txBody>
      </p:sp>
      <p:graphicFrame>
        <p:nvGraphicFramePr>
          <p:cNvPr id="6" name="对象 5">
            <a:extLst>
              <a:ext uri="{FF2B5EF4-FFF2-40B4-BE49-F238E27FC236}">
                <a16:creationId xmlns:a16="http://schemas.microsoft.com/office/drawing/2014/main" id="{40E9966E-6A20-4AE1-8BD2-85C09D9356EE}"/>
              </a:ext>
            </a:extLst>
          </p:cNvPr>
          <p:cNvGraphicFramePr>
            <a:graphicFrameLocks noChangeAspect="1"/>
          </p:cNvGraphicFramePr>
          <p:nvPr>
            <p:extLst>
              <p:ext uri="{D42A27DB-BD31-4B8C-83A1-F6EECF244321}">
                <p14:modId xmlns:p14="http://schemas.microsoft.com/office/powerpoint/2010/main" val="2111077472"/>
              </p:ext>
            </p:extLst>
          </p:nvPr>
        </p:nvGraphicFramePr>
        <p:xfrm>
          <a:off x="6911732" y="2297202"/>
          <a:ext cx="1930400" cy="508000"/>
        </p:xfrm>
        <a:graphic>
          <a:graphicData uri="http://schemas.openxmlformats.org/presentationml/2006/ole">
            <mc:AlternateContent xmlns:mc="http://schemas.openxmlformats.org/markup-compatibility/2006">
              <mc:Choice xmlns:v="urn:schemas-microsoft-com:vml" Requires="v">
                <p:oleObj name="Equation" r:id="rId3" imgW="965160" imgH="253800" progId="Equation.DSMT4">
                  <p:embed/>
                </p:oleObj>
              </mc:Choice>
              <mc:Fallback>
                <p:oleObj name="Equation" r:id="rId3" imgW="965160" imgH="253800" progId="Equation.DSMT4">
                  <p:embed/>
                  <p:pic>
                    <p:nvPicPr>
                      <p:cNvPr id="6" name="对象 5">
                        <a:extLst>
                          <a:ext uri="{FF2B5EF4-FFF2-40B4-BE49-F238E27FC236}">
                            <a16:creationId xmlns:a16="http://schemas.microsoft.com/office/drawing/2014/main" id="{40E9966E-6A20-4AE1-8BD2-85C09D9356EE}"/>
                          </a:ext>
                        </a:extLst>
                      </p:cNvPr>
                      <p:cNvPicPr/>
                      <p:nvPr/>
                    </p:nvPicPr>
                    <p:blipFill>
                      <a:blip r:embed="rId4"/>
                      <a:stretch>
                        <a:fillRect/>
                      </a:stretch>
                    </p:blipFill>
                    <p:spPr>
                      <a:xfrm>
                        <a:off x="6911732" y="2297202"/>
                        <a:ext cx="1930400" cy="508000"/>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36679FBF-A9D2-4ABB-B76D-1DA1D36EAB56}"/>
              </a:ext>
            </a:extLst>
          </p:cNvPr>
          <p:cNvSpPr txBox="1"/>
          <p:nvPr/>
        </p:nvSpPr>
        <p:spPr>
          <a:xfrm>
            <a:off x="110836" y="1015273"/>
            <a:ext cx="11420053" cy="707886"/>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微分形式与流变模型之间的关系比较明显，因为比较直观，容易接受。而</a:t>
            </a:r>
            <a:r>
              <a:rPr lang="zh-CN" altLang="en-US" sz="2000" dirty="0">
                <a:solidFill>
                  <a:srgbClr val="FF0000"/>
                </a:solidFill>
                <a:latin typeface="黑体" panose="02010609060101010101" pitchFamily="49" charset="-122"/>
                <a:ea typeface="黑体" panose="02010609060101010101" pitchFamily="49" charset="-122"/>
              </a:rPr>
              <a:t>积分形式往往在拟合试验数据上更为方便</a:t>
            </a:r>
            <a:r>
              <a:rPr lang="zh-CN" altLang="en-US" sz="2000" dirty="0">
                <a:latin typeface="黑体" panose="02010609060101010101" pitchFamily="49" charset="-122"/>
                <a:ea typeface="黑体" panose="02010609060101010101" pitchFamily="49" charset="-122"/>
              </a:rPr>
              <a:t>。</a:t>
            </a:r>
          </a:p>
        </p:txBody>
      </p:sp>
      <p:sp>
        <p:nvSpPr>
          <p:cNvPr id="17" name="文本框 16">
            <a:extLst>
              <a:ext uri="{FF2B5EF4-FFF2-40B4-BE49-F238E27FC236}">
                <a16:creationId xmlns:a16="http://schemas.microsoft.com/office/drawing/2014/main" id="{94788401-AAA6-447E-B645-F3FD9984A083}"/>
              </a:ext>
            </a:extLst>
          </p:cNvPr>
          <p:cNvSpPr txBox="1"/>
          <p:nvPr/>
        </p:nvSpPr>
        <p:spPr>
          <a:xfrm>
            <a:off x="5810876" y="2896813"/>
            <a:ext cx="2142836"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做拉式变换可得</a:t>
            </a:r>
          </a:p>
        </p:txBody>
      </p:sp>
      <p:graphicFrame>
        <p:nvGraphicFramePr>
          <p:cNvPr id="18" name="对象 17">
            <a:extLst>
              <a:ext uri="{FF2B5EF4-FFF2-40B4-BE49-F238E27FC236}">
                <a16:creationId xmlns:a16="http://schemas.microsoft.com/office/drawing/2014/main" id="{4501F1CB-7D27-4A9C-97B8-0DE517241BDD}"/>
              </a:ext>
            </a:extLst>
          </p:cNvPr>
          <p:cNvGraphicFramePr>
            <a:graphicFrameLocks noChangeAspect="1"/>
          </p:cNvGraphicFramePr>
          <p:nvPr>
            <p:extLst>
              <p:ext uri="{D42A27DB-BD31-4B8C-83A1-F6EECF244321}">
                <p14:modId xmlns:p14="http://schemas.microsoft.com/office/powerpoint/2010/main" val="3820817124"/>
              </p:ext>
            </p:extLst>
          </p:nvPr>
        </p:nvGraphicFramePr>
        <p:xfrm>
          <a:off x="6911732" y="3392625"/>
          <a:ext cx="1955520" cy="457200"/>
        </p:xfrm>
        <a:graphic>
          <a:graphicData uri="http://schemas.openxmlformats.org/presentationml/2006/ole">
            <mc:AlternateContent xmlns:mc="http://schemas.openxmlformats.org/markup-compatibility/2006">
              <mc:Choice xmlns:v="urn:schemas-microsoft-com:vml" Requires="v">
                <p:oleObj name="Equation" r:id="rId5" imgW="977760" imgH="228600" progId="Equation.DSMT4">
                  <p:embed/>
                </p:oleObj>
              </mc:Choice>
              <mc:Fallback>
                <p:oleObj name="Equation" r:id="rId5" imgW="977760" imgH="228600" progId="Equation.DSMT4">
                  <p:embed/>
                  <p:pic>
                    <p:nvPicPr>
                      <p:cNvPr id="18" name="对象 17">
                        <a:extLst>
                          <a:ext uri="{FF2B5EF4-FFF2-40B4-BE49-F238E27FC236}">
                            <a16:creationId xmlns:a16="http://schemas.microsoft.com/office/drawing/2014/main" id="{4501F1CB-7D27-4A9C-97B8-0DE517241BDD}"/>
                          </a:ext>
                        </a:extLst>
                      </p:cNvPr>
                      <p:cNvPicPr/>
                      <p:nvPr/>
                    </p:nvPicPr>
                    <p:blipFill>
                      <a:blip r:embed="rId6"/>
                      <a:stretch>
                        <a:fillRect/>
                      </a:stretch>
                    </p:blipFill>
                    <p:spPr>
                      <a:xfrm>
                        <a:off x="6911732" y="3392625"/>
                        <a:ext cx="1955520" cy="4572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FDC047EE-4527-490A-9D52-F00CAF95F5AF}"/>
              </a:ext>
            </a:extLst>
          </p:cNvPr>
          <p:cNvGraphicFramePr>
            <a:graphicFrameLocks noChangeAspect="1"/>
          </p:cNvGraphicFramePr>
          <p:nvPr>
            <p:extLst>
              <p:ext uri="{D42A27DB-BD31-4B8C-83A1-F6EECF244321}">
                <p14:modId xmlns:p14="http://schemas.microsoft.com/office/powerpoint/2010/main" val="2168467083"/>
              </p:ext>
            </p:extLst>
          </p:nvPr>
        </p:nvGraphicFramePr>
        <p:xfrm>
          <a:off x="3090863" y="2606675"/>
          <a:ext cx="1141412" cy="406400"/>
        </p:xfrm>
        <a:graphic>
          <a:graphicData uri="http://schemas.openxmlformats.org/presentationml/2006/ole">
            <mc:AlternateContent xmlns:mc="http://schemas.openxmlformats.org/markup-compatibility/2006">
              <mc:Choice xmlns:v="urn:schemas-microsoft-com:vml" Requires="v">
                <p:oleObj name="Equation" r:id="rId7" imgW="571320" imgH="203040" progId="Equation.DSMT4">
                  <p:embed/>
                </p:oleObj>
              </mc:Choice>
              <mc:Fallback>
                <p:oleObj name="Equation" r:id="rId7" imgW="571320" imgH="203040" progId="Equation.DSMT4">
                  <p:embed/>
                  <p:pic>
                    <p:nvPicPr>
                      <p:cNvPr id="19" name="对象 18">
                        <a:extLst>
                          <a:ext uri="{FF2B5EF4-FFF2-40B4-BE49-F238E27FC236}">
                            <a16:creationId xmlns:a16="http://schemas.microsoft.com/office/drawing/2014/main" id="{FDC047EE-4527-490A-9D52-F00CAF95F5AF}"/>
                          </a:ext>
                        </a:extLst>
                      </p:cNvPr>
                      <p:cNvPicPr/>
                      <p:nvPr/>
                    </p:nvPicPr>
                    <p:blipFill>
                      <a:blip r:embed="rId8"/>
                      <a:stretch>
                        <a:fillRect/>
                      </a:stretch>
                    </p:blipFill>
                    <p:spPr>
                      <a:xfrm>
                        <a:off x="3090863" y="2606675"/>
                        <a:ext cx="1141412" cy="406400"/>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AD1C5CF8-7FAC-404E-B8A6-32A5309CD280}"/>
              </a:ext>
            </a:extLst>
          </p:cNvPr>
          <p:cNvSpPr txBox="1"/>
          <p:nvPr/>
        </p:nvSpPr>
        <p:spPr>
          <a:xfrm>
            <a:off x="110836" y="2609530"/>
            <a:ext cx="3200273"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当作用一个单位阶跃载荷</a:t>
            </a:r>
          </a:p>
        </p:txBody>
      </p:sp>
      <p:graphicFrame>
        <p:nvGraphicFramePr>
          <p:cNvPr id="21" name="对象 20">
            <a:extLst>
              <a:ext uri="{FF2B5EF4-FFF2-40B4-BE49-F238E27FC236}">
                <a16:creationId xmlns:a16="http://schemas.microsoft.com/office/drawing/2014/main" id="{625AA34C-5B12-402C-8490-2C473272D46E}"/>
              </a:ext>
            </a:extLst>
          </p:cNvPr>
          <p:cNvGraphicFramePr>
            <a:graphicFrameLocks noChangeAspect="1"/>
          </p:cNvGraphicFramePr>
          <p:nvPr>
            <p:extLst>
              <p:ext uri="{D42A27DB-BD31-4B8C-83A1-F6EECF244321}">
                <p14:modId xmlns:p14="http://schemas.microsoft.com/office/powerpoint/2010/main" val="1905242332"/>
              </p:ext>
            </p:extLst>
          </p:nvPr>
        </p:nvGraphicFramePr>
        <p:xfrm>
          <a:off x="6911732" y="4437248"/>
          <a:ext cx="1016000" cy="354013"/>
        </p:xfrm>
        <a:graphic>
          <a:graphicData uri="http://schemas.openxmlformats.org/presentationml/2006/ole">
            <mc:AlternateContent xmlns:mc="http://schemas.openxmlformats.org/markup-compatibility/2006">
              <mc:Choice xmlns:v="urn:schemas-microsoft-com:vml" Requires="v">
                <p:oleObj name="Equation" r:id="rId9" imgW="507960" imgH="177480" progId="Equation.DSMT4">
                  <p:embed/>
                </p:oleObj>
              </mc:Choice>
              <mc:Fallback>
                <p:oleObj name="Equation" r:id="rId9" imgW="507960" imgH="177480" progId="Equation.DSMT4">
                  <p:embed/>
                  <p:pic>
                    <p:nvPicPr>
                      <p:cNvPr id="21" name="对象 20">
                        <a:extLst>
                          <a:ext uri="{FF2B5EF4-FFF2-40B4-BE49-F238E27FC236}">
                            <a16:creationId xmlns:a16="http://schemas.microsoft.com/office/drawing/2014/main" id="{625AA34C-5B12-402C-8490-2C473272D46E}"/>
                          </a:ext>
                        </a:extLst>
                      </p:cNvPr>
                      <p:cNvPicPr/>
                      <p:nvPr/>
                    </p:nvPicPr>
                    <p:blipFill>
                      <a:blip r:embed="rId10"/>
                      <a:stretch>
                        <a:fillRect/>
                      </a:stretch>
                    </p:blipFill>
                    <p:spPr>
                      <a:xfrm>
                        <a:off x="6911732" y="4437248"/>
                        <a:ext cx="1016000" cy="354013"/>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7F60641D-9420-4158-9639-0A2589202151}"/>
              </a:ext>
            </a:extLst>
          </p:cNvPr>
          <p:cNvGraphicFramePr>
            <a:graphicFrameLocks noChangeAspect="1"/>
          </p:cNvGraphicFramePr>
          <p:nvPr>
            <p:extLst>
              <p:ext uri="{D42A27DB-BD31-4B8C-83A1-F6EECF244321}">
                <p14:modId xmlns:p14="http://schemas.microsoft.com/office/powerpoint/2010/main" val="4020319618"/>
              </p:ext>
            </p:extLst>
          </p:nvPr>
        </p:nvGraphicFramePr>
        <p:xfrm>
          <a:off x="1525588" y="3270250"/>
          <a:ext cx="1422400" cy="406400"/>
        </p:xfrm>
        <a:graphic>
          <a:graphicData uri="http://schemas.openxmlformats.org/presentationml/2006/ole">
            <mc:AlternateContent xmlns:mc="http://schemas.openxmlformats.org/markup-compatibility/2006">
              <mc:Choice xmlns:v="urn:schemas-microsoft-com:vml" Requires="v">
                <p:oleObj name="Equation" r:id="rId11" imgW="711000" imgH="203040" progId="Equation.DSMT4">
                  <p:embed/>
                </p:oleObj>
              </mc:Choice>
              <mc:Fallback>
                <p:oleObj name="Equation" r:id="rId11" imgW="711000" imgH="203040" progId="Equation.DSMT4">
                  <p:embed/>
                  <p:pic>
                    <p:nvPicPr>
                      <p:cNvPr id="22" name="对象 21">
                        <a:extLst>
                          <a:ext uri="{FF2B5EF4-FFF2-40B4-BE49-F238E27FC236}">
                            <a16:creationId xmlns:a16="http://schemas.microsoft.com/office/drawing/2014/main" id="{7F60641D-9420-4158-9639-0A2589202151}"/>
                          </a:ext>
                        </a:extLst>
                      </p:cNvPr>
                      <p:cNvPicPr/>
                      <p:nvPr/>
                    </p:nvPicPr>
                    <p:blipFill>
                      <a:blip r:embed="rId12"/>
                      <a:stretch>
                        <a:fillRect/>
                      </a:stretch>
                    </p:blipFill>
                    <p:spPr>
                      <a:xfrm>
                        <a:off x="1525588" y="3270250"/>
                        <a:ext cx="1422400" cy="406400"/>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913F9B18-0CAD-427B-BB2C-A8EACEE99180}"/>
              </a:ext>
            </a:extLst>
          </p:cNvPr>
          <p:cNvSpPr txBox="1"/>
          <p:nvPr/>
        </p:nvSpPr>
        <p:spPr>
          <a:xfrm>
            <a:off x="5810876" y="5107686"/>
            <a:ext cx="877455"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所以</a:t>
            </a:r>
          </a:p>
        </p:txBody>
      </p:sp>
      <p:graphicFrame>
        <p:nvGraphicFramePr>
          <p:cNvPr id="24" name="对象 23">
            <a:extLst>
              <a:ext uri="{FF2B5EF4-FFF2-40B4-BE49-F238E27FC236}">
                <a16:creationId xmlns:a16="http://schemas.microsoft.com/office/drawing/2014/main" id="{93655B1D-3D9B-47BF-829D-2BBBD78B3E0A}"/>
              </a:ext>
            </a:extLst>
          </p:cNvPr>
          <p:cNvGraphicFramePr>
            <a:graphicFrameLocks noChangeAspect="1"/>
          </p:cNvGraphicFramePr>
          <p:nvPr>
            <p:extLst>
              <p:ext uri="{D42A27DB-BD31-4B8C-83A1-F6EECF244321}">
                <p14:modId xmlns:p14="http://schemas.microsoft.com/office/powerpoint/2010/main" val="3564728106"/>
              </p:ext>
            </p:extLst>
          </p:nvPr>
        </p:nvGraphicFramePr>
        <p:xfrm>
          <a:off x="6882294" y="5374399"/>
          <a:ext cx="2209680" cy="838080"/>
        </p:xfrm>
        <a:graphic>
          <a:graphicData uri="http://schemas.openxmlformats.org/presentationml/2006/ole">
            <mc:AlternateContent xmlns:mc="http://schemas.openxmlformats.org/markup-compatibility/2006">
              <mc:Choice xmlns:v="urn:schemas-microsoft-com:vml" Requires="v">
                <p:oleObj name="Equation" r:id="rId13" imgW="1104840" imgH="419040" progId="Equation.DSMT4">
                  <p:embed/>
                </p:oleObj>
              </mc:Choice>
              <mc:Fallback>
                <p:oleObj name="Equation" r:id="rId13" imgW="1104840" imgH="419040" progId="Equation.DSMT4">
                  <p:embed/>
                  <p:pic>
                    <p:nvPicPr>
                      <p:cNvPr id="24" name="对象 23">
                        <a:extLst>
                          <a:ext uri="{FF2B5EF4-FFF2-40B4-BE49-F238E27FC236}">
                            <a16:creationId xmlns:a16="http://schemas.microsoft.com/office/drawing/2014/main" id="{93655B1D-3D9B-47BF-829D-2BBBD78B3E0A}"/>
                          </a:ext>
                        </a:extLst>
                      </p:cNvPr>
                      <p:cNvPicPr/>
                      <p:nvPr/>
                    </p:nvPicPr>
                    <p:blipFill>
                      <a:blip r:embed="rId14"/>
                      <a:stretch>
                        <a:fillRect/>
                      </a:stretch>
                    </p:blipFill>
                    <p:spPr>
                      <a:xfrm>
                        <a:off x="6882294" y="5374399"/>
                        <a:ext cx="2209680" cy="838080"/>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495AEB47-315D-4D99-AB53-9FDA2E505E93}"/>
              </a:ext>
            </a:extLst>
          </p:cNvPr>
          <p:cNvSpPr txBox="1"/>
          <p:nvPr/>
        </p:nvSpPr>
        <p:spPr>
          <a:xfrm>
            <a:off x="5810875" y="6252558"/>
            <a:ext cx="4041047"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再由拉式反变换可求出</a:t>
            </a:r>
            <a:r>
              <a:rPr lang="zh-CN" altLang="en-US" sz="2000" dirty="0">
                <a:solidFill>
                  <a:srgbClr val="FF0000"/>
                </a:solidFill>
                <a:latin typeface="楷体" panose="02010609060101010101" pitchFamily="49" charset="-122"/>
                <a:ea typeface="楷体" panose="02010609060101010101" pitchFamily="49" charset="-122"/>
              </a:rPr>
              <a:t>松弛模量</a:t>
            </a:r>
          </a:p>
        </p:txBody>
      </p:sp>
      <p:graphicFrame>
        <p:nvGraphicFramePr>
          <p:cNvPr id="26" name="对象 25">
            <a:extLst>
              <a:ext uri="{FF2B5EF4-FFF2-40B4-BE49-F238E27FC236}">
                <a16:creationId xmlns:a16="http://schemas.microsoft.com/office/drawing/2014/main" id="{EF1B16ED-6213-4DB8-8433-6003403C0A33}"/>
              </a:ext>
            </a:extLst>
          </p:cNvPr>
          <p:cNvGraphicFramePr>
            <a:graphicFrameLocks noChangeAspect="1"/>
          </p:cNvGraphicFramePr>
          <p:nvPr>
            <p:extLst>
              <p:ext uri="{D42A27DB-BD31-4B8C-83A1-F6EECF244321}">
                <p14:modId xmlns:p14="http://schemas.microsoft.com/office/powerpoint/2010/main" val="3554958733"/>
              </p:ext>
            </p:extLst>
          </p:nvPr>
        </p:nvGraphicFramePr>
        <p:xfrm>
          <a:off x="9480826" y="6249573"/>
          <a:ext cx="583920" cy="406080"/>
        </p:xfrm>
        <a:graphic>
          <a:graphicData uri="http://schemas.openxmlformats.org/presentationml/2006/ole">
            <mc:AlternateContent xmlns:mc="http://schemas.openxmlformats.org/markup-compatibility/2006">
              <mc:Choice xmlns:v="urn:schemas-microsoft-com:vml" Requires="v">
                <p:oleObj name="Equation" r:id="rId15" imgW="291960" imgH="203040" progId="Equation.DSMT4">
                  <p:embed/>
                </p:oleObj>
              </mc:Choice>
              <mc:Fallback>
                <p:oleObj name="Equation" r:id="rId15" imgW="291960" imgH="203040" progId="Equation.DSMT4">
                  <p:embed/>
                  <p:pic>
                    <p:nvPicPr>
                      <p:cNvPr id="26" name="对象 25">
                        <a:extLst>
                          <a:ext uri="{FF2B5EF4-FFF2-40B4-BE49-F238E27FC236}">
                            <a16:creationId xmlns:a16="http://schemas.microsoft.com/office/drawing/2014/main" id="{EF1B16ED-6213-4DB8-8433-6003403C0A33}"/>
                          </a:ext>
                        </a:extLst>
                      </p:cNvPr>
                      <p:cNvPicPr/>
                      <p:nvPr/>
                    </p:nvPicPr>
                    <p:blipFill>
                      <a:blip r:embed="rId16"/>
                      <a:stretch>
                        <a:fillRect/>
                      </a:stretch>
                    </p:blipFill>
                    <p:spPr>
                      <a:xfrm>
                        <a:off x="9480826" y="6249573"/>
                        <a:ext cx="583920" cy="406080"/>
                      </a:xfrm>
                      <a:prstGeom prst="rect">
                        <a:avLst/>
                      </a:prstGeom>
                    </p:spPr>
                  </p:pic>
                </p:oleObj>
              </mc:Fallback>
            </mc:AlternateContent>
          </a:graphicData>
        </a:graphic>
      </p:graphicFrame>
      <p:sp>
        <p:nvSpPr>
          <p:cNvPr id="30" name="文本框 29">
            <a:extLst>
              <a:ext uri="{FF2B5EF4-FFF2-40B4-BE49-F238E27FC236}">
                <a16:creationId xmlns:a16="http://schemas.microsoft.com/office/drawing/2014/main" id="{38F8F1D1-858D-0454-900B-89EC52E58805}"/>
              </a:ext>
            </a:extLst>
          </p:cNvPr>
          <p:cNvSpPr txBox="1"/>
          <p:nvPr/>
        </p:nvSpPr>
        <p:spPr>
          <a:xfrm>
            <a:off x="110836" y="3262257"/>
            <a:ext cx="1510853"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应变响应为</a:t>
            </a:r>
          </a:p>
        </p:txBody>
      </p:sp>
      <p:sp>
        <p:nvSpPr>
          <p:cNvPr id="31" name="文本框 30">
            <a:extLst>
              <a:ext uri="{FF2B5EF4-FFF2-40B4-BE49-F238E27FC236}">
                <a16:creationId xmlns:a16="http://schemas.microsoft.com/office/drawing/2014/main" id="{8EA0E40C-2572-9647-6E10-154779F2C977}"/>
              </a:ext>
            </a:extLst>
          </p:cNvPr>
          <p:cNvSpPr txBox="1"/>
          <p:nvPr/>
        </p:nvSpPr>
        <p:spPr>
          <a:xfrm>
            <a:off x="5810876" y="4002249"/>
            <a:ext cx="765936"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此时</a:t>
            </a:r>
          </a:p>
        </p:txBody>
      </p:sp>
      <p:sp>
        <p:nvSpPr>
          <p:cNvPr id="37" name="矩形 36">
            <a:extLst>
              <a:ext uri="{FF2B5EF4-FFF2-40B4-BE49-F238E27FC236}">
                <a16:creationId xmlns:a16="http://schemas.microsoft.com/office/drawing/2014/main" id="{F0EB2164-23E8-7452-FAB5-340EE1A1665A}"/>
              </a:ext>
            </a:extLst>
          </p:cNvPr>
          <p:cNvSpPr/>
          <p:nvPr/>
        </p:nvSpPr>
        <p:spPr>
          <a:xfrm>
            <a:off x="335254" y="253017"/>
            <a:ext cx="3802644"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3.1</a:t>
            </a:r>
            <a:r>
              <a:rPr lang="zh-CN" altLang="en-US" sz="3200" b="1" kern="0" dirty="0">
                <a:solidFill>
                  <a:srgbClr val="006199"/>
                </a:solidFill>
                <a:latin typeface="微软雅黑" panose="020B0503020204020204" pitchFamily="34" charset="-122"/>
                <a:ea typeface="微软雅黑" panose="020B0503020204020204" pitchFamily="34" charset="-122"/>
              </a:rPr>
              <a:t> 积分型本构原理</a:t>
            </a:r>
          </a:p>
        </p:txBody>
      </p:sp>
      <p:sp>
        <p:nvSpPr>
          <p:cNvPr id="38" name="文本框 37">
            <a:extLst>
              <a:ext uri="{FF2B5EF4-FFF2-40B4-BE49-F238E27FC236}">
                <a16:creationId xmlns:a16="http://schemas.microsoft.com/office/drawing/2014/main" id="{E5DE82CC-AB3F-97BB-DE31-6541D5E064C4}"/>
              </a:ext>
            </a:extLst>
          </p:cNvPr>
          <p:cNvSpPr txBox="1"/>
          <p:nvPr/>
        </p:nvSpPr>
        <p:spPr>
          <a:xfrm>
            <a:off x="1255492" y="2148748"/>
            <a:ext cx="2432253" cy="400110"/>
          </a:xfrm>
          <a:prstGeom prst="rect">
            <a:avLst/>
          </a:prstGeom>
          <a:noFill/>
        </p:spPr>
        <p:txBody>
          <a:bodyPr wrap="square" rtlCol="0">
            <a:spAutoFit/>
          </a:bodyPr>
          <a:lstStyle/>
          <a:p>
            <a:r>
              <a:rPr lang="zh-CN" altLang="en-US" sz="2000" b="1" dirty="0">
                <a:effectLst/>
                <a:latin typeface="微软雅黑" panose="020B0503020204020204" pitchFamily="34" charset="-122"/>
                <a:ea typeface="微软雅黑" panose="020B0503020204020204" pitchFamily="34" charset="-122"/>
                <a:cs typeface="Times New Roman" panose="02020603050405020304" pitchFamily="18" charset="0"/>
              </a:rPr>
              <a:t>松弛模量</a:t>
            </a:r>
            <a:r>
              <a:rPr lang="en-US" altLang="zh-CN" sz="2000" b="1" i="1" dirty="0">
                <a:effectLst/>
                <a:latin typeface="Times New Roman" panose="02020603050405020304" pitchFamily="18" charset="0"/>
                <a:ea typeface="微软雅黑" panose="020B0503020204020204" pitchFamily="34" charset="-122"/>
                <a:cs typeface="Times New Roman" panose="02020603050405020304" pitchFamily="18" charset="0"/>
              </a:rPr>
              <a:t>Y(t)</a:t>
            </a:r>
            <a:endParaRPr lang="zh-CN" altLang="en-US" sz="20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a:extLst>
              <a:ext uri="{FF2B5EF4-FFF2-40B4-BE49-F238E27FC236}">
                <a16:creationId xmlns:a16="http://schemas.microsoft.com/office/drawing/2014/main" id="{B68BEF16-5E18-C542-3D6E-622091EC5D0A}"/>
              </a:ext>
            </a:extLst>
          </p:cNvPr>
          <p:cNvGrpSpPr/>
          <p:nvPr/>
        </p:nvGrpSpPr>
        <p:grpSpPr>
          <a:xfrm>
            <a:off x="871497" y="3873803"/>
            <a:ext cx="3213961" cy="2424727"/>
            <a:chOff x="871497" y="3873803"/>
            <a:chExt cx="3213961" cy="2424727"/>
          </a:xfrm>
        </p:grpSpPr>
        <p:cxnSp>
          <p:nvCxnSpPr>
            <p:cNvPr id="9" name="直接箭头连接符 8">
              <a:extLst>
                <a:ext uri="{FF2B5EF4-FFF2-40B4-BE49-F238E27FC236}">
                  <a16:creationId xmlns:a16="http://schemas.microsoft.com/office/drawing/2014/main" id="{C87BC2C8-8BDE-E318-7463-43E29EAFBA53}"/>
                </a:ext>
              </a:extLst>
            </p:cNvPr>
            <p:cNvCxnSpPr/>
            <p:nvPr/>
          </p:nvCxnSpPr>
          <p:spPr>
            <a:xfrm flipV="1">
              <a:off x="1179871" y="4002249"/>
              <a:ext cx="0" cy="18872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D7774AD-D319-6204-8014-F0194359D7BE}"/>
                </a:ext>
              </a:extLst>
            </p:cNvPr>
            <p:cNvCxnSpPr>
              <a:cxnSpLocks/>
            </p:cNvCxnSpPr>
            <p:nvPr/>
          </p:nvCxnSpPr>
          <p:spPr>
            <a:xfrm>
              <a:off x="1179871" y="5889523"/>
              <a:ext cx="26743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任意多边形: 形状 13">
              <a:extLst>
                <a:ext uri="{FF2B5EF4-FFF2-40B4-BE49-F238E27FC236}">
                  <a16:creationId xmlns:a16="http://schemas.microsoft.com/office/drawing/2014/main" id="{2CD829F4-CD8B-2E51-5ECB-E59ACBA325FB}"/>
                </a:ext>
              </a:extLst>
            </p:cNvPr>
            <p:cNvSpPr/>
            <p:nvPr/>
          </p:nvSpPr>
          <p:spPr>
            <a:xfrm>
              <a:off x="1189703" y="4434348"/>
              <a:ext cx="2615381" cy="1261613"/>
            </a:xfrm>
            <a:custGeom>
              <a:avLst/>
              <a:gdLst>
                <a:gd name="connsiteX0" fmla="*/ 0 w 2615381"/>
                <a:gd name="connsiteY0" fmla="*/ 0 h 1261613"/>
                <a:gd name="connsiteX1" fmla="*/ 108155 w 2615381"/>
                <a:gd name="connsiteY1" fmla="*/ 737420 h 1261613"/>
                <a:gd name="connsiteX2" fmla="*/ 511278 w 2615381"/>
                <a:gd name="connsiteY2" fmla="*/ 1130710 h 1261613"/>
                <a:gd name="connsiteX3" fmla="*/ 1337187 w 2615381"/>
                <a:gd name="connsiteY3" fmla="*/ 1248697 h 1261613"/>
                <a:gd name="connsiteX4" fmla="*/ 2615381 w 2615381"/>
                <a:gd name="connsiteY4" fmla="*/ 1258529 h 126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5381" h="1261613">
                  <a:moveTo>
                    <a:pt x="0" y="0"/>
                  </a:moveTo>
                  <a:cubicBezTo>
                    <a:pt x="11471" y="274484"/>
                    <a:pt x="22942" y="548968"/>
                    <a:pt x="108155" y="737420"/>
                  </a:cubicBezTo>
                  <a:cubicBezTo>
                    <a:pt x="193368" y="925872"/>
                    <a:pt x="306439" y="1045497"/>
                    <a:pt x="511278" y="1130710"/>
                  </a:cubicBezTo>
                  <a:cubicBezTo>
                    <a:pt x="716117" y="1215923"/>
                    <a:pt x="986503" y="1227394"/>
                    <a:pt x="1337187" y="1248697"/>
                  </a:cubicBezTo>
                  <a:cubicBezTo>
                    <a:pt x="1687871" y="1270000"/>
                    <a:pt x="2392517" y="1258529"/>
                    <a:pt x="2615381" y="1258529"/>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F85E0B9-E1CB-5C1A-B3E4-AF6746ECEEEC}"/>
                </a:ext>
              </a:extLst>
            </p:cNvPr>
            <p:cNvSpPr txBox="1"/>
            <p:nvPr/>
          </p:nvSpPr>
          <p:spPr>
            <a:xfrm>
              <a:off x="3731496" y="5898420"/>
              <a:ext cx="35396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a:t>
              </a:r>
              <a:endParaRPr lang="zh-CN" altLang="en-US" sz="20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C4B0DDE3-1A00-F11E-C218-71FDB12ACE00}"/>
                </a:ext>
              </a:extLst>
            </p:cNvPr>
            <p:cNvSpPr txBox="1"/>
            <p:nvPr/>
          </p:nvSpPr>
          <p:spPr>
            <a:xfrm>
              <a:off x="871497" y="5898420"/>
              <a:ext cx="22614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25577DC3-DAB5-7BB0-3E98-68433CB2CB79}"/>
                </a:ext>
              </a:extLst>
            </p:cNvPr>
            <p:cNvSpPr txBox="1"/>
            <p:nvPr/>
          </p:nvSpPr>
          <p:spPr>
            <a:xfrm>
              <a:off x="871497" y="3873803"/>
              <a:ext cx="311948" cy="400110"/>
            </a:xfrm>
            <a:prstGeom prst="rect">
              <a:avLst/>
            </a:prstGeom>
            <a:noFill/>
          </p:spPr>
          <p:txBody>
            <a:bodyPr wrap="square" rtlCol="0">
              <a:spAutoFit/>
            </a:bodyPr>
            <a:lstStyle/>
            <a:p>
              <a:r>
                <a:rPr lang="el-GR" altLang="zh-CN" sz="2000" dirty="0">
                  <a:latin typeface="Times New Roman" panose="02020603050405020304" pitchFamily="18" charset="0"/>
                  <a:cs typeface="Times New Roman" panose="02020603050405020304" pitchFamily="18" charset="0"/>
                </a:rPr>
                <a:t>σ</a:t>
              </a:r>
              <a:endParaRPr lang="zh-CN" altLang="en-US" sz="2000" dirty="0">
                <a:latin typeface="Times New Roman" panose="02020603050405020304" pitchFamily="18" charset="0"/>
                <a:cs typeface="Times New Roman" panose="02020603050405020304" pitchFamily="18" charset="0"/>
              </a:endParaRPr>
            </a:p>
          </p:txBody>
        </p:sp>
      </p:grpSp>
      <p:sp>
        <p:nvSpPr>
          <p:cNvPr id="34" name="文本框 33">
            <a:extLst>
              <a:ext uri="{FF2B5EF4-FFF2-40B4-BE49-F238E27FC236}">
                <a16:creationId xmlns:a16="http://schemas.microsoft.com/office/drawing/2014/main" id="{272C9266-EC27-6D1D-5FC9-499D5C7CD741}"/>
              </a:ext>
            </a:extLst>
          </p:cNvPr>
          <p:cNvSpPr txBox="1"/>
          <p:nvPr/>
        </p:nvSpPr>
        <p:spPr>
          <a:xfrm>
            <a:off x="1828799" y="4791261"/>
            <a:ext cx="126206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松弛曲线</a:t>
            </a:r>
          </a:p>
        </p:txBody>
      </p:sp>
    </p:spTree>
    <p:extLst>
      <p:ext uri="{BB962C8B-B14F-4D97-AF65-F5344CB8AC3E}">
        <p14:creationId xmlns:p14="http://schemas.microsoft.com/office/powerpoint/2010/main" val="86125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10ED65-9E22-44F4-BDD0-EC136CB5FEA9}"/>
              </a:ext>
            </a:extLst>
          </p:cNvPr>
          <p:cNvSpPr txBox="1"/>
          <p:nvPr/>
        </p:nvSpPr>
        <p:spPr>
          <a:xfrm>
            <a:off x="230909" y="1108425"/>
            <a:ext cx="1514763" cy="40011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记忆积分</a:t>
            </a:r>
          </a:p>
        </p:txBody>
      </p:sp>
      <p:graphicFrame>
        <p:nvGraphicFramePr>
          <p:cNvPr id="5" name="对象 4">
            <a:extLst>
              <a:ext uri="{FF2B5EF4-FFF2-40B4-BE49-F238E27FC236}">
                <a16:creationId xmlns:a16="http://schemas.microsoft.com/office/drawing/2014/main" id="{486AECAE-9DFE-401C-A9D9-4A00A1718B8C}"/>
              </a:ext>
            </a:extLst>
          </p:cNvPr>
          <p:cNvGraphicFramePr>
            <a:graphicFrameLocks noChangeAspect="1"/>
          </p:cNvGraphicFramePr>
          <p:nvPr>
            <p:extLst>
              <p:ext uri="{D42A27DB-BD31-4B8C-83A1-F6EECF244321}">
                <p14:modId xmlns:p14="http://schemas.microsoft.com/office/powerpoint/2010/main" val="3918266230"/>
              </p:ext>
            </p:extLst>
          </p:nvPr>
        </p:nvGraphicFramePr>
        <p:xfrm>
          <a:off x="852488" y="2195513"/>
          <a:ext cx="3376612" cy="508000"/>
        </p:xfrm>
        <a:graphic>
          <a:graphicData uri="http://schemas.openxmlformats.org/presentationml/2006/ole">
            <mc:AlternateContent xmlns:mc="http://schemas.openxmlformats.org/markup-compatibility/2006">
              <mc:Choice xmlns:v="urn:schemas-microsoft-com:vml" Requires="v">
                <p:oleObj name="Equation" r:id="rId3" imgW="1688760" imgH="253800" progId="Equation.DSMT4">
                  <p:embed/>
                </p:oleObj>
              </mc:Choice>
              <mc:Fallback>
                <p:oleObj name="Equation" r:id="rId3" imgW="1688760" imgH="253800" progId="Equation.DSMT4">
                  <p:embed/>
                  <p:pic>
                    <p:nvPicPr>
                      <p:cNvPr id="5" name="对象 4">
                        <a:extLst>
                          <a:ext uri="{FF2B5EF4-FFF2-40B4-BE49-F238E27FC236}">
                            <a16:creationId xmlns:a16="http://schemas.microsoft.com/office/drawing/2014/main" id="{486AECAE-9DFE-401C-A9D9-4A00A1718B8C}"/>
                          </a:ext>
                        </a:extLst>
                      </p:cNvPr>
                      <p:cNvPicPr/>
                      <p:nvPr/>
                    </p:nvPicPr>
                    <p:blipFill>
                      <a:blip r:embed="rId4"/>
                      <a:stretch>
                        <a:fillRect/>
                      </a:stretch>
                    </p:blipFill>
                    <p:spPr>
                      <a:xfrm>
                        <a:off x="852488" y="2195513"/>
                        <a:ext cx="3376612" cy="508000"/>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E793179D-CC6E-4F51-A04E-6EBFD8E0C4CE}"/>
              </a:ext>
            </a:extLst>
          </p:cNvPr>
          <p:cNvSpPr txBox="1"/>
          <p:nvPr/>
        </p:nvSpPr>
        <p:spPr>
          <a:xfrm>
            <a:off x="472166" y="1469444"/>
            <a:ext cx="4331855" cy="707886"/>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当应力增加一个增量，且以后保持不变。即</a:t>
            </a:r>
          </a:p>
        </p:txBody>
      </p:sp>
      <p:graphicFrame>
        <p:nvGraphicFramePr>
          <p:cNvPr id="10" name="对象 9">
            <a:extLst>
              <a:ext uri="{FF2B5EF4-FFF2-40B4-BE49-F238E27FC236}">
                <a16:creationId xmlns:a16="http://schemas.microsoft.com/office/drawing/2014/main" id="{565C888A-C331-4266-9E60-407CF876B514}"/>
              </a:ext>
            </a:extLst>
          </p:cNvPr>
          <p:cNvGraphicFramePr>
            <a:graphicFrameLocks noChangeAspect="1"/>
          </p:cNvGraphicFramePr>
          <p:nvPr>
            <p:extLst>
              <p:ext uri="{D42A27DB-BD31-4B8C-83A1-F6EECF244321}">
                <p14:modId xmlns:p14="http://schemas.microsoft.com/office/powerpoint/2010/main" val="2724966386"/>
              </p:ext>
            </p:extLst>
          </p:nvPr>
        </p:nvGraphicFramePr>
        <p:xfrm>
          <a:off x="687388" y="4926013"/>
          <a:ext cx="3708400" cy="965200"/>
        </p:xfrm>
        <a:graphic>
          <a:graphicData uri="http://schemas.openxmlformats.org/presentationml/2006/ole">
            <mc:AlternateContent xmlns:mc="http://schemas.openxmlformats.org/markup-compatibility/2006">
              <mc:Choice xmlns:v="urn:schemas-microsoft-com:vml" Requires="v">
                <p:oleObj name="Equation" r:id="rId5" imgW="1854000" imgH="482400" progId="Equation.DSMT4">
                  <p:embed/>
                </p:oleObj>
              </mc:Choice>
              <mc:Fallback>
                <p:oleObj name="Equation" r:id="rId5" imgW="1854000" imgH="482400" progId="Equation.DSMT4">
                  <p:embed/>
                  <p:pic>
                    <p:nvPicPr>
                      <p:cNvPr id="10" name="对象 9">
                        <a:extLst>
                          <a:ext uri="{FF2B5EF4-FFF2-40B4-BE49-F238E27FC236}">
                            <a16:creationId xmlns:a16="http://schemas.microsoft.com/office/drawing/2014/main" id="{565C888A-C331-4266-9E60-407CF876B514}"/>
                          </a:ext>
                        </a:extLst>
                      </p:cNvPr>
                      <p:cNvPicPr/>
                      <p:nvPr/>
                    </p:nvPicPr>
                    <p:blipFill>
                      <a:blip r:embed="rId6"/>
                      <a:stretch>
                        <a:fillRect/>
                      </a:stretch>
                    </p:blipFill>
                    <p:spPr>
                      <a:xfrm>
                        <a:off x="687388" y="4926013"/>
                        <a:ext cx="3708400" cy="965200"/>
                      </a:xfrm>
                      <a:prstGeom prst="rect">
                        <a:avLst/>
                      </a:prstGeom>
                    </p:spPr>
                  </p:pic>
                </p:oleObj>
              </mc:Fallback>
            </mc:AlternateContent>
          </a:graphicData>
        </a:graphic>
      </p:graphicFrame>
      <p:grpSp>
        <p:nvGrpSpPr>
          <p:cNvPr id="14" name="组合 13">
            <a:extLst>
              <a:ext uri="{FF2B5EF4-FFF2-40B4-BE49-F238E27FC236}">
                <a16:creationId xmlns:a16="http://schemas.microsoft.com/office/drawing/2014/main" id="{9ABDB6F1-205F-4A1E-A6A0-DC6978B4F532}"/>
              </a:ext>
            </a:extLst>
          </p:cNvPr>
          <p:cNvGrpSpPr/>
          <p:nvPr/>
        </p:nvGrpSpPr>
        <p:grpSpPr>
          <a:xfrm>
            <a:off x="5162414" y="1220202"/>
            <a:ext cx="7029586" cy="739162"/>
            <a:chOff x="5948218" y="1477757"/>
            <a:chExt cx="5911273" cy="739162"/>
          </a:xfrm>
        </p:grpSpPr>
        <p:sp>
          <p:nvSpPr>
            <p:cNvPr id="11" name="文本框 10">
              <a:extLst>
                <a:ext uri="{FF2B5EF4-FFF2-40B4-BE49-F238E27FC236}">
                  <a16:creationId xmlns:a16="http://schemas.microsoft.com/office/drawing/2014/main" id="{567245DF-DE41-4428-9B77-6F7682F9F8FF}"/>
                </a:ext>
              </a:extLst>
            </p:cNvPr>
            <p:cNvSpPr txBox="1"/>
            <p:nvPr/>
          </p:nvSpPr>
          <p:spPr>
            <a:xfrm>
              <a:off x="5948218" y="1477757"/>
              <a:ext cx="1607127"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对连续变化的</a:t>
              </a:r>
            </a:p>
          </p:txBody>
        </p:sp>
        <p:graphicFrame>
          <p:nvGraphicFramePr>
            <p:cNvPr id="12" name="对象 11">
              <a:extLst>
                <a:ext uri="{FF2B5EF4-FFF2-40B4-BE49-F238E27FC236}">
                  <a16:creationId xmlns:a16="http://schemas.microsoft.com/office/drawing/2014/main" id="{76B7D609-CFE1-4953-B6C6-38FF3996C750}"/>
                </a:ext>
              </a:extLst>
            </p:cNvPr>
            <p:cNvGraphicFramePr>
              <a:graphicFrameLocks noChangeAspect="1"/>
            </p:cNvGraphicFramePr>
            <p:nvPr>
              <p:extLst>
                <p:ext uri="{D42A27DB-BD31-4B8C-83A1-F6EECF244321}">
                  <p14:modId xmlns:p14="http://schemas.microsoft.com/office/powerpoint/2010/main" val="922580024"/>
                </p:ext>
              </p:extLst>
            </p:nvPr>
          </p:nvGraphicFramePr>
          <p:xfrm>
            <a:off x="7423453" y="1478343"/>
            <a:ext cx="558009" cy="404812"/>
          </p:xfrm>
          <a:graphic>
            <a:graphicData uri="http://schemas.openxmlformats.org/presentationml/2006/ole">
              <mc:AlternateContent xmlns:mc="http://schemas.openxmlformats.org/markup-compatibility/2006">
                <mc:Choice xmlns:v="urn:schemas-microsoft-com:vml" Requires="v">
                  <p:oleObj name="Equation" r:id="rId7" imgW="279360" imgH="203040" progId="Equation.DSMT4">
                    <p:embed/>
                  </p:oleObj>
                </mc:Choice>
                <mc:Fallback>
                  <p:oleObj name="Equation" r:id="rId7" imgW="279360" imgH="203040" progId="Equation.DSMT4">
                    <p:embed/>
                    <p:pic>
                      <p:nvPicPr>
                        <p:cNvPr id="12" name="对象 11">
                          <a:extLst>
                            <a:ext uri="{FF2B5EF4-FFF2-40B4-BE49-F238E27FC236}">
                              <a16:creationId xmlns:a16="http://schemas.microsoft.com/office/drawing/2014/main" id="{76B7D609-CFE1-4953-B6C6-38FF3996C750}"/>
                            </a:ext>
                          </a:extLst>
                        </p:cNvPr>
                        <p:cNvPicPr/>
                        <p:nvPr/>
                      </p:nvPicPr>
                      <p:blipFill>
                        <a:blip r:embed="rId8"/>
                        <a:stretch>
                          <a:fillRect/>
                        </a:stretch>
                      </p:blipFill>
                      <p:spPr>
                        <a:xfrm>
                          <a:off x="7423453" y="1478343"/>
                          <a:ext cx="558009" cy="404812"/>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D9C2589C-BEFF-4287-8357-96B7AB510A47}"/>
                </a:ext>
              </a:extLst>
            </p:cNvPr>
            <p:cNvSpPr txBox="1"/>
            <p:nvPr/>
          </p:nvSpPr>
          <p:spPr>
            <a:xfrm>
              <a:off x="7980218" y="1509033"/>
              <a:ext cx="3879273" cy="707886"/>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，可看作一系列无限小的阶跃载荷叠加</a:t>
              </a:r>
            </a:p>
          </p:txBody>
        </p:sp>
      </p:grpSp>
      <p:sp>
        <p:nvSpPr>
          <p:cNvPr id="15" name="文本框 14">
            <a:extLst>
              <a:ext uri="{FF2B5EF4-FFF2-40B4-BE49-F238E27FC236}">
                <a16:creationId xmlns:a16="http://schemas.microsoft.com/office/drawing/2014/main" id="{0D18BD0F-882B-41DD-B11C-0AD6849090B5}"/>
              </a:ext>
            </a:extLst>
          </p:cNvPr>
          <p:cNvSpPr txBox="1"/>
          <p:nvPr/>
        </p:nvSpPr>
        <p:spPr>
          <a:xfrm>
            <a:off x="5162413" y="1739296"/>
            <a:ext cx="2539285"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每一次应力增量为</a:t>
            </a:r>
          </a:p>
        </p:txBody>
      </p:sp>
      <p:graphicFrame>
        <p:nvGraphicFramePr>
          <p:cNvPr id="16" name="对象 15">
            <a:extLst>
              <a:ext uri="{FF2B5EF4-FFF2-40B4-BE49-F238E27FC236}">
                <a16:creationId xmlns:a16="http://schemas.microsoft.com/office/drawing/2014/main" id="{DD81B1B2-1F3D-4F10-80CC-3D6A8EF3704B}"/>
              </a:ext>
            </a:extLst>
          </p:cNvPr>
          <p:cNvGraphicFramePr>
            <a:graphicFrameLocks noChangeAspect="1"/>
          </p:cNvGraphicFramePr>
          <p:nvPr>
            <p:extLst>
              <p:ext uri="{D42A27DB-BD31-4B8C-83A1-F6EECF244321}">
                <p14:modId xmlns:p14="http://schemas.microsoft.com/office/powerpoint/2010/main" val="3203192502"/>
              </p:ext>
            </p:extLst>
          </p:nvPr>
        </p:nvGraphicFramePr>
        <p:xfrm>
          <a:off x="6853238" y="2117725"/>
          <a:ext cx="2184400" cy="787400"/>
        </p:xfrm>
        <a:graphic>
          <a:graphicData uri="http://schemas.openxmlformats.org/presentationml/2006/ole">
            <mc:AlternateContent xmlns:mc="http://schemas.openxmlformats.org/markup-compatibility/2006">
              <mc:Choice xmlns:v="urn:schemas-microsoft-com:vml" Requires="v">
                <p:oleObj name="Equation" r:id="rId9" imgW="1091880" imgH="393480" progId="Equation.DSMT4">
                  <p:embed/>
                </p:oleObj>
              </mc:Choice>
              <mc:Fallback>
                <p:oleObj name="Equation" r:id="rId9" imgW="1091880" imgH="393480" progId="Equation.DSMT4">
                  <p:embed/>
                  <p:pic>
                    <p:nvPicPr>
                      <p:cNvPr id="16" name="对象 15">
                        <a:extLst>
                          <a:ext uri="{FF2B5EF4-FFF2-40B4-BE49-F238E27FC236}">
                            <a16:creationId xmlns:a16="http://schemas.microsoft.com/office/drawing/2014/main" id="{DD81B1B2-1F3D-4F10-80CC-3D6A8EF3704B}"/>
                          </a:ext>
                        </a:extLst>
                      </p:cNvPr>
                      <p:cNvPicPr/>
                      <p:nvPr/>
                    </p:nvPicPr>
                    <p:blipFill>
                      <a:blip r:embed="rId10"/>
                      <a:stretch>
                        <a:fillRect/>
                      </a:stretch>
                    </p:blipFill>
                    <p:spPr>
                      <a:xfrm>
                        <a:off x="6853238" y="2117725"/>
                        <a:ext cx="2184400" cy="787400"/>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97F22FB9-40EF-4DF2-A79D-91FED737F4A4}"/>
              </a:ext>
            </a:extLst>
          </p:cNvPr>
          <p:cNvSpPr txBox="1"/>
          <p:nvPr/>
        </p:nvSpPr>
        <p:spPr>
          <a:xfrm>
            <a:off x="5162414" y="3128156"/>
            <a:ext cx="5885799"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相应的应力等于这一系列应变增量引起的应力之和</a:t>
            </a:r>
          </a:p>
        </p:txBody>
      </p:sp>
      <p:graphicFrame>
        <p:nvGraphicFramePr>
          <p:cNvPr id="18" name="对象 17">
            <a:extLst>
              <a:ext uri="{FF2B5EF4-FFF2-40B4-BE49-F238E27FC236}">
                <a16:creationId xmlns:a16="http://schemas.microsoft.com/office/drawing/2014/main" id="{59CFA7B2-3E2A-4111-9421-CB6533CB8F1D}"/>
              </a:ext>
            </a:extLst>
          </p:cNvPr>
          <p:cNvGraphicFramePr>
            <a:graphicFrameLocks noChangeAspect="1"/>
          </p:cNvGraphicFramePr>
          <p:nvPr>
            <p:extLst>
              <p:ext uri="{D42A27DB-BD31-4B8C-83A1-F6EECF244321}">
                <p14:modId xmlns:p14="http://schemas.microsoft.com/office/powerpoint/2010/main" val="1462690577"/>
              </p:ext>
            </p:extLst>
          </p:nvPr>
        </p:nvGraphicFramePr>
        <p:xfrm>
          <a:off x="5460129" y="3497488"/>
          <a:ext cx="4317840" cy="786960"/>
        </p:xfrm>
        <a:graphic>
          <a:graphicData uri="http://schemas.openxmlformats.org/presentationml/2006/ole">
            <mc:AlternateContent xmlns:mc="http://schemas.openxmlformats.org/markup-compatibility/2006">
              <mc:Choice xmlns:v="urn:schemas-microsoft-com:vml" Requires="v">
                <p:oleObj name="Equation" r:id="rId11" imgW="2158920" imgH="393480" progId="Equation.DSMT4">
                  <p:embed/>
                </p:oleObj>
              </mc:Choice>
              <mc:Fallback>
                <p:oleObj name="Equation" r:id="rId11" imgW="2158920" imgH="393480" progId="Equation.DSMT4">
                  <p:embed/>
                  <p:pic>
                    <p:nvPicPr>
                      <p:cNvPr id="18" name="对象 17">
                        <a:extLst>
                          <a:ext uri="{FF2B5EF4-FFF2-40B4-BE49-F238E27FC236}">
                            <a16:creationId xmlns:a16="http://schemas.microsoft.com/office/drawing/2014/main" id="{59CFA7B2-3E2A-4111-9421-CB6533CB8F1D}"/>
                          </a:ext>
                        </a:extLst>
                      </p:cNvPr>
                      <p:cNvPicPr/>
                      <p:nvPr/>
                    </p:nvPicPr>
                    <p:blipFill>
                      <a:blip r:embed="rId12"/>
                      <a:stretch>
                        <a:fillRect/>
                      </a:stretch>
                    </p:blipFill>
                    <p:spPr>
                      <a:xfrm>
                        <a:off x="5460129" y="3497488"/>
                        <a:ext cx="4317840" cy="786960"/>
                      </a:xfrm>
                      <a:prstGeom prst="rect">
                        <a:avLst/>
                      </a:prstGeom>
                    </p:spPr>
                  </p:pic>
                </p:oleObj>
              </mc:Fallback>
            </mc:AlternateContent>
          </a:graphicData>
        </a:graphic>
      </p:graphicFrame>
      <p:grpSp>
        <p:nvGrpSpPr>
          <p:cNvPr id="46" name="组合 45">
            <a:extLst>
              <a:ext uri="{FF2B5EF4-FFF2-40B4-BE49-F238E27FC236}">
                <a16:creationId xmlns:a16="http://schemas.microsoft.com/office/drawing/2014/main" id="{913F542C-7734-2DD5-1A2A-A1E534D719BC}"/>
              </a:ext>
            </a:extLst>
          </p:cNvPr>
          <p:cNvGrpSpPr/>
          <p:nvPr/>
        </p:nvGrpSpPr>
        <p:grpSpPr>
          <a:xfrm>
            <a:off x="988290" y="2650289"/>
            <a:ext cx="2518914" cy="1813198"/>
            <a:chOff x="4530879" y="953970"/>
            <a:chExt cx="2518914" cy="1813198"/>
          </a:xfrm>
        </p:grpSpPr>
        <p:grpSp>
          <p:nvGrpSpPr>
            <p:cNvPr id="28" name="组合 27">
              <a:extLst>
                <a:ext uri="{FF2B5EF4-FFF2-40B4-BE49-F238E27FC236}">
                  <a16:creationId xmlns:a16="http://schemas.microsoft.com/office/drawing/2014/main" id="{9F95E19D-15BF-5474-A276-705F3A485E74}"/>
                </a:ext>
              </a:extLst>
            </p:cNvPr>
            <p:cNvGrpSpPr/>
            <p:nvPr/>
          </p:nvGrpSpPr>
          <p:grpSpPr>
            <a:xfrm>
              <a:off x="4860813" y="953970"/>
              <a:ext cx="1903314" cy="1517266"/>
              <a:chOff x="5719617" y="837792"/>
              <a:chExt cx="1903314" cy="1517266"/>
            </a:xfrm>
          </p:grpSpPr>
          <p:grpSp>
            <p:nvGrpSpPr>
              <p:cNvPr id="27" name="组合 26">
                <a:extLst>
                  <a:ext uri="{FF2B5EF4-FFF2-40B4-BE49-F238E27FC236}">
                    <a16:creationId xmlns:a16="http://schemas.microsoft.com/office/drawing/2014/main" id="{33777FA5-AF2E-46AB-2A81-341A9981C6A4}"/>
                  </a:ext>
                </a:extLst>
              </p:cNvPr>
              <p:cNvGrpSpPr/>
              <p:nvPr/>
            </p:nvGrpSpPr>
            <p:grpSpPr>
              <a:xfrm>
                <a:off x="5719617" y="837792"/>
                <a:ext cx="1903313" cy="1517266"/>
                <a:chOff x="5719617" y="837792"/>
                <a:chExt cx="1903313" cy="1517266"/>
              </a:xfrm>
            </p:grpSpPr>
            <p:cxnSp>
              <p:nvCxnSpPr>
                <p:cNvPr id="19" name="直接箭头连接符 18">
                  <a:extLst>
                    <a:ext uri="{FF2B5EF4-FFF2-40B4-BE49-F238E27FC236}">
                      <a16:creationId xmlns:a16="http://schemas.microsoft.com/office/drawing/2014/main" id="{393A1DC0-F0BC-BF48-619E-7C3A8C82B0BF}"/>
                    </a:ext>
                  </a:extLst>
                </p:cNvPr>
                <p:cNvCxnSpPr>
                  <a:cxnSpLocks/>
                </p:cNvCxnSpPr>
                <p:nvPr/>
              </p:nvCxnSpPr>
              <p:spPr>
                <a:xfrm flipV="1">
                  <a:off x="5719618" y="837792"/>
                  <a:ext cx="0" cy="15172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CEE484E-9346-91CD-E269-FB09764B05DF}"/>
                    </a:ext>
                  </a:extLst>
                </p:cNvPr>
                <p:cNvCxnSpPr/>
                <p:nvPr/>
              </p:nvCxnSpPr>
              <p:spPr>
                <a:xfrm>
                  <a:off x="5719617" y="2355058"/>
                  <a:ext cx="19033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连接符: 肘形 22">
                <a:extLst>
                  <a:ext uri="{FF2B5EF4-FFF2-40B4-BE49-F238E27FC236}">
                    <a16:creationId xmlns:a16="http://schemas.microsoft.com/office/drawing/2014/main" id="{2993A508-8E51-FB78-2854-A2D02710DB60}"/>
                  </a:ext>
                </a:extLst>
              </p:cNvPr>
              <p:cNvCxnSpPr>
                <a:cxnSpLocks/>
              </p:cNvCxnSpPr>
              <p:nvPr/>
            </p:nvCxnSpPr>
            <p:spPr>
              <a:xfrm flipV="1">
                <a:off x="5719618" y="1486747"/>
                <a:ext cx="1903313" cy="44898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a16="http://schemas.microsoft.com/office/drawing/2014/main" id="{E34BE618-7825-D03B-8A01-6DB3AD40D493}"/>
                </a:ext>
              </a:extLst>
            </p:cNvPr>
            <p:cNvSpPr txBox="1"/>
            <p:nvPr/>
          </p:nvSpPr>
          <p:spPr>
            <a:xfrm>
              <a:off x="4530879" y="1809924"/>
              <a:ext cx="448406" cy="369332"/>
            </a:xfrm>
            <a:prstGeom prst="rect">
              <a:avLst/>
            </a:prstGeom>
            <a:noFill/>
          </p:spPr>
          <p:txBody>
            <a:bodyPr wrap="square" rtlCol="0">
              <a:spAutoFit/>
            </a:bodyPr>
            <a:lstStyle/>
            <a:p>
              <a:r>
                <a:rPr lang="el-GR" altLang="zh-CN" dirty="0"/>
                <a:t>ε</a:t>
              </a:r>
              <a:r>
                <a:rPr lang="el-GR" altLang="zh-CN" baseline="-30000" dirty="0"/>
                <a:t>0</a:t>
              </a:r>
              <a:endParaRPr lang="zh-CN" altLang="en-US" baseline="-30000" dirty="0"/>
            </a:p>
          </p:txBody>
        </p:sp>
        <p:sp>
          <p:nvSpPr>
            <p:cNvPr id="38" name="文本框 37">
              <a:extLst>
                <a:ext uri="{FF2B5EF4-FFF2-40B4-BE49-F238E27FC236}">
                  <a16:creationId xmlns:a16="http://schemas.microsoft.com/office/drawing/2014/main" id="{40669108-8FBA-5C64-9837-B5624BC98EAE}"/>
                </a:ext>
              </a:extLst>
            </p:cNvPr>
            <p:cNvSpPr txBox="1"/>
            <p:nvPr/>
          </p:nvSpPr>
          <p:spPr>
            <a:xfrm>
              <a:off x="6766397" y="2397836"/>
              <a:ext cx="283396" cy="369332"/>
            </a:xfrm>
            <a:prstGeom prst="rect">
              <a:avLst/>
            </a:prstGeom>
            <a:noFill/>
          </p:spPr>
          <p:txBody>
            <a:bodyPr wrap="square" rtlCol="0">
              <a:spAutoFit/>
            </a:bodyPr>
            <a:lstStyle/>
            <a:p>
              <a:r>
                <a:rPr lang="en-US" altLang="zh-CN" dirty="0"/>
                <a:t>t</a:t>
              </a:r>
              <a:endParaRPr lang="zh-CN" altLang="en-US" dirty="0"/>
            </a:p>
          </p:txBody>
        </p:sp>
        <p:sp>
          <p:nvSpPr>
            <p:cNvPr id="39" name="文本框 38">
              <a:extLst>
                <a:ext uri="{FF2B5EF4-FFF2-40B4-BE49-F238E27FC236}">
                  <a16:creationId xmlns:a16="http://schemas.microsoft.com/office/drawing/2014/main" id="{76EC1CC4-3564-FA3B-C417-85DE4287686D}"/>
                </a:ext>
              </a:extLst>
            </p:cNvPr>
            <p:cNvSpPr txBox="1"/>
            <p:nvPr/>
          </p:nvSpPr>
          <p:spPr>
            <a:xfrm>
              <a:off x="5717816" y="2397836"/>
              <a:ext cx="288181" cy="369332"/>
            </a:xfrm>
            <a:prstGeom prst="rect">
              <a:avLst/>
            </a:prstGeom>
            <a:noFill/>
          </p:spPr>
          <p:txBody>
            <a:bodyPr wrap="square" rtlCol="0">
              <a:spAutoFit/>
            </a:bodyPr>
            <a:lstStyle/>
            <a:p>
              <a:r>
                <a:rPr lang="el-GR" altLang="zh-CN" dirty="0"/>
                <a:t>τ</a:t>
              </a:r>
              <a:endParaRPr lang="zh-CN" altLang="en-US" dirty="0"/>
            </a:p>
          </p:txBody>
        </p:sp>
        <p:cxnSp>
          <p:nvCxnSpPr>
            <p:cNvPr id="41" name="直接连接符 40">
              <a:extLst>
                <a:ext uri="{FF2B5EF4-FFF2-40B4-BE49-F238E27FC236}">
                  <a16:creationId xmlns:a16="http://schemas.microsoft.com/office/drawing/2014/main" id="{3217CB99-A38C-B0A1-803A-2CA048A056D8}"/>
                </a:ext>
              </a:extLst>
            </p:cNvPr>
            <p:cNvCxnSpPr/>
            <p:nvPr/>
          </p:nvCxnSpPr>
          <p:spPr>
            <a:xfrm>
              <a:off x="6049995" y="1602925"/>
              <a:ext cx="0" cy="448987"/>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5A4DF7A-B3A2-424B-48F1-CD42D24D4BDF}"/>
                </a:ext>
              </a:extLst>
            </p:cNvPr>
            <p:cNvSpPr txBox="1"/>
            <p:nvPr/>
          </p:nvSpPr>
          <p:spPr>
            <a:xfrm>
              <a:off x="6056636" y="1642752"/>
              <a:ext cx="579191" cy="369332"/>
            </a:xfrm>
            <a:prstGeom prst="rect">
              <a:avLst/>
            </a:prstGeom>
            <a:noFill/>
          </p:spPr>
          <p:txBody>
            <a:bodyPr wrap="square" rtlCol="0">
              <a:spAutoFit/>
            </a:bodyPr>
            <a:lstStyle/>
            <a:p>
              <a:r>
                <a:rPr lang="el-GR" altLang="zh-CN" dirty="0"/>
                <a:t>Δε</a:t>
              </a:r>
              <a:endParaRPr lang="zh-CN" altLang="en-US" dirty="0"/>
            </a:p>
          </p:txBody>
        </p:sp>
        <p:sp>
          <p:nvSpPr>
            <p:cNvPr id="45" name="文本框 44">
              <a:extLst>
                <a:ext uri="{FF2B5EF4-FFF2-40B4-BE49-F238E27FC236}">
                  <a16:creationId xmlns:a16="http://schemas.microsoft.com/office/drawing/2014/main" id="{E7C10C72-5105-7EEA-8A84-E1162B36F49F}"/>
                </a:ext>
              </a:extLst>
            </p:cNvPr>
            <p:cNvSpPr txBox="1"/>
            <p:nvPr/>
          </p:nvSpPr>
          <p:spPr>
            <a:xfrm>
              <a:off x="4530879" y="953970"/>
              <a:ext cx="262793" cy="369332"/>
            </a:xfrm>
            <a:prstGeom prst="rect">
              <a:avLst/>
            </a:prstGeom>
            <a:noFill/>
          </p:spPr>
          <p:txBody>
            <a:bodyPr wrap="square" rtlCol="0">
              <a:spAutoFit/>
            </a:bodyPr>
            <a:lstStyle/>
            <a:p>
              <a:r>
                <a:rPr lang="el-GR" altLang="zh-CN" dirty="0"/>
                <a:t>ε</a:t>
              </a:r>
              <a:endParaRPr lang="zh-CN" altLang="en-US" dirty="0"/>
            </a:p>
          </p:txBody>
        </p:sp>
      </p:grpSp>
      <p:sp>
        <p:nvSpPr>
          <p:cNvPr id="32" name="矩形 31">
            <a:extLst>
              <a:ext uri="{FF2B5EF4-FFF2-40B4-BE49-F238E27FC236}">
                <a16:creationId xmlns:a16="http://schemas.microsoft.com/office/drawing/2014/main" id="{20FAC480-46AB-3030-CAB0-A0B08AFBCF0A}"/>
              </a:ext>
            </a:extLst>
          </p:cNvPr>
          <p:cNvSpPr/>
          <p:nvPr/>
        </p:nvSpPr>
        <p:spPr>
          <a:xfrm>
            <a:off x="335254" y="253017"/>
            <a:ext cx="3802644"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3.1</a:t>
            </a:r>
            <a:r>
              <a:rPr lang="zh-CN" altLang="en-US" sz="3200" b="1" kern="0" dirty="0">
                <a:solidFill>
                  <a:srgbClr val="006199"/>
                </a:solidFill>
                <a:latin typeface="微软雅黑" panose="020B0503020204020204" pitchFamily="34" charset="-122"/>
                <a:ea typeface="微软雅黑" panose="020B0503020204020204" pitchFamily="34" charset="-122"/>
              </a:rPr>
              <a:t> 积分型本构原理</a:t>
            </a:r>
          </a:p>
        </p:txBody>
      </p:sp>
      <p:sp>
        <p:nvSpPr>
          <p:cNvPr id="4" name="文本框 3">
            <a:extLst>
              <a:ext uri="{FF2B5EF4-FFF2-40B4-BE49-F238E27FC236}">
                <a16:creationId xmlns:a16="http://schemas.microsoft.com/office/drawing/2014/main" id="{3F3573CA-1D83-5E37-4F08-852368523E00}"/>
              </a:ext>
            </a:extLst>
          </p:cNvPr>
          <p:cNvSpPr txBox="1"/>
          <p:nvPr/>
        </p:nvSpPr>
        <p:spPr>
          <a:xfrm>
            <a:off x="5162414" y="4510476"/>
            <a:ext cx="5178790"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即</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松弛型本构</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，类似地，</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蠕变型本构</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可写为</a:t>
            </a:r>
          </a:p>
        </p:txBody>
      </p:sp>
      <p:graphicFrame>
        <p:nvGraphicFramePr>
          <p:cNvPr id="20" name="对象 19">
            <a:extLst>
              <a:ext uri="{FF2B5EF4-FFF2-40B4-BE49-F238E27FC236}">
                <a16:creationId xmlns:a16="http://schemas.microsoft.com/office/drawing/2014/main" id="{382448A4-BF6E-976D-A156-6D0699368488}"/>
              </a:ext>
            </a:extLst>
          </p:cNvPr>
          <p:cNvGraphicFramePr>
            <a:graphicFrameLocks noChangeAspect="1"/>
          </p:cNvGraphicFramePr>
          <p:nvPr>
            <p:extLst>
              <p:ext uri="{D42A27DB-BD31-4B8C-83A1-F6EECF244321}">
                <p14:modId xmlns:p14="http://schemas.microsoft.com/office/powerpoint/2010/main" val="4080811534"/>
              </p:ext>
            </p:extLst>
          </p:nvPr>
        </p:nvGraphicFramePr>
        <p:xfrm>
          <a:off x="5422900" y="4926013"/>
          <a:ext cx="4468813" cy="787400"/>
        </p:xfrm>
        <a:graphic>
          <a:graphicData uri="http://schemas.openxmlformats.org/presentationml/2006/ole">
            <mc:AlternateContent xmlns:mc="http://schemas.openxmlformats.org/markup-compatibility/2006">
              <mc:Choice xmlns:v="urn:schemas-microsoft-com:vml" Requires="v">
                <p:oleObj name="Equation" r:id="rId13" imgW="2234880" imgH="393480" progId="Equation.DSMT4">
                  <p:embed/>
                </p:oleObj>
              </mc:Choice>
              <mc:Fallback>
                <p:oleObj name="Equation" r:id="rId13" imgW="2234880" imgH="393480" progId="Equation.DSMT4">
                  <p:embed/>
                  <p:pic>
                    <p:nvPicPr>
                      <p:cNvPr id="0" name=""/>
                      <p:cNvPicPr/>
                      <p:nvPr/>
                    </p:nvPicPr>
                    <p:blipFill>
                      <a:blip r:embed="rId14"/>
                      <a:stretch>
                        <a:fillRect/>
                      </a:stretch>
                    </p:blipFill>
                    <p:spPr>
                      <a:xfrm>
                        <a:off x="5422900" y="4926013"/>
                        <a:ext cx="4468813" cy="787400"/>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A3B75276-C3E4-1BED-0DFE-53173EDA33E5}"/>
              </a:ext>
            </a:extLst>
          </p:cNvPr>
          <p:cNvSpPr txBox="1"/>
          <p:nvPr/>
        </p:nvSpPr>
        <p:spPr>
          <a:xfrm>
            <a:off x="5494423" y="5707120"/>
            <a:ext cx="5926456" cy="1015663"/>
          </a:xfrm>
          <a:prstGeom prst="rect">
            <a:avLst/>
          </a:prstGeom>
          <a:noFill/>
          <a:ln>
            <a:solidFill>
              <a:schemeClr val="tx1"/>
            </a:solidFill>
          </a:ln>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二者是等价的。</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已知材料的松弛模量 </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蠕变柔度</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及应变 </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应力</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历史，就可以求得应力</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应变</a:t>
            </a:r>
            <a:r>
              <a:rPr lang="en-US" altLang="zh-CN"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rPr>
              <a:t>的整个变化过程。</a:t>
            </a:r>
          </a:p>
        </p:txBody>
      </p:sp>
      <p:sp>
        <p:nvSpPr>
          <p:cNvPr id="2" name="左大括号 1">
            <a:extLst>
              <a:ext uri="{FF2B5EF4-FFF2-40B4-BE49-F238E27FC236}">
                <a16:creationId xmlns:a16="http://schemas.microsoft.com/office/drawing/2014/main" id="{DDB6BE2D-245F-C9C7-33AA-49819C59B3FE}"/>
              </a:ext>
            </a:extLst>
          </p:cNvPr>
          <p:cNvSpPr/>
          <p:nvPr/>
        </p:nvSpPr>
        <p:spPr>
          <a:xfrm rot="16200000">
            <a:off x="2104084" y="3632286"/>
            <a:ext cx="314517" cy="1850100"/>
          </a:xfrm>
          <a:prstGeom prst="leftBrace">
            <a:avLst>
              <a:gd name="adj1" fmla="val 9779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2174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B36EB6C-3915-440D-3B8B-B8791F876DF6}"/>
                  </a:ext>
                </a:extLst>
              </p:cNvPr>
              <p:cNvSpPr txBox="1"/>
              <p:nvPr/>
            </p:nvSpPr>
            <p:spPr>
              <a:xfrm>
                <a:off x="3395582" y="1450058"/>
                <a:ext cx="2260944" cy="23012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m>
                            <m:mPr>
                              <m:plcHide m:val="on"/>
                              <m:mcs>
                                <m:mc>
                                  <m:mcPr>
                                    <m:count m:val="1"/>
                                    <m:mcJc m:val="center"/>
                                  </m:mcPr>
                                </m:mc>
                              </m:mcs>
                              <m:ctrlPr>
                                <a:rPr lang="zh-CN" altLang="en-US" i="1">
                                  <a:solidFill>
                                    <a:schemeClr val="tx1"/>
                                  </a:solidFill>
                                  <a:latin typeface="Cambria Math" panose="02040503050406030204" pitchFamily="18" charset="0"/>
                                </a:rPr>
                              </m:ctrlPr>
                            </m:mPr>
                            <m:m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𝜎</m:t>
                                    </m:r>
                                  </m:e>
                                  <m:sub>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1</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1</m:t>
                                        </m:r>
                                      </m:sub>
                                    </m:sSub>
                                  </m:den>
                                </m:f>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1</m:t>
                                    </m:r>
                                  </m:sub>
                                </m:sSub>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𝜎</m:t>
                                    </m:r>
                                  </m:e>
                                  <m:sub>
                                    <m:r>
                                      <a:rPr lang="zh-CN" altLang="en-US" i="0">
                                        <a:solidFill>
                                          <a:schemeClr val="tx1"/>
                                        </a:solidFill>
                                        <a:latin typeface="Cambria Math" panose="02040503050406030204" pitchFamily="18" charset="0"/>
                                      </a:rPr>
                                      <m:t>2</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2</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2</m:t>
                                        </m:r>
                                      </m:sub>
                                    </m:sSub>
                                  </m:den>
                                </m:f>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0">
                                        <a:solidFill>
                                          <a:schemeClr val="tx1"/>
                                        </a:solidFill>
                                        <a:latin typeface="Cambria Math" panose="02040503050406030204" pitchFamily="18" charset="0"/>
                                      </a:rPr>
                                      <m:t>2</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2</m:t>
                                    </m:r>
                                  </m:sub>
                                </m:sSub>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r>
                                  <a:rPr lang="zh-CN" altLang="en-US" i="0">
                                    <a:solidFill>
                                      <a:schemeClr val="tx1"/>
                                    </a:solidFill>
                                    <a:latin typeface="Cambria Math" panose="02040503050406030204" pitchFamily="18" charset="0"/>
                                  </a:rPr>
                                  <m:t>⋮</m:t>
                                </m:r>
                              </m:e>
                            </m:mr>
                            <m:m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𝜎</m:t>
                                    </m:r>
                                  </m:e>
                                  <m:sub>
                                    <m:r>
                                      <a:rPr lang="zh-CN" altLang="en-US" i="1">
                                        <a:solidFill>
                                          <a:schemeClr val="tx1"/>
                                        </a:solidFill>
                                        <a:latin typeface="Cambria Math" panose="02040503050406030204" pitchFamily="18" charset="0"/>
                                      </a:rPr>
                                      <m:t>𝑛</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𝑛</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𝑛</m:t>
                                        </m:r>
                                      </m:sub>
                                    </m:sSub>
                                  </m:den>
                                </m:f>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1">
                                        <a:solidFill>
                                          <a:schemeClr val="tx1"/>
                                        </a:solidFill>
                                        <a:latin typeface="Cambria Math" panose="02040503050406030204" pitchFamily="18" charset="0"/>
                                      </a:rPr>
                                      <m:t>𝑛</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𝑛</m:t>
                                    </m:r>
                                  </m:sub>
                                </m:sSub>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𝜎</m:t>
                                    </m:r>
                                  </m:e>
                                  <m:sub>
                                    <m:r>
                                      <a:rPr lang="zh-CN" altLang="en-US" i="0">
                                        <a:solidFill>
                                          <a:schemeClr val="tx1"/>
                                        </a:solidFill>
                                        <a:latin typeface="Cambria Math" panose="02040503050406030204" pitchFamily="18" charset="0"/>
                                      </a:rPr>
                                      <m:t>∞</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m:t>
                                    </m:r>
                                  </m:sub>
                                </m:sSub>
                                <m:r>
                                  <a:rPr lang="zh-CN" altLang="en-US" i="1">
                                    <a:solidFill>
                                      <a:schemeClr val="tx1"/>
                                    </a:solidFill>
                                    <a:latin typeface="Cambria Math" panose="02040503050406030204" pitchFamily="18" charset="0"/>
                                  </a:rPr>
                                  <m:t>𝜀</m:t>
                                </m:r>
                              </m:e>
                            </m:mr>
                          </m:m>
                        </m:e>
                      </m:d>
                    </m:oMath>
                  </m:oMathPara>
                </a14:m>
                <a:endParaRPr lang="zh-CN" altLang="en-US" dirty="0">
                  <a:solidFill>
                    <a:schemeClr val="tx1"/>
                  </a:solidFill>
                </a:endParaRPr>
              </a:p>
            </p:txBody>
          </p:sp>
        </mc:Choice>
        <mc:Fallback xmlns="">
          <p:sp>
            <p:nvSpPr>
              <p:cNvPr id="91" name="文本框 90">
                <a:extLst>
                  <a:ext uri="{FF2B5EF4-FFF2-40B4-BE49-F238E27FC236}">
                    <a16:creationId xmlns:a16="http://schemas.microsoft.com/office/drawing/2014/main" id="{BB36EB6C-3915-440D-3B8B-B8791F876DF6}"/>
                  </a:ext>
                </a:extLst>
              </p:cNvPr>
              <p:cNvSpPr txBox="1">
                <a:spLocks noRot="1" noChangeAspect="1" noMove="1" noResize="1" noEditPoints="1" noAdjustHandles="1" noChangeArrowheads="1" noChangeShapeType="1" noTextEdit="1"/>
              </p:cNvSpPr>
              <p:nvPr/>
            </p:nvSpPr>
            <p:spPr>
              <a:xfrm>
                <a:off x="3395582" y="1450058"/>
                <a:ext cx="2260944" cy="2301271"/>
              </a:xfrm>
              <a:prstGeom prst="rect">
                <a:avLst/>
              </a:prstGeom>
              <a:blipFill>
                <a:blip r:embed="rId4"/>
                <a:stretch>
                  <a:fillRect/>
                </a:stretch>
              </a:blipFill>
            </p:spPr>
            <p:txBody>
              <a:bodyPr/>
              <a:lstStyle/>
              <a:p>
                <a:r>
                  <a:rPr lang="zh-CN" altLang="en-US">
                    <a:noFill/>
                  </a:rPr>
                  <a:t> </a:t>
                </a:r>
              </a:p>
            </p:txBody>
          </p:sp>
        </mc:Fallback>
      </mc:AlternateContent>
      <p:sp>
        <p:nvSpPr>
          <p:cNvPr id="93" name="文本框 92">
            <a:extLst>
              <a:ext uri="{FF2B5EF4-FFF2-40B4-BE49-F238E27FC236}">
                <a16:creationId xmlns:a16="http://schemas.microsoft.com/office/drawing/2014/main" id="{94AC2719-1782-C051-FF7E-5C74894604AC}"/>
              </a:ext>
            </a:extLst>
          </p:cNvPr>
          <p:cNvSpPr txBox="1"/>
          <p:nvPr/>
        </p:nvSpPr>
        <p:spPr>
          <a:xfrm>
            <a:off x="5990557" y="2158827"/>
            <a:ext cx="1018063"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Laplace</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7D112183-8DC4-793B-F845-480E1978EC09}"/>
                  </a:ext>
                </a:extLst>
              </p:cNvPr>
              <p:cNvSpPr txBox="1"/>
              <p:nvPr/>
            </p:nvSpPr>
            <p:spPr>
              <a:xfrm>
                <a:off x="7164714" y="1296682"/>
                <a:ext cx="1730906" cy="26080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m>
                            <m:mPr>
                              <m:plcHide m:val="on"/>
                              <m:mcs>
                                <m:mc>
                                  <m:mcPr>
                                    <m:count m:val="1"/>
                                    <m:mcJc m:val="center"/>
                                  </m:mcPr>
                                </m:mc>
                              </m:mcs>
                              <m:ctrlPr>
                                <a:rPr lang="zh-CN" altLang="en-US" i="1">
                                  <a:solidFill>
                                    <a:schemeClr val="tx1"/>
                                  </a:solidFill>
                                  <a:latin typeface="Cambria Math" panose="02040503050406030204" pitchFamily="18" charset="0"/>
                                </a:rPr>
                              </m:ctrlPr>
                            </m:mPr>
                            <m:mr>
                              <m:e>
                                <m:d>
                                  <m:dPr>
                                    <m:ctrlPr>
                                      <a:rPr lang="zh-CN" altLang="en-US" i="1">
                                        <a:solidFill>
                                          <a:schemeClr val="tx1"/>
                                        </a:solidFill>
                                        <a:latin typeface="Cambria Math" panose="02040503050406030204" pitchFamily="18" charset="0"/>
                                      </a:rPr>
                                    </m:ctrlPr>
                                  </m:dPr>
                                  <m:e>
                                    <m:r>
                                      <a:rPr lang="zh-CN" altLang="en-US">
                                        <a:solidFill>
                                          <a:schemeClr val="tx1"/>
                                        </a:solidFill>
                                        <a:latin typeface="Cambria Math" panose="02040503050406030204" pitchFamily="18" charset="0"/>
                                      </a:rPr>
                                      <m:t>1</m:t>
                                    </m:r>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1</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1</m:t>
                                            </m:r>
                                          </m:sub>
                                        </m:sSub>
                                      </m:den>
                                    </m:f>
                                    <m:r>
                                      <a:rPr lang="zh-CN" altLang="en-US" i="1">
                                        <a:solidFill>
                                          <a:schemeClr val="tx1"/>
                                        </a:solidFill>
                                        <a:latin typeface="Cambria Math" panose="02040503050406030204" pitchFamily="18" charset="0"/>
                                      </a:rPr>
                                      <m:t>𝑠</m:t>
                                    </m:r>
                                  </m:e>
                                </m:d>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𝑠</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d>
                                  <m:dPr>
                                    <m:ctrlPr>
                                      <a:rPr lang="zh-CN" altLang="en-US" i="1">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1+</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2</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2</m:t>
                                            </m:r>
                                          </m:sub>
                                        </m:sSub>
                                      </m:den>
                                    </m:f>
                                    <m:r>
                                      <a:rPr lang="zh-CN" altLang="en-US" i="1">
                                        <a:solidFill>
                                          <a:schemeClr val="tx1"/>
                                        </a:solidFill>
                                        <a:latin typeface="Cambria Math" panose="02040503050406030204" pitchFamily="18" charset="0"/>
                                      </a:rPr>
                                      <m:t>𝑠</m:t>
                                    </m:r>
                                  </m:e>
                                </m:d>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0">
                                        <a:solidFill>
                                          <a:schemeClr val="tx1"/>
                                        </a:solidFill>
                                        <a:latin typeface="Cambria Math" panose="02040503050406030204" pitchFamily="18" charset="0"/>
                                      </a:rPr>
                                      <m:t>2</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0">
                                        <a:solidFill>
                                          <a:schemeClr val="tx1"/>
                                        </a:solidFill>
                                        <a:latin typeface="Cambria Math" panose="02040503050406030204" pitchFamily="18" charset="0"/>
                                      </a:rPr>
                                      <m:t>2</m:t>
                                    </m:r>
                                  </m:sub>
                                </m:sSub>
                                <m:r>
                                  <a:rPr lang="zh-CN" altLang="en-US" i="1">
                                    <a:solidFill>
                                      <a:schemeClr val="tx1"/>
                                    </a:solidFill>
                                    <a:latin typeface="Cambria Math" panose="02040503050406030204" pitchFamily="18" charset="0"/>
                                  </a:rPr>
                                  <m:t>𝑠</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r>
                                  <a:rPr lang="zh-CN" altLang="en-US" i="0">
                                    <a:solidFill>
                                      <a:schemeClr val="tx1"/>
                                    </a:solidFill>
                                    <a:latin typeface="Cambria Math" panose="02040503050406030204" pitchFamily="18" charset="0"/>
                                  </a:rPr>
                                  <m:t>⋮</m:t>
                                </m:r>
                              </m:e>
                            </m:mr>
                            <m:mr>
                              <m:e>
                                <m:d>
                                  <m:dPr>
                                    <m:ctrlPr>
                                      <a:rPr lang="zh-CN" altLang="en-US" i="1">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1+</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𝑛</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𝑛</m:t>
                                            </m:r>
                                          </m:sub>
                                        </m:sSub>
                                      </m:den>
                                    </m:f>
                                    <m:r>
                                      <a:rPr lang="zh-CN" altLang="en-US" i="1">
                                        <a:solidFill>
                                          <a:schemeClr val="tx1"/>
                                        </a:solidFill>
                                        <a:latin typeface="Cambria Math" panose="02040503050406030204" pitchFamily="18" charset="0"/>
                                      </a:rPr>
                                      <m:t>𝑠</m:t>
                                    </m:r>
                                  </m:e>
                                </m:d>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1">
                                        <a:solidFill>
                                          <a:schemeClr val="tx1"/>
                                        </a:solidFill>
                                        <a:latin typeface="Cambria Math" panose="02040503050406030204" pitchFamily="18" charset="0"/>
                                      </a:rPr>
                                      <m:t>𝑛</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𝑛</m:t>
                                    </m:r>
                                  </m:sub>
                                </m:sSub>
                                <m:r>
                                  <a:rPr lang="zh-CN" altLang="en-US" i="1">
                                    <a:solidFill>
                                      <a:schemeClr val="tx1"/>
                                    </a:solidFill>
                                    <a:latin typeface="Cambria Math" panose="02040503050406030204" pitchFamily="18" charset="0"/>
                                  </a:rPr>
                                  <m:t>𝑠</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r>
                              <m:e>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zh-CN" altLang="en-US" i="0">
                                        <a:solidFill>
                                          <a:schemeClr val="tx1"/>
                                        </a:solidFill>
                                        <a:latin typeface="Cambria Math" panose="02040503050406030204" pitchFamily="18" charset="0"/>
                                      </a:rPr>
                                      <m:t>∞</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0">
                                        <a:solidFill>
                                          <a:schemeClr val="tx1"/>
                                        </a:solidFill>
                                        <a:latin typeface="Cambria Math" panose="02040503050406030204" pitchFamily="18" charset="0"/>
                                      </a:rPr>
                                      <m:t>∞</m:t>
                                    </m:r>
                                  </m:sub>
                                </m:sSub>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mr>
                          </m:m>
                        </m:e>
                      </m:d>
                    </m:oMath>
                  </m:oMathPara>
                </a14:m>
                <a:endParaRPr lang="zh-CN" altLang="en-US" dirty="0">
                  <a:solidFill>
                    <a:schemeClr val="tx1"/>
                  </a:solidFill>
                </a:endParaRPr>
              </a:p>
            </p:txBody>
          </p:sp>
        </mc:Choice>
        <mc:Fallback xmlns="">
          <p:sp>
            <p:nvSpPr>
              <p:cNvPr id="95" name="文本框 94">
                <a:extLst>
                  <a:ext uri="{FF2B5EF4-FFF2-40B4-BE49-F238E27FC236}">
                    <a16:creationId xmlns:a16="http://schemas.microsoft.com/office/drawing/2014/main" id="{7D112183-8DC4-793B-F845-480E1978EC09}"/>
                  </a:ext>
                </a:extLst>
              </p:cNvPr>
              <p:cNvSpPr txBox="1">
                <a:spLocks noRot="1" noChangeAspect="1" noMove="1" noResize="1" noEditPoints="1" noAdjustHandles="1" noChangeArrowheads="1" noChangeShapeType="1" noTextEdit="1"/>
              </p:cNvSpPr>
              <p:nvPr/>
            </p:nvSpPr>
            <p:spPr>
              <a:xfrm>
                <a:off x="7164714" y="1296682"/>
                <a:ext cx="1730906" cy="2608022"/>
              </a:xfrm>
              <a:prstGeom prst="rect">
                <a:avLst/>
              </a:prstGeom>
              <a:blipFill>
                <a:blip r:embed="rId5"/>
                <a:stretch>
                  <a:fillRect r="-36972"/>
                </a:stretch>
              </a:blipFill>
            </p:spPr>
            <p:txBody>
              <a:bodyPr/>
              <a:lstStyle/>
              <a:p>
                <a:r>
                  <a:rPr lang="zh-CN" altLang="en-US">
                    <a:noFill/>
                  </a:rPr>
                  <a:t> </a:t>
                </a:r>
              </a:p>
            </p:txBody>
          </p:sp>
        </mc:Fallback>
      </mc:AlternateContent>
      <p:graphicFrame>
        <p:nvGraphicFramePr>
          <p:cNvPr id="109" name="对象 108">
            <a:extLst>
              <a:ext uri="{FF2B5EF4-FFF2-40B4-BE49-F238E27FC236}">
                <a16:creationId xmlns:a16="http://schemas.microsoft.com/office/drawing/2014/main" id="{FB18C5E2-E5D5-EAA5-195D-5F68076DACD0}"/>
              </a:ext>
            </a:extLst>
          </p:cNvPr>
          <p:cNvGraphicFramePr>
            <a:graphicFrameLocks noChangeAspect="1"/>
          </p:cNvGraphicFramePr>
          <p:nvPr>
            <p:extLst>
              <p:ext uri="{D42A27DB-BD31-4B8C-83A1-F6EECF244321}">
                <p14:modId xmlns:p14="http://schemas.microsoft.com/office/powerpoint/2010/main" val="1379264272"/>
              </p:ext>
            </p:extLst>
          </p:nvPr>
        </p:nvGraphicFramePr>
        <p:xfrm>
          <a:off x="3633788" y="4543425"/>
          <a:ext cx="8509000" cy="1066800"/>
        </p:xfrm>
        <a:graphic>
          <a:graphicData uri="http://schemas.openxmlformats.org/presentationml/2006/ole">
            <mc:AlternateContent xmlns:mc="http://schemas.openxmlformats.org/markup-compatibility/2006">
              <mc:Choice xmlns:v="urn:schemas-microsoft-com:vml" Requires="v">
                <p:oleObj name="Equation" r:id="rId6" imgW="4254480" imgH="533160" progId="Equation.DSMT4">
                  <p:embed/>
                </p:oleObj>
              </mc:Choice>
              <mc:Fallback>
                <p:oleObj name="Equation" r:id="rId6" imgW="4254480" imgH="533160" progId="Equation.DSMT4">
                  <p:embed/>
                  <p:pic>
                    <p:nvPicPr>
                      <p:cNvPr id="109" name="对象 108">
                        <a:extLst>
                          <a:ext uri="{FF2B5EF4-FFF2-40B4-BE49-F238E27FC236}">
                            <a16:creationId xmlns:a16="http://schemas.microsoft.com/office/drawing/2014/main" id="{FB18C5E2-E5D5-EAA5-195D-5F68076DACD0}"/>
                          </a:ext>
                        </a:extLst>
                      </p:cNvPr>
                      <p:cNvPicPr/>
                      <p:nvPr/>
                    </p:nvPicPr>
                    <p:blipFill>
                      <a:blip r:embed="rId7"/>
                      <a:stretch>
                        <a:fillRect/>
                      </a:stretch>
                    </p:blipFill>
                    <p:spPr>
                      <a:xfrm>
                        <a:off x="3633788" y="4543425"/>
                        <a:ext cx="8509000" cy="1066800"/>
                      </a:xfrm>
                      <a:prstGeom prst="rect">
                        <a:avLst/>
                      </a:prstGeom>
                      <a:ln>
                        <a:solidFill>
                          <a:schemeClr val="accent1">
                            <a:shade val="50000"/>
                          </a:schemeClr>
                        </a:solidFill>
                      </a:ln>
                    </p:spPr>
                  </p:pic>
                </p:oleObj>
              </mc:Fallback>
            </mc:AlternateContent>
          </a:graphicData>
        </a:graphic>
      </p:graphicFrame>
      <p:graphicFrame>
        <p:nvGraphicFramePr>
          <p:cNvPr id="111" name="对象 110">
            <a:extLst>
              <a:ext uri="{FF2B5EF4-FFF2-40B4-BE49-F238E27FC236}">
                <a16:creationId xmlns:a16="http://schemas.microsoft.com/office/drawing/2014/main" id="{22314AE5-2D8A-67D6-F006-BEE0F1F9B9CA}"/>
              </a:ext>
            </a:extLst>
          </p:cNvPr>
          <p:cNvGraphicFramePr>
            <a:graphicFrameLocks noChangeAspect="1"/>
          </p:cNvGraphicFramePr>
          <p:nvPr>
            <p:extLst>
              <p:ext uri="{D42A27DB-BD31-4B8C-83A1-F6EECF244321}">
                <p14:modId xmlns:p14="http://schemas.microsoft.com/office/powerpoint/2010/main" val="3061954339"/>
              </p:ext>
            </p:extLst>
          </p:nvPr>
        </p:nvGraphicFramePr>
        <p:xfrm>
          <a:off x="9774363" y="2225757"/>
          <a:ext cx="2247480" cy="666360"/>
        </p:xfrm>
        <a:graphic>
          <a:graphicData uri="http://schemas.openxmlformats.org/presentationml/2006/ole">
            <mc:AlternateContent xmlns:mc="http://schemas.openxmlformats.org/markup-compatibility/2006">
              <mc:Choice xmlns:v="urn:schemas-microsoft-com:vml" Requires="v">
                <p:oleObj name="Equation" r:id="rId8" imgW="1498320" imgH="444240" progId="Equation.DSMT4">
                  <p:embed/>
                </p:oleObj>
              </mc:Choice>
              <mc:Fallback>
                <p:oleObj name="Equation" r:id="rId8" imgW="1498320" imgH="444240" progId="Equation.DSMT4">
                  <p:embed/>
                  <p:pic>
                    <p:nvPicPr>
                      <p:cNvPr id="111" name="对象 110">
                        <a:extLst>
                          <a:ext uri="{FF2B5EF4-FFF2-40B4-BE49-F238E27FC236}">
                            <a16:creationId xmlns:a16="http://schemas.microsoft.com/office/drawing/2014/main" id="{22314AE5-2D8A-67D6-F006-BEE0F1F9B9CA}"/>
                          </a:ext>
                        </a:extLst>
                      </p:cNvPr>
                      <p:cNvPicPr/>
                      <p:nvPr/>
                    </p:nvPicPr>
                    <p:blipFill>
                      <a:blip r:embed="rId9"/>
                      <a:stretch>
                        <a:fillRect/>
                      </a:stretch>
                    </p:blipFill>
                    <p:spPr>
                      <a:xfrm>
                        <a:off x="9774363" y="2225757"/>
                        <a:ext cx="2247480" cy="666360"/>
                      </a:xfrm>
                      <a:prstGeom prst="rect">
                        <a:avLst/>
                      </a:prstGeom>
                    </p:spPr>
                  </p:pic>
                </p:oleObj>
              </mc:Fallback>
            </mc:AlternateContent>
          </a:graphicData>
        </a:graphic>
      </p:graphicFrame>
      <p:graphicFrame>
        <p:nvGraphicFramePr>
          <p:cNvPr id="112" name="对象 111">
            <a:extLst>
              <a:ext uri="{FF2B5EF4-FFF2-40B4-BE49-F238E27FC236}">
                <a16:creationId xmlns:a16="http://schemas.microsoft.com/office/drawing/2014/main" id="{7BC96A98-EFB8-36CE-2315-54AFEE2E0B84}"/>
              </a:ext>
            </a:extLst>
          </p:cNvPr>
          <p:cNvGraphicFramePr>
            <a:graphicFrameLocks noChangeAspect="1"/>
          </p:cNvGraphicFramePr>
          <p:nvPr>
            <p:extLst>
              <p:ext uri="{D42A27DB-BD31-4B8C-83A1-F6EECF244321}">
                <p14:modId xmlns:p14="http://schemas.microsoft.com/office/powerpoint/2010/main" val="4064510524"/>
              </p:ext>
            </p:extLst>
          </p:nvPr>
        </p:nvGraphicFramePr>
        <p:xfrm>
          <a:off x="601956" y="4552744"/>
          <a:ext cx="2996640" cy="1066320"/>
        </p:xfrm>
        <a:graphic>
          <a:graphicData uri="http://schemas.openxmlformats.org/presentationml/2006/ole">
            <mc:AlternateContent xmlns:mc="http://schemas.openxmlformats.org/markup-compatibility/2006">
              <mc:Choice xmlns:v="urn:schemas-microsoft-com:vml" Requires="v">
                <p:oleObj name="Equation" r:id="rId10" imgW="1498320" imgH="533160" progId="Equation.DSMT4">
                  <p:embed/>
                </p:oleObj>
              </mc:Choice>
              <mc:Fallback>
                <p:oleObj name="Equation" r:id="rId10" imgW="1498320" imgH="533160" progId="Equation.DSMT4">
                  <p:embed/>
                  <p:pic>
                    <p:nvPicPr>
                      <p:cNvPr id="112" name="对象 111">
                        <a:extLst>
                          <a:ext uri="{FF2B5EF4-FFF2-40B4-BE49-F238E27FC236}">
                            <a16:creationId xmlns:a16="http://schemas.microsoft.com/office/drawing/2014/main" id="{7BC96A98-EFB8-36CE-2315-54AFEE2E0B84}"/>
                          </a:ext>
                        </a:extLst>
                      </p:cNvPr>
                      <p:cNvPicPr/>
                      <p:nvPr/>
                    </p:nvPicPr>
                    <p:blipFill>
                      <a:blip r:embed="rId11"/>
                      <a:stretch>
                        <a:fillRect/>
                      </a:stretch>
                    </p:blipFill>
                    <p:spPr>
                      <a:xfrm>
                        <a:off x="601956" y="4552744"/>
                        <a:ext cx="2996640" cy="1066320"/>
                      </a:xfrm>
                      <a:prstGeom prst="rect">
                        <a:avLst/>
                      </a:prstGeom>
                      <a:ln>
                        <a:solidFill>
                          <a:schemeClr val="accent1"/>
                        </a:solidFill>
                      </a:ln>
                    </p:spPr>
                  </p:pic>
                </p:oleObj>
              </mc:Fallback>
            </mc:AlternateContent>
          </a:graphicData>
        </a:graphic>
      </p:graphicFrame>
      <p:sp>
        <p:nvSpPr>
          <p:cNvPr id="94" name="矩形 93">
            <a:extLst>
              <a:ext uri="{FF2B5EF4-FFF2-40B4-BE49-F238E27FC236}">
                <a16:creationId xmlns:a16="http://schemas.microsoft.com/office/drawing/2014/main" id="{B2C145AE-D727-96B1-A0FD-815B60989BB6}"/>
              </a:ext>
            </a:extLst>
          </p:cNvPr>
          <p:cNvSpPr/>
          <p:nvPr/>
        </p:nvSpPr>
        <p:spPr>
          <a:xfrm>
            <a:off x="335254" y="253017"/>
            <a:ext cx="7112845"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3.2 N</a:t>
            </a:r>
            <a:r>
              <a:rPr lang="zh-CN" altLang="en-US" sz="3200" b="1" kern="0" dirty="0">
                <a:solidFill>
                  <a:srgbClr val="006199"/>
                </a:solidFill>
                <a:latin typeface="微软雅黑" panose="020B0503020204020204" pitchFamily="34" charset="-122"/>
                <a:ea typeface="微软雅黑" panose="020B0503020204020204" pitchFamily="34" charset="-122"/>
              </a:rPr>
              <a:t>阶广义</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模型的积分形式</a:t>
            </a:r>
          </a:p>
        </p:txBody>
      </p:sp>
      <p:sp>
        <p:nvSpPr>
          <p:cNvPr id="3" name="文本框 2">
            <a:extLst>
              <a:ext uri="{FF2B5EF4-FFF2-40B4-BE49-F238E27FC236}">
                <a16:creationId xmlns:a16="http://schemas.microsoft.com/office/drawing/2014/main" id="{E14938A9-8E22-CDEB-AFD4-8D3AE61989C1}"/>
              </a:ext>
            </a:extLst>
          </p:cNvPr>
          <p:cNvSpPr txBox="1"/>
          <p:nvPr/>
        </p:nvSpPr>
        <p:spPr>
          <a:xfrm>
            <a:off x="601956" y="957302"/>
            <a:ext cx="5488104"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Laplace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变换，在复数域推导松弛模量</a:t>
            </a: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(t)</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7" name="直接箭头连接符 86">
            <a:extLst>
              <a:ext uri="{FF2B5EF4-FFF2-40B4-BE49-F238E27FC236}">
                <a16:creationId xmlns:a16="http://schemas.microsoft.com/office/drawing/2014/main" id="{415B8630-23BF-E4BD-1F2E-9D3B3E15C57A}"/>
              </a:ext>
            </a:extLst>
          </p:cNvPr>
          <p:cNvCxnSpPr/>
          <p:nvPr/>
        </p:nvCxnSpPr>
        <p:spPr>
          <a:xfrm>
            <a:off x="5839232" y="2532414"/>
            <a:ext cx="12353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a:extLst>
              <a:ext uri="{FF2B5EF4-FFF2-40B4-BE49-F238E27FC236}">
                <a16:creationId xmlns:a16="http://schemas.microsoft.com/office/drawing/2014/main" id="{40DCEE7C-F012-8CB1-D9B1-7831345AC988}"/>
              </a:ext>
            </a:extLst>
          </p:cNvPr>
          <p:cNvSpPr/>
          <p:nvPr/>
        </p:nvSpPr>
        <p:spPr>
          <a:xfrm>
            <a:off x="7256976" y="6133811"/>
            <a:ext cx="4680466" cy="573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pitchFamily="34" charset="-122"/>
                <a:ea typeface="微软雅黑" panose="020B0503020204020204" pitchFamily="34" charset="-122"/>
              </a:rPr>
              <a:t>注：若初始载荷为零，则红色部分等于</a:t>
            </a:r>
            <a:r>
              <a:rPr lang="en-US" altLang="zh-CN" sz="2000" dirty="0">
                <a:solidFill>
                  <a:schemeClr val="tx1"/>
                </a:solidFill>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942259B-D5CB-DA99-B8FA-7965232AAFE3}"/>
              </a:ext>
            </a:extLst>
          </p:cNvPr>
          <p:cNvSpPr txBox="1"/>
          <p:nvPr/>
        </p:nvSpPr>
        <p:spPr>
          <a:xfrm>
            <a:off x="4947925" y="4024258"/>
            <a:ext cx="4618103" cy="400110"/>
          </a:xfrm>
          <a:prstGeom prst="rect">
            <a:avLst/>
          </a:prstGeom>
          <a:noFill/>
        </p:spPr>
        <p:txBody>
          <a:bodyPr wrap="square" rtlCol="0">
            <a:spAutoFit/>
          </a:bodyPr>
          <a:lstStyle/>
          <a:p>
            <a:r>
              <a:rPr lang="en-US" altLang="zh-CN" sz="2000" b="1" kern="0" dirty="0">
                <a:solidFill>
                  <a:srgbClr val="006199"/>
                </a:solidFill>
                <a:latin typeface="微软雅黑" panose="020B0503020204020204" pitchFamily="34" charset="-122"/>
                <a:ea typeface="微软雅黑" panose="020B0503020204020204" pitchFamily="34" charset="-122"/>
              </a:rPr>
              <a:t>N</a:t>
            </a:r>
            <a:r>
              <a:rPr lang="zh-CN" altLang="en-US" sz="2000" b="1" kern="0" dirty="0">
                <a:solidFill>
                  <a:srgbClr val="006199"/>
                </a:solidFill>
                <a:latin typeface="微软雅黑" panose="020B0503020204020204" pitchFamily="34" charset="-122"/>
                <a:ea typeface="微软雅黑" panose="020B0503020204020204" pitchFamily="34" charset="-122"/>
              </a:rPr>
              <a:t>阶广义</a:t>
            </a:r>
            <a:r>
              <a:rPr lang="en-US" altLang="zh-CN" sz="2000" b="1" kern="0" dirty="0">
                <a:solidFill>
                  <a:srgbClr val="006199"/>
                </a:solidFill>
                <a:latin typeface="微软雅黑" panose="020B0503020204020204" pitchFamily="34" charset="-122"/>
                <a:ea typeface="微软雅黑" panose="020B0503020204020204" pitchFamily="34" charset="-122"/>
              </a:rPr>
              <a:t>Maxwell</a:t>
            </a:r>
            <a:r>
              <a:rPr lang="zh-CN" altLang="en-US" sz="2000" b="1" kern="0" dirty="0">
                <a:solidFill>
                  <a:srgbClr val="006199"/>
                </a:solidFill>
                <a:latin typeface="微软雅黑" panose="020B0503020204020204" pitchFamily="34" charset="-122"/>
                <a:ea typeface="微软雅黑" panose="020B0503020204020204" pitchFamily="34" charset="-122"/>
              </a:rPr>
              <a:t>积分型本构方程</a:t>
            </a:r>
            <a:endParaRPr lang="zh-CN" altLang="en-US" sz="2000" dirty="0">
              <a:latin typeface="楷体" panose="02010609060101010101" pitchFamily="49" charset="-122"/>
              <a:ea typeface="楷体" panose="02010609060101010101" pitchFamily="49" charset="-122"/>
            </a:endParaRPr>
          </a:p>
        </p:txBody>
      </p:sp>
      <p:pic>
        <p:nvPicPr>
          <p:cNvPr id="85" name="图片 84">
            <a:extLst>
              <a:ext uri="{FF2B5EF4-FFF2-40B4-BE49-F238E27FC236}">
                <a16:creationId xmlns:a16="http://schemas.microsoft.com/office/drawing/2014/main" id="{0290476C-8C6F-A7CD-6B12-5BED04C151A8}"/>
              </a:ext>
            </a:extLst>
          </p:cNvPr>
          <p:cNvPicPr>
            <a:picLocks noChangeAspect="1"/>
          </p:cNvPicPr>
          <p:nvPr/>
        </p:nvPicPr>
        <p:blipFill>
          <a:blip r:embed="rId12"/>
          <a:stretch>
            <a:fillRect/>
          </a:stretch>
        </p:blipFill>
        <p:spPr>
          <a:xfrm>
            <a:off x="862853" y="1410255"/>
            <a:ext cx="2648545" cy="2583748"/>
          </a:xfrm>
          <a:prstGeom prst="rect">
            <a:avLst/>
          </a:prstGeom>
        </p:spPr>
      </p:pic>
      <p:sp>
        <p:nvSpPr>
          <p:cNvPr id="102" name="文本框 101">
            <a:extLst>
              <a:ext uri="{FF2B5EF4-FFF2-40B4-BE49-F238E27FC236}">
                <a16:creationId xmlns:a16="http://schemas.microsoft.com/office/drawing/2014/main" id="{46E1298C-2698-B424-EC72-7DBC3A21DE06}"/>
              </a:ext>
            </a:extLst>
          </p:cNvPr>
          <p:cNvSpPr txBox="1"/>
          <p:nvPr/>
        </p:nvSpPr>
        <p:spPr>
          <a:xfrm>
            <a:off x="4770879" y="5594271"/>
            <a:ext cx="6179736" cy="369332"/>
          </a:xfrm>
          <a:prstGeom prst="rect">
            <a:avLst/>
          </a:prstGeom>
          <a:noFill/>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初始载荷的应力响应</a:t>
            </a:r>
            <a:endParaRPr lang="zh-CN" altLang="en-US" dirty="0">
              <a:solidFill>
                <a:srgbClr val="FF0000"/>
              </a:solidFill>
            </a:endParaRPr>
          </a:p>
        </p:txBody>
      </p:sp>
      <p:sp>
        <p:nvSpPr>
          <p:cNvPr id="104" name="文本框 103">
            <a:extLst>
              <a:ext uri="{FF2B5EF4-FFF2-40B4-BE49-F238E27FC236}">
                <a16:creationId xmlns:a16="http://schemas.microsoft.com/office/drawing/2014/main" id="{CBA6FF38-03CA-6694-6477-17E60ABC4A40}"/>
              </a:ext>
            </a:extLst>
          </p:cNvPr>
          <p:cNvSpPr txBox="1"/>
          <p:nvPr/>
        </p:nvSpPr>
        <p:spPr>
          <a:xfrm>
            <a:off x="8368852" y="5619064"/>
            <a:ext cx="6179736" cy="369332"/>
          </a:xfrm>
          <a:prstGeom prst="rect">
            <a:avLst/>
          </a:prstGeom>
          <a:noFill/>
        </p:spPr>
        <p:txBody>
          <a:bodyPr wrap="square">
            <a:spAutoFit/>
          </a:bodyPr>
          <a:lstStyle/>
          <a:p>
            <a:r>
              <a:rPr lang="zh-CN" altLang="en-US" sz="1800" dirty="0">
                <a:solidFill>
                  <a:srgbClr val="3366FF"/>
                </a:solidFill>
                <a:latin typeface="微软雅黑" panose="020B0503020204020204" pitchFamily="34" charset="-122"/>
                <a:ea typeface="微软雅黑" panose="020B0503020204020204" pitchFamily="34" charset="-122"/>
              </a:rPr>
              <a:t>后续载荷的影响</a:t>
            </a:r>
            <a:endParaRPr lang="zh-CN" altLang="en-US" dirty="0">
              <a:solidFill>
                <a:srgbClr val="3366FF"/>
              </a:solidFill>
            </a:endParaRPr>
          </a:p>
        </p:txBody>
      </p:sp>
    </p:spTree>
    <p:extLst>
      <p:ext uri="{BB962C8B-B14F-4D97-AF65-F5344CB8AC3E}">
        <p14:creationId xmlns:p14="http://schemas.microsoft.com/office/powerpoint/2010/main" val="9300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a:extLst>
              <a:ext uri="{FF2B5EF4-FFF2-40B4-BE49-F238E27FC236}">
                <a16:creationId xmlns:a16="http://schemas.microsoft.com/office/drawing/2014/main" id="{B2C145AE-D727-96B1-A0FD-815B60989BB6}"/>
              </a:ext>
            </a:extLst>
          </p:cNvPr>
          <p:cNvSpPr/>
          <p:nvPr/>
        </p:nvSpPr>
        <p:spPr>
          <a:xfrm>
            <a:off x="335254" y="253017"/>
            <a:ext cx="5061001"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3.2</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阶广义</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sp>
        <p:nvSpPr>
          <p:cNvPr id="102" name="文本框 101">
            <a:extLst>
              <a:ext uri="{FF2B5EF4-FFF2-40B4-BE49-F238E27FC236}">
                <a16:creationId xmlns:a16="http://schemas.microsoft.com/office/drawing/2014/main" id="{B336F436-F92D-93E8-ED20-7B863FC0A383}"/>
              </a:ext>
            </a:extLst>
          </p:cNvPr>
          <p:cNvSpPr txBox="1"/>
          <p:nvPr/>
        </p:nvSpPr>
        <p:spPr>
          <a:xfrm>
            <a:off x="-1" y="1021966"/>
            <a:ext cx="5683045" cy="461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离散型</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阶广义</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Maxwell</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本构方程</a:t>
            </a:r>
          </a:p>
        </p:txBody>
      </p:sp>
      <p:sp>
        <p:nvSpPr>
          <p:cNvPr id="86" name="文本框 85">
            <a:extLst>
              <a:ext uri="{FF2B5EF4-FFF2-40B4-BE49-F238E27FC236}">
                <a16:creationId xmlns:a16="http://schemas.microsoft.com/office/drawing/2014/main" id="{7EA44153-9042-1CE5-149C-5FC4DDAE5A12}"/>
              </a:ext>
            </a:extLst>
          </p:cNvPr>
          <p:cNvSpPr txBox="1"/>
          <p:nvPr/>
        </p:nvSpPr>
        <p:spPr>
          <a:xfrm>
            <a:off x="162919" y="1483631"/>
            <a:ext cx="9089236" cy="400110"/>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根据各项同性假设，可得到离散型三维</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阶广义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模型本构：</a:t>
            </a:r>
          </a:p>
        </p:txBody>
      </p:sp>
      <p:graphicFrame>
        <p:nvGraphicFramePr>
          <p:cNvPr id="104" name="对象 103">
            <a:extLst>
              <a:ext uri="{FF2B5EF4-FFF2-40B4-BE49-F238E27FC236}">
                <a16:creationId xmlns:a16="http://schemas.microsoft.com/office/drawing/2014/main" id="{21740961-3372-5F3A-1FB9-0A8A349C84B3}"/>
              </a:ext>
            </a:extLst>
          </p:cNvPr>
          <p:cNvGraphicFramePr>
            <a:graphicFrameLocks noChangeAspect="1"/>
          </p:cNvGraphicFramePr>
          <p:nvPr>
            <p:extLst>
              <p:ext uri="{D42A27DB-BD31-4B8C-83A1-F6EECF244321}">
                <p14:modId xmlns:p14="http://schemas.microsoft.com/office/powerpoint/2010/main" val="3995344984"/>
              </p:ext>
            </p:extLst>
          </p:nvPr>
        </p:nvGraphicFramePr>
        <p:xfrm>
          <a:off x="843956" y="1999276"/>
          <a:ext cx="10007280" cy="1117440"/>
        </p:xfrm>
        <a:graphic>
          <a:graphicData uri="http://schemas.openxmlformats.org/presentationml/2006/ole">
            <mc:AlternateContent xmlns:mc="http://schemas.openxmlformats.org/markup-compatibility/2006">
              <mc:Choice xmlns:v="urn:schemas-microsoft-com:vml" Requires="v">
                <p:oleObj name="Equation" r:id="rId3" imgW="5003640" imgH="558720" progId="Equation.DSMT4">
                  <p:embed/>
                </p:oleObj>
              </mc:Choice>
              <mc:Fallback>
                <p:oleObj name="Equation" r:id="rId3" imgW="5003640" imgH="558720" progId="Equation.DSMT4">
                  <p:embed/>
                  <p:pic>
                    <p:nvPicPr>
                      <p:cNvPr id="5" name="对象 4">
                        <a:extLst>
                          <a:ext uri="{FF2B5EF4-FFF2-40B4-BE49-F238E27FC236}">
                            <a16:creationId xmlns:a16="http://schemas.microsoft.com/office/drawing/2014/main" id="{15B78F0C-4C93-F0F4-6D9C-471690DDA6E7}"/>
                          </a:ext>
                        </a:extLst>
                      </p:cNvPr>
                      <p:cNvPicPr/>
                      <p:nvPr/>
                    </p:nvPicPr>
                    <p:blipFill>
                      <a:blip r:embed="rId4"/>
                      <a:stretch>
                        <a:fillRect/>
                      </a:stretch>
                    </p:blipFill>
                    <p:spPr>
                      <a:xfrm>
                        <a:off x="843956" y="1999276"/>
                        <a:ext cx="10007280" cy="1117440"/>
                      </a:xfrm>
                      <a:prstGeom prst="rect">
                        <a:avLst/>
                      </a:prstGeom>
                    </p:spPr>
                  </p:pic>
                </p:oleObj>
              </mc:Fallback>
            </mc:AlternateContent>
          </a:graphicData>
        </a:graphic>
      </p:graphicFrame>
      <p:sp>
        <p:nvSpPr>
          <p:cNvPr id="88" name="文本框 87">
            <a:extLst>
              <a:ext uri="{FF2B5EF4-FFF2-40B4-BE49-F238E27FC236}">
                <a16:creationId xmlns:a16="http://schemas.microsoft.com/office/drawing/2014/main" id="{CD9D5A3D-994A-2457-DBCC-00210468E499}"/>
              </a:ext>
            </a:extLst>
          </p:cNvPr>
          <p:cNvSpPr txBox="1"/>
          <p:nvPr/>
        </p:nvSpPr>
        <p:spPr>
          <a:xfrm>
            <a:off x="214767" y="3142640"/>
            <a:ext cx="1267303" cy="369332"/>
          </a:xfrm>
          <a:prstGeom prst="rect">
            <a:avLst/>
          </a:prstGeom>
          <a:noFill/>
        </p:spPr>
        <p:txBody>
          <a:bodyPr wrap="square" rtlCol="0">
            <a:spAutoFit/>
          </a:bodyPr>
          <a:lstStyle/>
          <a:p>
            <a:r>
              <a:rPr lang="zh-CN" altLang="en-US" dirty="0"/>
              <a:t>其中：</a:t>
            </a:r>
          </a:p>
        </p:txBody>
      </p:sp>
      <p:graphicFrame>
        <p:nvGraphicFramePr>
          <p:cNvPr id="89" name="对象 88">
            <a:extLst>
              <a:ext uri="{FF2B5EF4-FFF2-40B4-BE49-F238E27FC236}">
                <a16:creationId xmlns:a16="http://schemas.microsoft.com/office/drawing/2014/main" id="{F9DA9B91-EB7C-BEA8-A5B1-003F1F595666}"/>
              </a:ext>
            </a:extLst>
          </p:cNvPr>
          <p:cNvGraphicFramePr>
            <a:graphicFrameLocks noChangeAspect="1"/>
          </p:cNvGraphicFramePr>
          <p:nvPr>
            <p:extLst>
              <p:ext uri="{D42A27DB-BD31-4B8C-83A1-F6EECF244321}">
                <p14:modId xmlns:p14="http://schemas.microsoft.com/office/powerpoint/2010/main" val="1875525022"/>
              </p:ext>
            </p:extLst>
          </p:nvPr>
        </p:nvGraphicFramePr>
        <p:xfrm>
          <a:off x="972211" y="3327306"/>
          <a:ext cx="3225600" cy="2793600"/>
        </p:xfrm>
        <a:graphic>
          <a:graphicData uri="http://schemas.openxmlformats.org/presentationml/2006/ole">
            <mc:AlternateContent xmlns:mc="http://schemas.openxmlformats.org/markup-compatibility/2006">
              <mc:Choice xmlns:v="urn:schemas-microsoft-com:vml" Requires="v">
                <p:oleObj name="Equation" r:id="rId5" imgW="1612800" imgH="1396800" progId="Equation.DSMT4">
                  <p:embed/>
                </p:oleObj>
              </mc:Choice>
              <mc:Fallback>
                <p:oleObj name="Equation" r:id="rId5" imgW="1612800" imgH="1396800" progId="Equation.DSMT4">
                  <p:embed/>
                  <p:pic>
                    <p:nvPicPr>
                      <p:cNvPr id="0" name=""/>
                      <p:cNvPicPr/>
                      <p:nvPr/>
                    </p:nvPicPr>
                    <p:blipFill>
                      <a:blip r:embed="rId6"/>
                      <a:stretch>
                        <a:fillRect/>
                      </a:stretch>
                    </p:blipFill>
                    <p:spPr>
                      <a:xfrm>
                        <a:off x="972211" y="3327306"/>
                        <a:ext cx="3225600" cy="2793600"/>
                      </a:xfrm>
                      <a:prstGeom prst="rect">
                        <a:avLst/>
                      </a:prstGeom>
                    </p:spPr>
                  </p:pic>
                </p:oleObj>
              </mc:Fallback>
            </mc:AlternateContent>
          </a:graphicData>
        </a:graphic>
      </p:graphicFrame>
      <p:graphicFrame>
        <p:nvGraphicFramePr>
          <p:cNvPr id="90" name="对象 89">
            <a:extLst>
              <a:ext uri="{FF2B5EF4-FFF2-40B4-BE49-F238E27FC236}">
                <a16:creationId xmlns:a16="http://schemas.microsoft.com/office/drawing/2014/main" id="{90385201-6474-5713-33EA-051E03C4310C}"/>
              </a:ext>
            </a:extLst>
          </p:cNvPr>
          <p:cNvGraphicFramePr>
            <a:graphicFrameLocks noChangeAspect="1"/>
          </p:cNvGraphicFramePr>
          <p:nvPr>
            <p:extLst>
              <p:ext uri="{D42A27DB-BD31-4B8C-83A1-F6EECF244321}">
                <p14:modId xmlns:p14="http://schemas.microsoft.com/office/powerpoint/2010/main" val="963967811"/>
              </p:ext>
            </p:extLst>
          </p:nvPr>
        </p:nvGraphicFramePr>
        <p:xfrm>
          <a:off x="4606463" y="3758551"/>
          <a:ext cx="6413158" cy="1931109"/>
        </p:xfrm>
        <a:graphic>
          <a:graphicData uri="http://schemas.openxmlformats.org/presentationml/2006/ole">
            <mc:AlternateContent xmlns:mc="http://schemas.openxmlformats.org/markup-compatibility/2006">
              <mc:Choice xmlns:v="urn:schemas-microsoft-com:vml" Requires="v">
                <p:oleObj name="Equation" r:id="rId7" imgW="6413158" imgH="1931109" progId="Equation.DSMT4">
                  <p:embed/>
                </p:oleObj>
              </mc:Choice>
              <mc:Fallback>
                <p:oleObj name="Equation" r:id="rId7" imgW="6413158" imgH="1931109" progId="Equation.DSMT4">
                  <p:embed/>
                  <p:pic>
                    <p:nvPicPr>
                      <p:cNvPr id="0" name=""/>
                      <p:cNvPicPr/>
                      <p:nvPr/>
                    </p:nvPicPr>
                    <p:blipFill>
                      <a:blip r:embed="rId8"/>
                      <a:stretch>
                        <a:fillRect/>
                      </a:stretch>
                    </p:blipFill>
                    <p:spPr>
                      <a:xfrm>
                        <a:off x="4606463" y="3758551"/>
                        <a:ext cx="6413158" cy="1931109"/>
                      </a:xfrm>
                      <a:prstGeom prst="rect">
                        <a:avLst/>
                      </a:prstGeom>
                    </p:spPr>
                  </p:pic>
                </p:oleObj>
              </mc:Fallback>
            </mc:AlternateContent>
          </a:graphicData>
        </a:graphic>
      </p:graphicFrame>
    </p:spTree>
    <p:extLst>
      <p:ext uri="{BB962C8B-B14F-4D97-AF65-F5344CB8AC3E}">
        <p14:creationId xmlns:p14="http://schemas.microsoft.com/office/powerpoint/2010/main" val="199493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8B1918-A472-21BB-7375-F85F167ED900}"/>
              </a:ext>
            </a:extLst>
          </p:cNvPr>
          <p:cNvSpPr/>
          <p:nvPr/>
        </p:nvSpPr>
        <p:spPr>
          <a:xfrm>
            <a:off x="335254" y="253017"/>
            <a:ext cx="3392275"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3.3</a:t>
            </a:r>
            <a:r>
              <a:rPr lang="zh-CN" altLang="en-US" sz="3200" b="1" kern="0" dirty="0">
                <a:solidFill>
                  <a:srgbClr val="006199"/>
                </a:solidFill>
                <a:latin typeface="微软雅黑" panose="020B0503020204020204" pitchFamily="34" charset="-122"/>
                <a:ea typeface="微软雅黑" panose="020B0503020204020204" pitchFamily="34" charset="-122"/>
              </a:rPr>
              <a:t> 实验数据拟合</a:t>
            </a:r>
          </a:p>
        </p:txBody>
      </p:sp>
      <p:sp>
        <p:nvSpPr>
          <p:cNvPr id="11" name="文本框 10">
            <a:extLst>
              <a:ext uri="{FF2B5EF4-FFF2-40B4-BE49-F238E27FC236}">
                <a16:creationId xmlns:a16="http://schemas.microsoft.com/office/drawing/2014/main" id="{AC6632AB-5D4B-A81E-595E-D90ACB0A78D9}"/>
              </a:ext>
            </a:extLst>
          </p:cNvPr>
          <p:cNvSpPr txBox="1"/>
          <p:nvPr/>
        </p:nvSpPr>
        <p:spPr>
          <a:xfrm>
            <a:off x="-1" y="1021966"/>
            <a:ext cx="2491991" cy="461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参数优化</a:t>
            </a:r>
          </a:p>
        </p:txBody>
      </p:sp>
      <p:sp>
        <p:nvSpPr>
          <p:cNvPr id="7" name="文本框 6">
            <a:extLst>
              <a:ext uri="{FF2B5EF4-FFF2-40B4-BE49-F238E27FC236}">
                <a16:creationId xmlns:a16="http://schemas.microsoft.com/office/drawing/2014/main" id="{B82B5B11-25A4-F2CB-0F3A-1D9E9669BB65}"/>
              </a:ext>
            </a:extLst>
          </p:cNvPr>
          <p:cNvSpPr txBox="1"/>
          <p:nvPr/>
        </p:nvSpPr>
        <p:spPr>
          <a:xfrm>
            <a:off x="0" y="1477899"/>
            <a:ext cx="609935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目标函数</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设为拟合曲线与实验数据之间的</a:t>
            </a:r>
            <a:r>
              <a:rPr lang="zh-CN" altLang="en-US" sz="2000" dirty="0">
                <a:solidFill>
                  <a:srgbClr val="FF0000"/>
                </a:solidFill>
                <a:latin typeface="微软雅黑" panose="020B0503020204020204" pitchFamily="34" charset="-122"/>
                <a:ea typeface="微软雅黑" panose="020B0503020204020204" pitchFamily="34" charset="-122"/>
              </a:rPr>
              <a:t>方差</a:t>
            </a:r>
          </a:p>
        </p:txBody>
      </p:sp>
      <p:sp>
        <p:nvSpPr>
          <p:cNvPr id="13" name="文本框 12">
            <a:extLst>
              <a:ext uri="{FF2B5EF4-FFF2-40B4-BE49-F238E27FC236}">
                <a16:creationId xmlns:a16="http://schemas.microsoft.com/office/drawing/2014/main" id="{BE7806E7-8F90-D093-2506-B4268D6C3245}"/>
              </a:ext>
            </a:extLst>
          </p:cNvPr>
          <p:cNvSpPr txBox="1"/>
          <p:nvPr/>
        </p:nvSpPr>
        <p:spPr>
          <a:xfrm>
            <a:off x="0" y="3328724"/>
            <a:ext cx="150725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约束条件：</a:t>
            </a:r>
          </a:p>
        </p:txBody>
      </p:sp>
      <p:graphicFrame>
        <p:nvGraphicFramePr>
          <p:cNvPr id="15" name="对象 14">
            <a:extLst>
              <a:ext uri="{FF2B5EF4-FFF2-40B4-BE49-F238E27FC236}">
                <a16:creationId xmlns:a16="http://schemas.microsoft.com/office/drawing/2014/main" id="{39C9E4DE-ACE1-D1A9-9645-8F273B26D97C}"/>
              </a:ext>
            </a:extLst>
          </p:cNvPr>
          <p:cNvGraphicFramePr>
            <a:graphicFrameLocks noChangeAspect="1"/>
          </p:cNvGraphicFramePr>
          <p:nvPr>
            <p:extLst>
              <p:ext uri="{D42A27DB-BD31-4B8C-83A1-F6EECF244321}">
                <p14:modId xmlns:p14="http://schemas.microsoft.com/office/powerpoint/2010/main" val="1409902081"/>
              </p:ext>
            </p:extLst>
          </p:nvPr>
        </p:nvGraphicFramePr>
        <p:xfrm>
          <a:off x="921099" y="1988812"/>
          <a:ext cx="3962160" cy="1218960"/>
        </p:xfrm>
        <a:graphic>
          <a:graphicData uri="http://schemas.openxmlformats.org/presentationml/2006/ole">
            <mc:AlternateContent xmlns:mc="http://schemas.openxmlformats.org/markup-compatibility/2006">
              <mc:Choice xmlns:v="urn:schemas-microsoft-com:vml" Requires="v">
                <p:oleObj name="Equation" r:id="rId3" imgW="1981080" imgH="609480" progId="Equation.DSMT4">
                  <p:embed/>
                </p:oleObj>
              </mc:Choice>
              <mc:Fallback>
                <p:oleObj name="Equation" r:id="rId3" imgW="1981080" imgH="609480" progId="Equation.DSMT4">
                  <p:embed/>
                  <p:pic>
                    <p:nvPicPr>
                      <p:cNvPr id="0" name=""/>
                      <p:cNvPicPr/>
                      <p:nvPr/>
                    </p:nvPicPr>
                    <p:blipFill>
                      <a:blip r:embed="rId4"/>
                      <a:stretch>
                        <a:fillRect/>
                      </a:stretch>
                    </p:blipFill>
                    <p:spPr>
                      <a:xfrm>
                        <a:off x="921099" y="1988812"/>
                        <a:ext cx="3962160" cy="121896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9EA2C9D3-2803-5826-9ABA-A7F87296AC2B}"/>
              </a:ext>
            </a:extLst>
          </p:cNvPr>
          <p:cNvGraphicFramePr>
            <a:graphicFrameLocks noChangeAspect="1"/>
          </p:cNvGraphicFramePr>
          <p:nvPr>
            <p:extLst>
              <p:ext uri="{D42A27DB-BD31-4B8C-83A1-F6EECF244321}">
                <p14:modId xmlns:p14="http://schemas.microsoft.com/office/powerpoint/2010/main" val="2646779276"/>
              </p:ext>
            </p:extLst>
          </p:nvPr>
        </p:nvGraphicFramePr>
        <p:xfrm>
          <a:off x="2496099" y="3929314"/>
          <a:ext cx="812160" cy="482400"/>
        </p:xfrm>
        <a:graphic>
          <a:graphicData uri="http://schemas.openxmlformats.org/presentationml/2006/ole">
            <mc:AlternateContent xmlns:mc="http://schemas.openxmlformats.org/markup-compatibility/2006">
              <mc:Choice xmlns:v="urn:schemas-microsoft-com:vml" Requires="v">
                <p:oleObj name="Equation" r:id="rId5" imgW="406080" imgH="241200" progId="Equation.DSMT4">
                  <p:embed/>
                </p:oleObj>
              </mc:Choice>
              <mc:Fallback>
                <p:oleObj name="Equation" r:id="rId5" imgW="406080" imgH="241200" progId="Equation.DSMT4">
                  <p:embed/>
                  <p:pic>
                    <p:nvPicPr>
                      <p:cNvPr id="0" name=""/>
                      <p:cNvPicPr/>
                      <p:nvPr/>
                    </p:nvPicPr>
                    <p:blipFill>
                      <a:blip r:embed="rId6"/>
                      <a:stretch>
                        <a:fillRect/>
                      </a:stretch>
                    </p:blipFill>
                    <p:spPr>
                      <a:xfrm>
                        <a:off x="2496099" y="3929314"/>
                        <a:ext cx="812160" cy="482400"/>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0B70BE10-7F07-DCA8-CE84-618E61B1F31D}"/>
              </a:ext>
            </a:extLst>
          </p:cNvPr>
          <p:cNvSpPr txBox="1"/>
          <p:nvPr/>
        </p:nvSpPr>
        <p:spPr>
          <a:xfrm>
            <a:off x="0" y="4612193"/>
            <a:ext cx="167807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罚函数：</a:t>
            </a:r>
          </a:p>
        </p:txBody>
      </p:sp>
      <p:graphicFrame>
        <p:nvGraphicFramePr>
          <p:cNvPr id="20" name="对象 19">
            <a:extLst>
              <a:ext uri="{FF2B5EF4-FFF2-40B4-BE49-F238E27FC236}">
                <a16:creationId xmlns:a16="http://schemas.microsoft.com/office/drawing/2014/main" id="{28880519-505E-F636-CD6E-9B8940955E49}"/>
              </a:ext>
            </a:extLst>
          </p:cNvPr>
          <p:cNvGraphicFramePr>
            <a:graphicFrameLocks noChangeAspect="1"/>
          </p:cNvGraphicFramePr>
          <p:nvPr>
            <p:extLst>
              <p:ext uri="{D42A27DB-BD31-4B8C-83A1-F6EECF244321}">
                <p14:modId xmlns:p14="http://schemas.microsoft.com/office/powerpoint/2010/main" val="2417851842"/>
              </p:ext>
            </p:extLst>
          </p:nvPr>
        </p:nvGraphicFramePr>
        <p:xfrm>
          <a:off x="1454619" y="5133255"/>
          <a:ext cx="2895120" cy="888480"/>
        </p:xfrm>
        <a:graphic>
          <a:graphicData uri="http://schemas.openxmlformats.org/presentationml/2006/ole">
            <mc:AlternateContent xmlns:mc="http://schemas.openxmlformats.org/markup-compatibility/2006">
              <mc:Choice xmlns:v="urn:schemas-microsoft-com:vml" Requires="v">
                <p:oleObj name="Equation" r:id="rId7" imgW="1447560" imgH="444240" progId="Equation.DSMT4">
                  <p:embed/>
                </p:oleObj>
              </mc:Choice>
              <mc:Fallback>
                <p:oleObj name="Equation" r:id="rId7" imgW="1447560" imgH="444240" progId="Equation.DSMT4">
                  <p:embed/>
                  <p:pic>
                    <p:nvPicPr>
                      <p:cNvPr id="0" name=""/>
                      <p:cNvPicPr/>
                      <p:nvPr/>
                    </p:nvPicPr>
                    <p:blipFill>
                      <a:blip r:embed="rId8"/>
                      <a:stretch>
                        <a:fillRect/>
                      </a:stretch>
                    </p:blipFill>
                    <p:spPr>
                      <a:xfrm>
                        <a:off x="1454619" y="5133255"/>
                        <a:ext cx="2895120" cy="888480"/>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2D86AD25-C49D-7679-298E-39ADA75D60AC}"/>
              </a:ext>
            </a:extLst>
          </p:cNvPr>
          <p:cNvSpPr txBox="1"/>
          <p:nvPr/>
        </p:nvSpPr>
        <p:spPr>
          <a:xfrm>
            <a:off x="6172197" y="2790638"/>
            <a:ext cx="1229032" cy="400110"/>
          </a:xfrm>
          <a:prstGeom prst="rect">
            <a:avLst/>
          </a:prstGeom>
          <a:noFill/>
          <a:ln>
            <a:solidFill>
              <a:schemeClr val="tx1"/>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优化函数：</a:t>
            </a:r>
          </a:p>
        </p:txBody>
      </p:sp>
      <p:graphicFrame>
        <p:nvGraphicFramePr>
          <p:cNvPr id="22" name="对象 21">
            <a:extLst>
              <a:ext uri="{FF2B5EF4-FFF2-40B4-BE49-F238E27FC236}">
                <a16:creationId xmlns:a16="http://schemas.microsoft.com/office/drawing/2014/main" id="{CE6BF3FB-7A99-287B-940E-4C86830E28E6}"/>
              </a:ext>
            </a:extLst>
          </p:cNvPr>
          <p:cNvGraphicFramePr>
            <a:graphicFrameLocks noChangeAspect="1"/>
          </p:cNvGraphicFramePr>
          <p:nvPr>
            <p:extLst>
              <p:ext uri="{D42A27DB-BD31-4B8C-83A1-F6EECF244321}">
                <p14:modId xmlns:p14="http://schemas.microsoft.com/office/powerpoint/2010/main" val="3511465349"/>
              </p:ext>
            </p:extLst>
          </p:nvPr>
        </p:nvGraphicFramePr>
        <p:xfrm>
          <a:off x="6748718" y="2181945"/>
          <a:ext cx="3352320" cy="507600"/>
        </p:xfrm>
        <a:graphic>
          <a:graphicData uri="http://schemas.openxmlformats.org/presentationml/2006/ole">
            <mc:AlternateContent xmlns:mc="http://schemas.openxmlformats.org/markup-compatibility/2006">
              <mc:Choice xmlns:v="urn:schemas-microsoft-com:vml" Requires="v">
                <p:oleObj name="Equation" r:id="rId9" imgW="1676160" imgH="253800" progId="Equation.DSMT4">
                  <p:embed/>
                </p:oleObj>
              </mc:Choice>
              <mc:Fallback>
                <p:oleObj name="Equation" r:id="rId9" imgW="1676160" imgH="253800" progId="Equation.DSMT4">
                  <p:embed/>
                  <p:pic>
                    <p:nvPicPr>
                      <p:cNvPr id="0" name=""/>
                      <p:cNvPicPr/>
                      <p:nvPr/>
                    </p:nvPicPr>
                    <p:blipFill>
                      <a:blip r:embed="rId10"/>
                      <a:stretch>
                        <a:fillRect/>
                      </a:stretch>
                    </p:blipFill>
                    <p:spPr>
                      <a:xfrm>
                        <a:off x="6748718" y="2181945"/>
                        <a:ext cx="3352320" cy="5076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3FC6A40A-DDC0-1831-5437-467F7A5CC1E3}"/>
              </a:ext>
            </a:extLst>
          </p:cNvPr>
          <p:cNvGraphicFramePr>
            <a:graphicFrameLocks noChangeAspect="1"/>
          </p:cNvGraphicFramePr>
          <p:nvPr>
            <p:extLst>
              <p:ext uri="{D42A27DB-BD31-4B8C-83A1-F6EECF244321}">
                <p14:modId xmlns:p14="http://schemas.microsoft.com/office/powerpoint/2010/main" val="2530968899"/>
              </p:ext>
            </p:extLst>
          </p:nvPr>
        </p:nvGraphicFramePr>
        <p:xfrm>
          <a:off x="6964718" y="3045832"/>
          <a:ext cx="2920320" cy="964800"/>
        </p:xfrm>
        <a:graphic>
          <a:graphicData uri="http://schemas.openxmlformats.org/presentationml/2006/ole">
            <mc:AlternateContent xmlns:mc="http://schemas.openxmlformats.org/markup-compatibility/2006">
              <mc:Choice xmlns:v="urn:schemas-microsoft-com:vml" Requires="v">
                <p:oleObj name="Equation" r:id="rId11" imgW="1460160" imgH="482400" progId="Equation.DSMT4">
                  <p:embed/>
                </p:oleObj>
              </mc:Choice>
              <mc:Fallback>
                <p:oleObj name="Equation" r:id="rId11" imgW="1460160" imgH="482400" progId="Equation.DSMT4">
                  <p:embed/>
                  <p:pic>
                    <p:nvPicPr>
                      <p:cNvPr id="0" name=""/>
                      <p:cNvPicPr/>
                      <p:nvPr/>
                    </p:nvPicPr>
                    <p:blipFill>
                      <a:blip r:embed="rId12"/>
                      <a:stretch>
                        <a:fillRect/>
                      </a:stretch>
                    </p:blipFill>
                    <p:spPr>
                      <a:xfrm>
                        <a:off x="6964718" y="3045832"/>
                        <a:ext cx="2920320" cy="964800"/>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AB4E1AFB-D7FF-F87A-3B32-F1ED13924E73}"/>
              </a:ext>
            </a:extLst>
          </p:cNvPr>
          <p:cNvSpPr txBox="1"/>
          <p:nvPr/>
        </p:nvSpPr>
        <p:spPr>
          <a:xfrm>
            <a:off x="6172197" y="1477899"/>
            <a:ext cx="366743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取一个特别大的</a:t>
            </a:r>
            <a:r>
              <a:rPr lang="zh-CN" altLang="en-US" sz="2000" dirty="0">
                <a:solidFill>
                  <a:srgbClr val="FF0000"/>
                </a:solidFill>
                <a:latin typeface="微软雅黑" panose="020B0503020204020204" pitchFamily="34" charset="-122"/>
                <a:ea typeface="微软雅黑" panose="020B0503020204020204" pitchFamily="34" charset="-122"/>
              </a:rPr>
              <a:t>惩罚系数</a:t>
            </a:r>
            <a:r>
              <a:rPr lang="zh-CN" altLang="en-US" sz="2000" dirty="0">
                <a:latin typeface="微软雅黑" panose="020B0503020204020204" pitchFamily="34" charset="-122"/>
                <a:ea typeface="微软雅黑" panose="020B0503020204020204" pitchFamily="34" charset="-122"/>
              </a:rPr>
              <a:t>，令：</a:t>
            </a:r>
          </a:p>
        </p:txBody>
      </p:sp>
      <p:sp>
        <p:nvSpPr>
          <p:cNvPr id="25" name="文本框 24">
            <a:extLst>
              <a:ext uri="{FF2B5EF4-FFF2-40B4-BE49-F238E27FC236}">
                <a16:creationId xmlns:a16="http://schemas.microsoft.com/office/drawing/2014/main" id="{13C2161C-3A99-804A-33E7-204DE4A35D19}"/>
              </a:ext>
            </a:extLst>
          </p:cNvPr>
          <p:cNvSpPr txBox="1"/>
          <p:nvPr/>
        </p:nvSpPr>
        <p:spPr>
          <a:xfrm>
            <a:off x="6765404" y="4933200"/>
            <a:ext cx="2621322" cy="400110"/>
          </a:xfrm>
          <a:prstGeom prst="rect">
            <a:avLst/>
          </a:prstGeom>
          <a:solidFill>
            <a:schemeClr val="accent1"/>
          </a:solidFill>
          <a:ln>
            <a:solidFill>
              <a:schemeClr val="accent1">
                <a:shade val="50000"/>
              </a:schemeClr>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参数优化模组</a:t>
            </a:r>
          </a:p>
        </p:txBody>
      </p:sp>
      <p:grpSp>
        <p:nvGrpSpPr>
          <p:cNvPr id="28" name="组合 27">
            <a:extLst>
              <a:ext uri="{FF2B5EF4-FFF2-40B4-BE49-F238E27FC236}">
                <a16:creationId xmlns:a16="http://schemas.microsoft.com/office/drawing/2014/main" id="{F944D43E-CD89-6B71-2CA3-EDD7D8921A09}"/>
              </a:ext>
            </a:extLst>
          </p:cNvPr>
          <p:cNvGrpSpPr/>
          <p:nvPr/>
        </p:nvGrpSpPr>
        <p:grpSpPr>
          <a:xfrm>
            <a:off x="7952198" y="4366919"/>
            <a:ext cx="945361" cy="400110"/>
            <a:chOff x="7617029" y="4552375"/>
            <a:chExt cx="945361" cy="400110"/>
          </a:xfrm>
        </p:grpSpPr>
        <p:sp>
          <p:nvSpPr>
            <p:cNvPr id="26" name="箭头: 右 25">
              <a:extLst>
                <a:ext uri="{FF2B5EF4-FFF2-40B4-BE49-F238E27FC236}">
                  <a16:creationId xmlns:a16="http://schemas.microsoft.com/office/drawing/2014/main" id="{BE6D9453-5898-AF71-1B16-97DA97C43029}"/>
                </a:ext>
              </a:extLst>
            </p:cNvPr>
            <p:cNvSpPr/>
            <p:nvPr/>
          </p:nvSpPr>
          <p:spPr>
            <a:xfrm rot="5400000">
              <a:off x="7560896" y="4648618"/>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45BA8F3-1EBB-8AC9-064F-7082319B866E}"/>
                </a:ext>
              </a:extLst>
            </p:cNvPr>
            <p:cNvSpPr txBox="1"/>
            <p:nvPr/>
          </p:nvSpPr>
          <p:spPr>
            <a:xfrm>
              <a:off x="7864763" y="4552375"/>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导入</a:t>
              </a:r>
            </a:p>
          </p:txBody>
        </p:sp>
      </p:grpSp>
      <p:grpSp>
        <p:nvGrpSpPr>
          <p:cNvPr id="29" name="组合 28">
            <a:extLst>
              <a:ext uri="{FF2B5EF4-FFF2-40B4-BE49-F238E27FC236}">
                <a16:creationId xmlns:a16="http://schemas.microsoft.com/office/drawing/2014/main" id="{B644A4E6-6527-1BFC-7D7E-A906A18F86B0}"/>
              </a:ext>
            </a:extLst>
          </p:cNvPr>
          <p:cNvGrpSpPr/>
          <p:nvPr/>
        </p:nvGrpSpPr>
        <p:grpSpPr>
          <a:xfrm>
            <a:off x="7952198" y="5446594"/>
            <a:ext cx="945361" cy="400110"/>
            <a:chOff x="7617029" y="4552375"/>
            <a:chExt cx="945361" cy="400110"/>
          </a:xfrm>
        </p:grpSpPr>
        <p:sp>
          <p:nvSpPr>
            <p:cNvPr id="30" name="箭头: 右 29">
              <a:extLst>
                <a:ext uri="{FF2B5EF4-FFF2-40B4-BE49-F238E27FC236}">
                  <a16:creationId xmlns:a16="http://schemas.microsoft.com/office/drawing/2014/main" id="{A71D4FA6-8FEF-EDF7-B433-5A77C4706AD8}"/>
                </a:ext>
              </a:extLst>
            </p:cNvPr>
            <p:cNvSpPr/>
            <p:nvPr/>
          </p:nvSpPr>
          <p:spPr>
            <a:xfrm rot="5400000">
              <a:off x="7560896" y="4648618"/>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D1CD75A8-01BF-F50F-6F0D-7A79B1CC9FEE}"/>
                </a:ext>
              </a:extLst>
            </p:cNvPr>
            <p:cNvSpPr txBox="1"/>
            <p:nvPr/>
          </p:nvSpPr>
          <p:spPr>
            <a:xfrm>
              <a:off x="7864763" y="4552375"/>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输出</a:t>
              </a:r>
            </a:p>
          </p:txBody>
        </p:sp>
      </p:grpSp>
      <p:sp>
        <p:nvSpPr>
          <p:cNvPr id="32" name="文本框 31">
            <a:extLst>
              <a:ext uri="{FF2B5EF4-FFF2-40B4-BE49-F238E27FC236}">
                <a16:creationId xmlns:a16="http://schemas.microsoft.com/office/drawing/2014/main" id="{89FA4AB6-35D5-2CDC-85F8-AC92063DFDE4}"/>
              </a:ext>
            </a:extLst>
          </p:cNvPr>
          <p:cNvSpPr txBox="1"/>
          <p:nvPr/>
        </p:nvSpPr>
        <p:spPr>
          <a:xfrm>
            <a:off x="7075922" y="5959988"/>
            <a:ext cx="2000286" cy="400110"/>
          </a:xfrm>
          <a:prstGeom prst="rect">
            <a:avLst/>
          </a:prstGeom>
          <a:solidFill>
            <a:schemeClr val="accent1"/>
          </a:solidFill>
          <a:ln>
            <a:solidFill>
              <a:schemeClr val="accent1">
                <a:shade val="50000"/>
              </a:schemeClr>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最优化材料参数</a:t>
            </a:r>
          </a:p>
        </p:txBody>
      </p:sp>
    </p:spTree>
    <p:extLst>
      <p:ext uri="{BB962C8B-B14F-4D97-AF65-F5344CB8AC3E}">
        <p14:creationId xmlns:p14="http://schemas.microsoft.com/office/powerpoint/2010/main" val="30685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54" y="253017"/>
            <a:ext cx="2571538"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2.1</a:t>
            </a:r>
            <a:r>
              <a:rPr lang="zh-CN" altLang="en-US" sz="3200" b="1" kern="0" dirty="0">
                <a:solidFill>
                  <a:srgbClr val="006199"/>
                </a:solidFill>
                <a:latin typeface="微软雅黑" panose="020B0503020204020204" pitchFamily="34" charset="-122"/>
                <a:ea typeface="微软雅黑" panose="020B0503020204020204" pitchFamily="34" charset="-122"/>
              </a:rPr>
              <a:t> 基础元件</a:t>
            </a:r>
          </a:p>
        </p:txBody>
      </p:sp>
      <p:sp>
        <p:nvSpPr>
          <p:cNvPr id="105" name="文本框 104">
            <a:extLst>
              <a:ext uri="{FF2B5EF4-FFF2-40B4-BE49-F238E27FC236}">
                <a16:creationId xmlns:a16="http://schemas.microsoft.com/office/drawing/2014/main" id="{5DAEDA36-198A-D2A3-FDF9-4A16D3A8D657}"/>
              </a:ext>
            </a:extLst>
          </p:cNvPr>
          <p:cNvSpPr txBox="1"/>
          <p:nvPr/>
        </p:nvSpPr>
        <p:spPr>
          <a:xfrm>
            <a:off x="1139355" y="4194353"/>
            <a:ext cx="4425282" cy="400110"/>
          </a:xfrm>
          <a:prstGeom prst="rect">
            <a:avLst/>
          </a:prstGeom>
          <a:noFill/>
          <a:ln>
            <a:noFill/>
          </a:ln>
        </p:spPr>
        <p:txBody>
          <a:bodyPr wrap="squar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b="0" dirty="0"/>
              <a:t>弹性元件用</a:t>
            </a:r>
            <a:r>
              <a:rPr lang="zh-CN" altLang="en-US" b="0" dirty="0">
                <a:solidFill>
                  <a:srgbClr val="FF0000"/>
                </a:solidFill>
              </a:rPr>
              <a:t>弹簧</a:t>
            </a:r>
            <a:r>
              <a:rPr lang="zh-CN" altLang="en-US" b="0" dirty="0"/>
              <a:t>表示，服从</a:t>
            </a:r>
            <a:r>
              <a:rPr lang="zh-CN" altLang="en-US" b="0" dirty="0">
                <a:solidFill>
                  <a:srgbClr val="FF0000"/>
                </a:solidFill>
              </a:rPr>
              <a:t>胡克定律</a:t>
            </a:r>
          </a:p>
        </p:txBody>
      </p:sp>
      <p:sp>
        <p:nvSpPr>
          <p:cNvPr id="106" name="文本框 105">
            <a:extLst>
              <a:ext uri="{FF2B5EF4-FFF2-40B4-BE49-F238E27FC236}">
                <a16:creationId xmlns:a16="http://schemas.microsoft.com/office/drawing/2014/main" id="{6CDDED19-FD04-E70C-8EE4-A5629F530299}"/>
              </a:ext>
            </a:extLst>
          </p:cNvPr>
          <p:cNvSpPr txBox="1"/>
          <p:nvPr/>
        </p:nvSpPr>
        <p:spPr>
          <a:xfrm>
            <a:off x="6448602" y="4194353"/>
            <a:ext cx="4862235" cy="400110"/>
          </a:xfrm>
          <a:prstGeom prst="rect">
            <a:avLst/>
          </a:prstGeom>
          <a:noFill/>
          <a:ln>
            <a:noFill/>
          </a:ln>
        </p:spPr>
        <p:txBody>
          <a:bodyPr wrap="square" rtlCol="0">
            <a:spAutoFit/>
          </a:bodyPr>
          <a:lstStyle>
            <a:defPPr>
              <a:defRPr lang="zh-CN"/>
            </a:defPPr>
            <a:lvl1pPr>
              <a:defRPr sz="2000" b="0">
                <a:latin typeface="微软雅黑" panose="020B0503020204020204" pitchFamily="34" charset="-122"/>
                <a:ea typeface="微软雅黑" panose="020B0503020204020204" pitchFamily="34" charset="-122"/>
              </a:defRPr>
            </a:lvl1pPr>
          </a:lstStyle>
          <a:p>
            <a:r>
              <a:rPr lang="zh-CN" altLang="en-US" dirty="0"/>
              <a:t>粘性元件用</a:t>
            </a:r>
            <a:r>
              <a:rPr lang="zh-CN" altLang="en-US" dirty="0">
                <a:solidFill>
                  <a:srgbClr val="FF0000"/>
                </a:solidFill>
              </a:rPr>
              <a:t>粘壶</a:t>
            </a:r>
            <a:r>
              <a:rPr lang="zh-CN" altLang="en-US" dirty="0"/>
              <a:t>表示，服从</a:t>
            </a:r>
            <a:r>
              <a:rPr lang="zh-CN" altLang="en-US" dirty="0">
                <a:solidFill>
                  <a:srgbClr val="FF0000"/>
                </a:solidFill>
              </a:rPr>
              <a:t>牛顿粘性定律</a:t>
            </a:r>
          </a:p>
        </p:txBody>
      </p:sp>
      <p:grpSp>
        <p:nvGrpSpPr>
          <p:cNvPr id="6" name="组合 5">
            <a:extLst>
              <a:ext uri="{FF2B5EF4-FFF2-40B4-BE49-F238E27FC236}">
                <a16:creationId xmlns:a16="http://schemas.microsoft.com/office/drawing/2014/main" id="{15AB1D8B-950C-3F72-8218-0A53932E9C12}"/>
              </a:ext>
            </a:extLst>
          </p:cNvPr>
          <p:cNvGrpSpPr/>
          <p:nvPr/>
        </p:nvGrpSpPr>
        <p:grpSpPr>
          <a:xfrm>
            <a:off x="2104364" y="2638243"/>
            <a:ext cx="2477312" cy="838116"/>
            <a:chOff x="1618938" y="1867957"/>
            <a:chExt cx="2477312" cy="838116"/>
          </a:xfrm>
        </p:grpSpPr>
        <p:graphicFrame>
          <p:nvGraphicFramePr>
            <p:cNvPr id="13" name="对象 12">
              <a:extLst>
                <a:ext uri="{FF2B5EF4-FFF2-40B4-BE49-F238E27FC236}">
                  <a16:creationId xmlns:a16="http://schemas.microsoft.com/office/drawing/2014/main" id="{24A53A57-695B-2BE6-EFA7-6A12603E7A07}"/>
                </a:ext>
              </a:extLst>
            </p:cNvPr>
            <p:cNvGraphicFramePr>
              <a:graphicFrameLocks noChangeAspect="1"/>
            </p:cNvGraphicFramePr>
            <p:nvPr/>
          </p:nvGraphicFramePr>
          <p:xfrm>
            <a:off x="2205404" y="1867957"/>
            <a:ext cx="381000" cy="411163"/>
          </p:xfrm>
          <a:graphic>
            <a:graphicData uri="http://schemas.openxmlformats.org/presentationml/2006/ole">
              <mc:AlternateContent xmlns:mc="http://schemas.openxmlformats.org/markup-compatibility/2006">
                <mc:Choice xmlns:v="urn:schemas-microsoft-com:vml" Requires="v">
                  <p:oleObj name="Equation" r:id="rId3" imgW="381268" imgH="411495" progId="Equation.DSMT4">
                    <p:embed/>
                  </p:oleObj>
                </mc:Choice>
                <mc:Fallback>
                  <p:oleObj name="Equation" r:id="rId3" imgW="381268" imgH="411495" progId="Equation.DSMT4">
                    <p:embed/>
                    <p:pic>
                      <p:nvPicPr>
                        <p:cNvPr id="13" name="对象 12">
                          <a:extLst>
                            <a:ext uri="{FF2B5EF4-FFF2-40B4-BE49-F238E27FC236}">
                              <a16:creationId xmlns:a16="http://schemas.microsoft.com/office/drawing/2014/main" id="{24A53A57-695B-2BE6-EFA7-6A12603E7A07}"/>
                            </a:ext>
                          </a:extLst>
                        </p:cNvPr>
                        <p:cNvPicPr/>
                        <p:nvPr/>
                      </p:nvPicPr>
                      <p:blipFill>
                        <a:blip r:embed="rId4"/>
                        <a:stretch>
                          <a:fillRect/>
                        </a:stretch>
                      </p:blipFill>
                      <p:spPr>
                        <a:xfrm>
                          <a:off x="2205404" y="1867957"/>
                          <a:ext cx="381000" cy="411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D3F538A-5321-EFF7-C5FF-A2B32244F1B8}"/>
                </a:ext>
              </a:extLst>
            </p:cNvPr>
            <p:cNvGraphicFramePr>
              <a:graphicFrameLocks noChangeAspect="1"/>
            </p:cNvGraphicFramePr>
            <p:nvPr/>
          </p:nvGraphicFramePr>
          <p:xfrm>
            <a:off x="3375525" y="2298086"/>
            <a:ext cx="720725" cy="407987"/>
          </p:xfrm>
          <a:graphic>
            <a:graphicData uri="http://schemas.openxmlformats.org/presentationml/2006/ole">
              <mc:AlternateContent xmlns:mc="http://schemas.openxmlformats.org/markup-compatibility/2006">
                <mc:Choice xmlns:v="urn:schemas-microsoft-com:vml" Requires="v">
                  <p:oleObj name="Equation" r:id="rId5" imgW="721134" imgH="408615" progId="Equation.DSMT4">
                    <p:embed/>
                  </p:oleObj>
                </mc:Choice>
                <mc:Fallback>
                  <p:oleObj name="Equation" r:id="rId5" imgW="721134" imgH="408615" progId="Equation.DSMT4">
                    <p:embed/>
                    <p:pic>
                      <p:nvPicPr>
                        <p:cNvPr id="10" name="对象 9">
                          <a:extLst>
                            <a:ext uri="{FF2B5EF4-FFF2-40B4-BE49-F238E27FC236}">
                              <a16:creationId xmlns:a16="http://schemas.microsoft.com/office/drawing/2014/main" id="{ED3F538A-5321-EFF7-C5FF-A2B32244F1B8}"/>
                            </a:ext>
                          </a:extLst>
                        </p:cNvPr>
                        <p:cNvPicPr/>
                        <p:nvPr/>
                      </p:nvPicPr>
                      <p:blipFill>
                        <a:blip r:embed="rId6"/>
                        <a:stretch>
                          <a:fillRect/>
                        </a:stretch>
                      </p:blipFill>
                      <p:spPr>
                        <a:xfrm>
                          <a:off x="3375525" y="2298086"/>
                          <a:ext cx="720725" cy="407987"/>
                        </a:xfrm>
                        <a:prstGeom prst="rect">
                          <a:avLst/>
                        </a:prstGeom>
                      </p:spPr>
                    </p:pic>
                  </p:oleObj>
                </mc:Fallback>
              </mc:AlternateContent>
            </a:graphicData>
          </a:graphic>
        </p:graphicFrame>
        <p:grpSp>
          <p:nvGrpSpPr>
            <p:cNvPr id="65" name="组合 64">
              <a:extLst>
                <a:ext uri="{FF2B5EF4-FFF2-40B4-BE49-F238E27FC236}">
                  <a16:creationId xmlns:a16="http://schemas.microsoft.com/office/drawing/2014/main" id="{10DCDAF1-3E4E-06DF-AE82-00298A1F3D37}"/>
                </a:ext>
              </a:extLst>
            </p:cNvPr>
            <p:cNvGrpSpPr/>
            <p:nvPr/>
          </p:nvGrpSpPr>
          <p:grpSpPr>
            <a:xfrm>
              <a:off x="1618938" y="2299832"/>
              <a:ext cx="1710000" cy="360000"/>
              <a:chOff x="335254" y="2252010"/>
              <a:chExt cx="1710000" cy="360000"/>
            </a:xfrm>
          </p:grpSpPr>
          <p:grpSp>
            <p:nvGrpSpPr>
              <p:cNvPr id="12" name="组合 11">
                <a:extLst>
                  <a:ext uri="{FF2B5EF4-FFF2-40B4-BE49-F238E27FC236}">
                    <a16:creationId xmlns:a16="http://schemas.microsoft.com/office/drawing/2014/main" id="{DF6BBCB4-7129-9A57-7943-CFE8F745497C}"/>
                  </a:ext>
                </a:extLst>
              </p:cNvPr>
              <p:cNvGrpSpPr/>
              <p:nvPr/>
            </p:nvGrpSpPr>
            <p:grpSpPr>
              <a:xfrm>
                <a:off x="335254" y="2252010"/>
                <a:ext cx="1553933" cy="360000"/>
                <a:chOff x="1761502" y="3682388"/>
                <a:chExt cx="1553933" cy="360000"/>
              </a:xfrm>
            </p:grpSpPr>
            <p:cxnSp>
              <p:nvCxnSpPr>
                <p:cNvPr id="14" name="直接连接符 13">
                  <a:extLst>
                    <a:ext uri="{FF2B5EF4-FFF2-40B4-BE49-F238E27FC236}">
                      <a16:creationId xmlns:a16="http://schemas.microsoft.com/office/drawing/2014/main" id="{A8F33FA5-2E64-0A81-59B1-7A7D418655DC}"/>
                    </a:ext>
                  </a:extLst>
                </p:cNvPr>
                <p:cNvCxnSpPr>
                  <a:cxnSpLocks/>
                </p:cNvCxnSpPr>
                <p:nvPr/>
              </p:nvCxnSpPr>
              <p:spPr>
                <a:xfrm rot="4500000">
                  <a:off x="2034677"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981B870-5D57-7688-5E89-751053BBD5C4}"/>
                    </a:ext>
                  </a:extLst>
                </p:cNvPr>
                <p:cNvCxnSpPr>
                  <a:cxnSpLocks/>
                </p:cNvCxnSpPr>
                <p:nvPr/>
              </p:nvCxnSpPr>
              <p:spPr>
                <a:xfrm rot="17100000">
                  <a:off x="2054796" y="37754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80D455B-4A8E-922C-CB8F-4D08CFD12058}"/>
                    </a:ext>
                  </a:extLst>
                </p:cNvPr>
                <p:cNvCxnSpPr>
                  <a:cxnSpLocks/>
                </p:cNvCxnSpPr>
                <p:nvPr/>
              </p:nvCxnSpPr>
              <p:spPr>
                <a:xfrm rot="4500000">
                  <a:off x="2221028"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A0717CB-D045-0BFC-8C04-BA576D5E1B9A}"/>
                    </a:ext>
                  </a:extLst>
                </p:cNvPr>
                <p:cNvCxnSpPr>
                  <a:cxnSpLocks/>
                </p:cNvCxnSpPr>
                <p:nvPr/>
              </p:nvCxnSpPr>
              <p:spPr>
                <a:xfrm rot="17100000">
                  <a:off x="2127853"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7F24763-B586-5F8D-336B-B5AFF12AD187}"/>
                    </a:ext>
                  </a:extLst>
                </p:cNvPr>
                <p:cNvCxnSpPr>
                  <a:cxnSpLocks/>
                </p:cNvCxnSpPr>
                <p:nvPr/>
              </p:nvCxnSpPr>
              <p:spPr>
                <a:xfrm rot="4500000">
                  <a:off x="2406342"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343FB07-A978-DDC3-448F-522970445CA0}"/>
                    </a:ext>
                  </a:extLst>
                </p:cNvPr>
                <p:cNvCxnSpPr>
                  <a:cxnSpLocks/>
                </p:cNvCxnSpPr>
                <p:nvPr/>
              </p:nvCxnSpPr>
              <p:spPr>
                <a:xfrm rot="17100000">
                  <a:off x="2313167"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C2EF917-A9A9-5A45-D318-1BB21EAF62D6}"/>
                    </a:ext>
                  </a:extLst>
                </p:cNvPr>
                <p:cNvCxnSpPr>
                  <a:cxnSpLocks/>
                </p:cNvCxnSpPr>
                <p:nvPr/>
              </p:nvCxnSpPr>
              <p:spPr>
                <a:xfrm rot="4500000">
                  <a:off x="2590889"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BEC39A1-6492-8FA3-E6A9-8D20FBE6870D}"/>
                    </a:ext>
                  </a:extLst>
                </p:cNvPr>
                <p:cNvCxnSpPr>
                  <a:cxnSpLocks/>
                </p:cNvCxnSpPr>
                <p:nvPr/>
              </p:nvCxnSpPr>
              <p:spPr>
                <a:xfrm rot="17100000">
                  <a:off x="2497714"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FC875E-8AFA-9FAF-429F-FF5677FA647D}"/>
                    </a:ext>
                  </a:extLst>
                </p:cNvPr>
                <p:cNvCxnSpPr>
                  <a:cxnSpLocks/>
                </p:cNvCxnSpPr>
                <p:nvPr/>
              </p:nvCxnSpPr>
              <p:spPr>
                <a:xfrm rot="4500000">
                  <a:off x="2842141" y="37754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216A1BE-43F4-0898-973A-0DCA6CBA7D21}"/>
                    </a:ext>
                  </a:extLst>
                </p:cNvPr>
                <p:cNvCxnSpPr>
                  <a:cxnSpLocks/>
                </p:cNvCxnSpPr>
                <p:nvPr/>
              </p:nvCxnSpPr>
              <p:spPr>
                <a:xfrm rot="17100000">
                  <a:off x="2682260" y="38623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53BDB32-8431-4EB7-92E6-AE4DB90D07E1}"/>
                    </a:ext>
                  </a:extLst>
                </p:cNvPr>
                <p:cNvCxnSpPr>
                  <a:cxnSpLocks/>
                </p:cNvCxnSpPr>
                <p:nvPr/>
              </p:nvCxnSpPr>
              <p:spPr>
                <a:xfrm flipH="1">
                  <a:off x="1761502" y="38582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3141A13-09D3-DAA5-91A3-84F65F36A139}"/>
                    </a:ext>
                  </a:extLst>
                </p:cNvPr>
                <p:cNvCxnSpPr>
                  <a:cxnSpLocks/>
                </p:cNvCxnSpPr>
                <p:nvPr/>
              </p:nvCxnSpPr>
              <p:spPr>
                <a:xfrm flipH="1">
                  <a:off x="2955435" y="38582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id="{7C7C86DF-F80F-C6FC-AC73-C3999511555D}"/>
                  </a:ext>
                </a:extLst>
              </p:cNvPr>
              <p:cNvCxnSpPr>
                <a:cxnSpLocks/>
              </p:cNvCxnSpPr>
              <p:nvPr/>
            </p:nvCxnSpPr>
            <p:spPr>
              <a:xfrm>
                <a:off x="1685254" y="2435076"/>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7" name="文本框 6">
            <a:extLst>
              <a:ext uri="{FF2B5EF4-FFF2-40B4-BE49-F238E27FC236}">
                <a16:creationId xmlns:a16="http://schemas.microsoft.com/office/drawing/2014/main" id="{ECA81F51-D34F-9D85-85D3-55D30D4CFBEB}"/>
              </a:ext>
            </a:extLst>
          </p:cNvPr>
          <p:cNvSpPr txBox="1"/>
          <p:nvPr/>
        </p:nvSpPr>
        <p:spPr>
          <a:xfrm>
            <a:off x="2719687" y="2119307"/>
            <a:ext cx="1246667" cy="400110"/>
          </a:xfrm>
          <a:prstGeom prst="rect">
            <a:avLst/>
          </a:prstGeom>
          <a:noFill/>
          <a:ln>
            <a:noFill/>
          </a:ln>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弹性元件</a:t>
            </a:r>
          </a:p>
        </p:txBody>
      </p:sp>
      <p:sp>
        <p:nvSpPr>
          <p:cNvPr id="4" name="矩形 3">
            <a:extLst>
              <a:ext uri="{FF2B5EF4-FFF2-40B4-BE49-F238E27FC236}">
                <a16:creationId xmlns:a16="http://schemas.microsoft.com/office/drawing/2014/main" id="{806EEFC7-5877-2669-7724-26BFF4F90250}"/>
              </a:ext>
            </a:extLst>
          </p:cNvPr>
          <p:cNvSpPr/>
          <p:nvPr/>
        </p:nvSpPr>
        <p:spPr>
          <a:xfrm>
            <a:off x="643020" y="1997405"/>
            <a:ext cx="5400000" cy="4607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927A1E2F-C27C-7E44-DADE-12CB829A80DB}"/>
              </a:ext>
            </a:extLst>
          </p:cNvPr>
          <p:cNvGrpSpPr/>
          <p:nvPr/>
        </p:nvGrpSpPr>
        <p:grpSpPr>
          <a:xfrm>
            <a:off x="2105329" y="3658152"/>
            <a:ext cx="2475382" cy="400110"/>
            <a:chOff x="881501" y="2935807"/>
            <a:chExt cx="2475382" cy="400110"/>
          </a:xfrm>
        </p:grpSpPr>
        <p:graphicFrame>
          <p:nvGraphicFramePr>
            <p:cNvPr id="28" name="对象 27">
              <a:extLst>
                <a:ext uri="{FF2B5EF4-FFF2-40B4-BE49-F238E27FC236}">
                  <a16:creationId xmlns:a16="http://schemas.microsoft.com/office/drawing/2014/main" id="{D7DDC3FE-85D3-3F1F-5A0D-E0C318A4B99E}"/>
                </a:ext>
              </a:extLst>
            </p:cNvPr>
            <p:cNvGraphicFramePr>
              <a:graphicFrameLocks noChangeAspect="1"/>
            </p:cNvGraphicFramePr>
            <p:nvPr/>
          </p:nvGraphicFramePr>
          <p:xfrm>
            <a:off x="2366883" y="2958382"/>
            <a:ext cx="990000" cy="354960"/>
          </p:xfrm>
          <a:graphic>
            <a:graphicData uri="http://schemas.openxmlformats.org/presentationml/2006/ole">
              <mc:AlternateContent xmlns:mc="http://schemas.openxmlformats.org/markup-compatibility/2006">
                <mc:Choice xmlns:v="urn:schemas-microsoft-com:vml" Requires="v">
                  <p:oleObj name="Equation" r:id="rId7" imgW="495000" imgH="177480" progId="Equation.DSMT4">
                    <p:embed/>
                  </p:oleObj>
                </mc:Choice>
                <mc:Fallback>
                  <p:oleObj name="Equation" r:id="rId7" imgW="495000" imgH="177480" progId="Equation.DSMT4">
                    <p:embed/>
                    <p:pic>
                      <p:nvPicPr>
                        <p:cNvPr id="28" name="对象 27">
                          <a:extLst>
                            <a:ext uri="{FF2B5EF4-FFF2-40B4-BE49-F238E27FC236}">
                              <a16:creationId xmlns:a16="http://schemas.microsoft.com/office/drawing/2014/main" id="{D7DDC3FE-85D3-3F1F-5A0D-E0C318A4B99E}"/>
                            </a:ext>
                          </a:extLst>
                        </p:cNvPr>
                        <p:cNvPicPr/>
                        <p:nvPr/>
                      </p:nvPicPr>
                      <p:blipFill>
                        <a:blip r:embed="rId8"/>
                        <a:stretch>
                          <a:fillRect/>
                        </a:stretch>
                      </p:blipFill>
                      <p:spPr>
                        <a:xfrm>
                          <a:off x="2366883" y="2958382"/>
                          <a:ext cx="990000" cy="354960"/>
                        </a:xfrm>
                        <a:prstGeom prst="rect">
                          <a:avLst/>
                        </a:prstGeom>
                      </p:spPr>
                    </p:pic>
                  </p:oleObj>
                </mc:Fallback>
              </mc:AlternateContent>
            </a:graphicData>
          </a:graphic>
        </p:graphicFrame>
        <p:sp>
          <p:nvSpPr>
            <p:cNvPr id="45" name="文本框 44">
              <a:extLst>
                <a:ext uri="{FF2B5EF4-FFF2-40B4-BE49-F238E27FC236}">
                  <a16:creationId xmlns:a16="http://schemas.microsoft.com/office/drawing/2014/main" id="{34166B78-BBC1-C6C8-4C8C-2F7226D712FA}"/>
                </a:ext>
              </a:extLst>
            </p:cNvPr>
            <p:cNvSpPr txBox="1"/>
            <p:nvPr/>
          </p:nvSpPr>
          <p:spPr>
            <a:xfrm>
              <a:off x="881501" y="2935807"/>
              <a:ext cx="1246667" cy="400110"/>
            </a:xfrm>
            <a:prstGeom prst="rect">
              <a:avLst/>
            </a:prstGeom>
            <a:noFill/>
            <a:ln>
              <a:no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控制方程：</a:t>
              </a:r>
            </a:p>
          </p:txBody>
        </p:sp>
      </p:grpSp>
      <p:grpSp>
        <p:nvGrpSpPr>
          <p:cNvPr id="9" name="组合 8">
            <a:extLst>
              <a:ext uri="{FF2B5EF4-FFF2-40B4-BE49-F238E27FC236}">
                <a16:creationId xmlns:a16="http://schemas.microsoft.com/office/drawing/2014/main" id="{EE79BE31-A43B-083F-199B-A29FA44FC7CA}"/>
              </a:ext>
            </a:extLst>
          </p:cNvPr>
          <p:cNvGrpSpPr/>
          <p:nvPr/>
        </p:nvGrpSpPr>
        <p:grpSpPr>
          <a:xfrm>
            <a:off x="7592112" y="3041955"/>
            <a:ext cx="2513738" cy="407987"/>
            <a:chOff x="6167337" y="2298086"/>
            <a:chExt cx="2513738" cy="407987"/>
          </a:xfrm>
        </p:grpSpPr>
        <p:grpSp>
          <p:nvGrpSpPr>
            <p:cNvPr id="30" name="组合 29">
              <a:extLst>
                <a:ext uri="{FF2B5EF4-FFF2-40B4-BE49-F238E27FC236}">
                  <a16:creationId xmlns:a16="http://schemas.microsoft.com/office/drawing/2014/main" id="{0CC90987-F4D9-CF67-FB02-A086658F10B5}"/>
                </a:ext>
              </a:extLst>
            </p:cNvPr>
            <p:cNvGrpSpPr/>
            <p:nvPr/>
          </p:nvGrpSpPr>
          <p:grpSpPr>
            <a:xfrm>
              <a:off x="6167337" y="2346073"/>
              <a:ext cx="1793013" cy="360000"/>
              <a:chOff x="1349738" y="4378325"/>
              <a:chExt cx="1350000" cy="360000"/>
            </a:xfrm>
          </p:grpSpPr>
          <p:grpSp>
            <p:nvGrpSpPr>
              <p:cNvPr id="33" name="组合 32">
                <a:extLst>
                  <a:ext uri="{FF2B5EF4-FFF2-40B4-BE49-F238E27FC236}">
                    <a16:creationId xmlns:a16="http://schemas.microsoft.com/office/drawing/2014/main" id="{423EDED2-B9D4-1288-85A0-8548288058F0}"/>
                  </a:ext>
                </a:extLst>
              </p:cNvPr>
              <p:cNvGrpSpPr/>
              <p:nvPr/>
            </p:nvGrpSpPr>
            <p:grpSpPr>
              <a:xfrm>
                <a:off x="1709738" y="4378325"/>
                <a:ext cx="540000" cy="360000"/>
                <a:chOff x="1709738" y="4378325"/>
                <a:chExt cx="540000" cy="360000"/>
              </a:xfrm>
            </p:grpSpPr>
            <p:cxnSp>
              <p:nvCxnSpPr>
                <p:cNvPr id="37" name="直接连接符 36">
                  <a:extLst>
                    <a:ext uri="{FF2B5EF4-FFF2-40B4-BE49-F238E27FC236}">
                      <a16:creationId xmlns:a16="http://schemas.microsoft.com/office/drawing/2014/main" id="{E1B739BD-74A7-BE99-F60F-185ECE768490}"/>
                    </a:ext>
                  </a:extLst>
                </p:cNvPr>
                <p:cNvCxnSpPr>
                  <a:cxnSpLocks/>
                </p:cNvCxnSpPr>
                <p:nvPr/>
              </p:nvCxnSpPr>
              <p:spPr>
                <a:xfrm>
                  <a:off x="1709738" y="437832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5803440-177E-6EBB-571B-4731E1685C20}"/>
                    </a:ext>
                  </a:extLst>
                </p:cNvPr>
                <p:cNvCxnSpPr/>
                <p:nvPr/>
              </p:nvCxnSpPr>
              <p:spPr>
                <a:xfrm>
                  <a:off x="1709738" y="473832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7971804-119A-326C-4A2E-57F7534531CD}"/>
                    </a:ext>
                  </a:extLst>
                </p:cNvPr>
                <p:cNvCxnSpPr/>
                <p:nvPr/>
              </p:nvCxnSpPr>
              <p:spPr>
                <a:xfrm>
                  <a:off x="1709738" y="437832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90A1448-3955-8B69-1C3C-608B62A50262}"/>
                    </a:ext>
                  </a:extLst>
                </p:cNvPr>
                <p:cNvCxnSpPr>
                  <a:cxnSpLocks/>
                </p:cNvCxnSpPr>
                <p:nvPr/>
              </p:nvCxnSpPr>
              <p:spPr>
                <a:xfrm>
                  <a:off x="1979738" y="437832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a:extLst>
                  <a:ext uri="{FF2B5EF4-FFF2-40B4-BE49-F238E27FC236}">
                    <a16:creationId xmlns:a16="http://schemas.microsoft.com/office/drawing/2014/main" id="{5BEC7B38-FE2D-7A25-26F2-EDD91438EDAB}"/>
                  </a:ext>
                </a:extLst>
              </p:cNvPr>
              <p:cNvCxnSpPr>
                <a:cxnSpLocks/>
              </p:cNvCxnSpPr>
              <p:nvPr/>
            </p:nvCxnSpPr>
            <p:spPr>
              <a:xfrm>
                <a:off x="1979738" y="4558325"/>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4F6CFBA-5F56-55A5-CEE4-E33D35D74B86}"/>
                  </a:ext>
                </a:extLst>
              </p:cNvPr>
              <p:cNvCxnSpPr>
                <a:cxnSpLocks/>
              </p:cNvCxnSpPr>
              <p:nvPr/>
            </p:nvCxnSpPr>
            <p:spPr>
              <a:xfrm flipH="1">
                <a:off x="1349738" y="4558325"/>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6B0C605-C936-6C1C-5F76-D5993F7CE47C}"/>
                  </a:ext>
                </a:extLst>
              </p:cNvPr>
              <p:cNvCxnSpPr>
                <a:cxnSpLocks/>
              </p:cNvCxnSpPr>
              <p:nvPr/>
            </p:nvCxnSpPr>
            <p:spPr>
              <a:xfrm>
                <a:off x="2339738" y="4558325"/>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31" name="对象 30">
              <a:extLst>
                <a:ext uri="{FF2B5EF4-FFF2-40B4-BE49-F238E27FC236}">
                  <a16:creationId xmlns:a16="http://schemas.microsoft.com/office/drawing/2014/main" id="{B4903B10-2BD6-961C-8189-F52198E57591}"/>
                </a:ext>
              </a:extLst>
            </p:cNvPr>
            <p:cNvGraphicFramePr>
              <a:graphicFrameLocks noChangeAspect="1"/>
            </p:cNvGraphicFramePr>
            <p:nvPr/>
          </p:nvGraphicFramePr>
          <p:xfrm>
            <a:off x="7960350" y="2298086"/>
            <a:ext cx="720725" cy="407987"/>
          </p:xfrm>
          <a:graphic>
            <a:graphicData uri="http://schemas.openxmlformats.org/presentationml/2006/ole">
              <mc:AlternateContent xmlns:mc="http://schemas.openxmlformats.org/markup-compatibility/2006">
                <mc:Choice xmlns:v="urn:schemas-microsoft-com:vml" Requires="v">
                  <p:oleObj name="Equation" r:id="rId5" imgW="721134" imgH="408615" progId="Equation.DSMT4">
                    <p:embed/>
                  </p:oleObj>
                </mc:Choice>
                <mc:Fallback>
                  <p:oleObj name="Equation" r:id="rId5" imgW="721134" imgH="408615" progId="Equation.DSMT4">
                    <p:embed/>
                    <p:pic>
                      <p:nvPicPr>
                        <p:cNvPr id="31" name="对象 30">
                          <a:extLst>
                            <a:ext uri="{FF2B5EF4-FFF2-40B4-BE49-F238E27FC236}">
                              <a16:creationId xmlns:a16="http://schemas.microsoft.com/office/drawing/2014/main" id="{B4903B10-2BD6-961C-8189-F52198E57591}"/>
                            </a:ext>
                          </a:extLst>
                        </p:cNvPr>
                        <p:cNvPicPr/>
                        <p:nvPr/>
                      </p:nvPicPr>
                      <p:blipFill>
                        <a:blip r:embed="rId9"/>
                        <a:stretch>
                          <a:fillRect/>
                        </a:stretch>
                      </p:blipFill>
                      <p:spPr>
                        <a:xfrm>
                          <a:off x="7960350" y="2298086"/>
                          <a:ext cx="720725" cy="407987"/>
                        </a:xfrm>
                        <a:prstGeom prst="rect">
                          <a:avLst/>
                        </a:prstGeom>
                      </p:spPr>
                    </p:pic>
                  </p:oleObj>
                </mc:Fallback>
              </mc:AlternateContent>
            </a:graphicData>
          </a:graphic>
        </p:graphicFrame>
      </p:grpSp>
      <p:graphicFrame>
        <p:nvGraphicFramePr>
          <p:cNvPr id="32" name="对象 31">
            <a:extLst>
              <a:ext uri="{FF2B5EF4-FFF2-40B4-BE49-F238E27FC236}">
                <a16:creationId xmlns:a16="http://schemas.microsoft.com/office/drawing/2014/main" id="{234D4C80-6C86-25E5-999A-347C291EA941}"/>
              </a:ext>
            </a:extLst>
          </p:cNvPr>
          <p:cNvGraphicFramePr>
            <a:graphicFrameLocks noChangeAspect="1"/>
          </p:cNvGraphicFramePr>
          <p:nvPr>
            <p:extLst>
              <p:ext uri="{D42A27DB-BD31-4B8C-83A1-F6EECF244321}">
                <p14:modId xmlns:p14="http://schemas.microsoft.com/office/powerpoint/2010/main" val="3426523722"/>
              </p:ext>
            </p:extLst>
          </p:nvPr>
        </p:nvGraphicFramePr>
        <p:xfrm>
          <a:off x="8090830" y="2638669"/>
          <a:ext cx="317500" cy="411163"/>
        </p:xfrm>
        <a:graphic>
          <a:graphicData uri="http://schemas.openxmlformats.org/presentationml/2006/ole">
            <mc:AlternateContent xmlns:mc="http://schemas.openxmlformats.org/markup-compatibility/2006">
              <mc:Choice xmlns:v="urn:schemas-microsoft-com:vml" Requires="v">
                <p:oleObj name="Equation" r:id="rId10" imgW="317184" imgH="411495" progId="Equation.DSMT4">
                  <p:embed/>
                </p:oleObj>
              </mc:Choice>
              <mc:Fallback>
                <p:oleObj name="Equation" r:id="rId10" imgW="317184" imgH="411495" progId="Equation.DSMT4">
                  <p:embed/>
                  <p:pic>
                    <p:nvPicPr>
                      <p:cNvPr id="32" name="对象 31">
                        <a:extLst>
                          <a:ext uri="{FF2B5EF4-FFF2-40B4-BE49-F238E27FC236}">
                            <a16:creationId xmlns:a16="http://schemas.microsoft.com/office/drawing/2014/main" id="{234D4C80-6C86-25E5-999A-347C291EA941}"/>
                          </a:ext>
                        </a:extLst>
                      </p:cNvPr>
                      <p:cNvPicPr/>
                      <p:nvPr/>
                    </p:nvPicPr>
                    <p:blipFill>
                      <a:blip r:embed="rId11"/>
                      <a:stretch>
                        <a:fillRect/>
                      </a:stretch>
                    </p:blipFill>
                    <p:spPr>
                      <a:xfrm>
                        <a:off x="8090830" y="2638669"/>
                        <a:ext cx="317500" cy="411163"/>
                      </a:xfrm>
                      <a:prstGeom prst="rect">
                        <a:avLst/>
                      </a:prstGeom>
                    </p:spPr>
                  </p:pic>
                </p:oleObj>
              </mc:Fallback>
            </mc:AlternateContent>
          </a:graphicData>
        </a:graphic>
      </p:graphicFrame>
      <p:sp>
        <p:nvSpPr>
          <p:cNvPr id="41" name="文本框 40">
            <a:extLst>
              <a:ext uri="{FF2B5EF4-FFF2-40B4-BE49-F238E27FC236}">
                <a16:creationId xmlns:a16="http://schemas.microsoft.com/office/drawing/2014/main" id="{533FD0EC-13E6-18DB-A86C-9A89A499870F}"/>
              </a:ext>
            </a:extLst>
          </p:cNvPr>
          <p:cNvSpPr txBox="1"/>
          <p:nvPr/>
        </p:nvSpPr>
        <p:spPr>
          <a:xfrm>
            <a:off x="8196162" y="2119307"/>
            <a:ext cx="1305639" cy="400110"/>
          </a:xfrm>
          <a:prstGeom prst="rect">
            <a:avLst/>
          </a:prstGeom>
          <a:noFill/>
          <a:ln>
            <a:noFill/>
          </a:ln>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粘性元件</a:t>
            </a:r>
          </a:p>
        </p:txBody>
      </p:sp>
      <p:sp>
        <p:nvSpPr>
          <p:cNvPr id="46" name="矩形 45">
            <a:extLst>
              <a:ext uri="{FF2B5EF4-FFF2-40B4-BE49-F238E27FC236}">
                <a16:creationId xmlns:a16="http://schemas.microsoft.com/office/drawing/2014/main" id="{F8A9A52E-B8B4-E2C8-F14C-4FC13B7A255E}"/>
              </a:ext>
            </a:extLst>
          </p:cNvPr>
          <p:cNvSpPr/>
          <p:nvPr/>
        </p:nvSpPr>
        <p:spPr>
          <a:xfrm>
            <a:off x="6148981" y="1994580"/>
            <a:ext cx="5400000" cy="4607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183B272B-0357-F834-8C8D-4F319A163345}"/>
              </a:ext>
            </a:extLst>
          </p:cNvPr>
          <p:cNvGrpSpPr/>
          <p:nvPr/>
        </p:nvGrpSpPr>
        <p:grpSpPr>
          <a:xfrm>
            <a:off x="7633053" y="3689549"/>
            <a:ext cx="2431856" cy="406080"/>
            <a:chOff x="5590925" y="2945680"/>
            <a:chExt cx="2431856" cy="406080"/>
          </a:xfrm>
        </p:grpSpPr>
        <p:graphicFrame>
          <p:nvGraphicFramePr>
            <p:cNvPr id="42" name="对象 41">
              <a:extLst>
                <a:ext uri="{FF2B5EF4-FFF2-40B4-BE49-F238E27FC236}">
                  <a16:creationId xmlns:a16="http://schemas.microsoft.com/office/drawing/2014/main" id="{466B6818-9A82-E3F1-CCBA-6FF29DF55588}"/>
                </a:ext>
              </a:extLst>
            </p:cNvPr>
            <p:cNvGraphicFramePr>
              <a:graphicFrameLocks noChangeAspect="1"/>
            </p:cNvGraphicFramePr>
            <p:nvPr/>
          </p:nvGraphicFramePr>
          <p:xfrm>
            <a:off x="7083181" y="2945680"/>
            <a:ext cx="939600" cy="406080"/>
          </p:xfrm>
          <a:graphic>
            <a:graphicData uri="http://schemas.openxmlformats.org/presentationml/2006/ole">
              <mc:AlternateContent xmlns:mc="http://schemas.openxmlformats.org/markup-compatibility/2006">
                <mc:Choice xmlns:v="urn:schemas-microsoft-com:vml" Requires="v">
                  <p:oleObj name="Equation" r:id="rId12" imgW="469800" imgH="203040" progId="Equation.DSMT4">
                    <p:embed/>
                  </p:oleObj>
                </mc:Choice>
                <mc:Fallback>
                  <p:oleObj name="Equation" r:id="rId12" imgW="469800" imgH="203040" progId="Equation.DSMT4">
                    <p:embed/>
                    <p:pic>
                      <p:nvPicPr>
                        <p:cNvPr id="42" name="对象 41">
                          <a:extLst>
                            <a:ext uri="{FF2B5EF4-FFF2-40B4-BE49-F238E27FC236}">
                              <a16:creationId xmlns:a16="http://schemas.microsoft.com/office/drawing/2014/main" id="{466B6818-9A82-E3F1-CCBA-6FF29DF55588}"/>
                            </a:ext>
                          </a:extLst>
                        </p:cNvPr>
                        <p:cNvPicPr/>
                        <p:nvPr/>
                      </p:nvPicPr>
                      <p:blipFill>
                        <a:blip r:embed="rId13"/>
                        <a:stretch>
                          <a:fillRect/>
                        </a:stretch>
                      </p:blipFill>
                      <p:spPr>
                        <a:xfrm>
                          <a:off x="7083181" y="2945680"/>
                          <a:ext cx="939600" cy="406080"/>
                        </a:xfrm>
                        <a:prstGeom prst="rect">
                          <a:avLst/>
                        </a:prstGeom>
                      </p:spPr>
                    </p:pic>
                  </p:oleObj>
                </mc:Fallback>
              </mc:AlternateContent>
            </a:graphicData>
          </a:graphic>
        </p:graphicFrame>
        <p:sp>
          <p:nvSpPr>
            <p:cNvPr id="50" name="文本框 49">
              <a:extLst>
                <a:ext uri="{FF2B5EF4-FFF2-40B4-BE49-F238E27FC236}">
                  <a16:creationId xmlns:a16="http://schemas.microsoft.com/office/drawing/2014/main" id="{61E3DFA9-6912-73EB-2EB9-586C4D1C3A93}"/>
                </a:ext>
              </a:extLst>
            </p:cNvPr>
            <p:cNvSpPr txBox="1"/>
            <p:nvPr/>
          </p:nvSpPr>
          <p:spPr>
            <a:xfrm>
              <a:off x="5590925" y="2948665"/>
              <a:ext cx="1246667" cy="400110"/>
            </a:xfrm>
            <a:prstGeom prst="rect">
              <a:avLst/>
            </a:prstGeom>
            <a:noFill/>
            <a:ln>
              <a:no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控制方程：</a:t>
              </a:r>
            </a:p>
          </p:txBody>
        </p:sp>
      </p:grpSp>
      <p:sp>
        <p:nvSpPr>
          <p:cNvPr id="51" name="文本框 50">
            <a:extLst>
              <a:ext uri="{FF2B5EF4-FFF2-40B4-BE49-F238E27FC236}">
                <a16:creationId xmlns:a16="http://schemas.microsoft.com/office/drawing/2014/main" id="{3061A614-59C4-351C-5222-62F858F9A4F6}"/>
              </a:ext>
            </a:extLst>
          </p:cNvPr>
          <p:cNvSpPr txBox="1"/>
          <p:nvPr/>
        </p:nvSpPr>
        <p:spPr>
          <a:xfrm>
            <a:off x="643019" y="1216131"/>
            <a:ext cx="1090596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常用的粘弹性模型由</a:t>
            </a:r>
            <a:r>
              <a:rPr lang="zh-CN" altLang="en-US" sz="2000" dirty="0">
                <a:solidFill>
                  <a:srgbClr val="FF0000"/>
                </a:solidFill>
                <a:latin typeface="微软雅黑" panose="020B0503020204020204" pitchFamily="34" charset="-122"/>
                <a:ea typeface="微软雅黑" panose="020B0503020204020204" pitchFamily="34" charset="-122"/>
              </a:rPr>
              <a:t>弹性元件</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粘性元件</a:t>
            </a:r>
            <a:r>
              <a:rPr lang="zh-CN" altLang="en-US" sz="2000" dirty="0">
                <a:latin typeface="微软雅黑" panose="020B0503020204020204" pitchFamily="34" charset="-122"/>
                <a:ea typeface="微软雅黑" panose="020B0503020204020204" pitchFamily="34" charset="-122"/>
              </a:rPr>
              <a:t>两种基础元件按一定方式组合而成。</a:t>
            </a:r>
          </a:p>
        </p:txBody>
      </p: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0F297149-A5A8-21B9-E960-C7E3F39750B3}"/>
                  </a:ext>
                </a:extLst>
              </p:cNvPr>
              <p:cNvSpPr txBox="1"/>
              <p:nvPr/>
            </p:nvSpPr>
            <p:spPr>
              <a:xfrm>
                <a:off x="9696413" y="6197362"/>
                <a:ext cx="2059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dirty="0" smtClean="0">
                              <a:solidFill>
                                <a:srgbClr val="836967"/>
                              </a:solidFill>
                              <a:latin typeface="Cambria Math" panose="02040503050406030204" pitchFamily="18" charset="0"/>
                            </a:rPr>
                          </m:ctrlPr>
                        </m:accPr>
                        <m:e>
                          <m:r>
                            <a:rPr lang="zh-CN" altLang="en-US" i="1" dirty="0">
                              <a:latin typeface="Cambria Math" panose="02040503050406030204" pitchFamily="18" charset="0"/>
                            </a:rPr>
                            <m:t>𝜀</m:t>
                          </m:r>
                        </m:e>
                      </m:acc>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80" name="文本框 79">
                <a:extLst>
                  <a:ext uri="{FF2B5EF4-FFF2-40B4-BE49-F238E27FC236}">
                    <a16:creationId xmlns:a16="http://schemas.microsoft.com/office/drawing/2014/main" id="{0F297149-A5A8-21B9-E960-C7E3F39750B3}"/>
                  </a:ext>
                </a:extLst>
              </p:cNvPr>
              <p:cNvSpPr txBox="1">
                <a:spLocks noRot="1" noChangeAspect="1" noMove="1" noResize="1" noEditPoints="1" noAdjustHandles="1" noChangeArrowheads="1" noChangeShapeType="1" noTextEdit="1"/>
              </p:cNvSpPr>
              <p:nvPr/>
            </p:nvSpPr>
            <p:spPr>
              <a:xfrm>
                <a:off x="9696413" y="6197362"/>
                <a:ext cx="205949" cy="369332"/>
              </a:xfrm>
              <a:prstGeom prst="rect">
                <a:avLst/>
              </a:prstGeom>
              <a:blipFill>
                <a:blip r:embed="rId16"/>
                <a:stretch>
                  <a:fillRect r="-36364"/>
                </a:stretch>
              </a:blipFill>
            </p:spPr>
            <p:txBody>
              <a:bodyPr/>
              <a:lstStyle/>
              <a:p>
                <a:r>
                  <a:rPr lang="zh-CN" altLang="en-US">
                    <a:noFill/>
                  </a:rPr>
                  <a:t> </a:t>
                </a:r>
              </a:p>
            </p:txBody>
          </p:sp>
        </mc:Fallback>
      </mc:AlternateContent>
      <p:grpSp>
        <p:nvGrpSpPr>
          <p:cNvPr id="83" name="组合 82">
            <a:extLst>
              <a:ext uri="{FF2B5EF4-FFF2-40B4-BE49-F238E27FC236}">
                <a16:creationId xmlns:a16="http://schemas.microsoft.com/office/drawing/2014/main" id="{4AA30826-5CCD-2998-7AF2-4394306D7F5B}"/>
              </a:ext>
            </a:extLst>
          </p:cNvPr>
          <p:cNvGrpSpPr/>
          <p:nvPr/>
        </p:nvGrpSpPr>
        <p:grpSpPr>
          <a:xfrm>
            <a:off x="1780180" y="4568463"/>
            <a:ext cx="1965132" cy="2033504"/>
            <a:chOff x="1780180" y="4568463"/>
            <a:chExt cx="1965132" cy="2033504"/>
          </a:xfrm>
        </p:grpSpPr>
        <p:cxnSp>
          <p:nvCxnSpPr>
            <p:cNvPr id="47" name="直接箭头连接符 46">
              <a:extLst>
                <a:ext uri="{FF2B5EF4-FFF2-40B4-BE49-F238E27FC236}">
                  <a16:creationId xmlns:a16="http://schemas.microsoft.com/office/drawing/2014/main" id="{4C154A1E-0C8C-9276-3404-EF3817E4DB67}"/>
                </a:ext>
              </a:extLst>
            </p:cNvPr>
            <p:cNvCxnSpPr/>
            <p:nvPr/>
          </p:nvCxnSpPr>
          <p:spPr>
            <a:xfrm flipV="1">
              <a:off x="2039112" y="4672584"/>
              <a:ext cx="0" cy="1627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A913D57D-C71D-458C-D221-D2638151E3CD}"/>
                </a:ext>
              </a:extLst>
            </p:cNvPr>
            <p:cNvCxnSpPr>
              <a:cxnSpLocks/>
            </p:cNvCxnSpPr>
            <p:nvPr/>
          </p:nvCxnSpPr>
          <p:spPr>
            <a:xfrm rot="5400000" flipV="1">
              <a:off x="2852928" y="5486400"/>
              <a:ext cx="0" cy="1627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52E578D-A0E6-5156-A689-F1EEB6FF2651}"/>
                </a:ext>
              </a:extLst>
            </p:cNvPr>
            <p:cNvCxnSpPr>
              <a:cxnSpLocks/>
            </p:cNvCxnSpPr>
            <p:nvPr/>
          </p:nvCxnSpPr>
          <p:spPr>
            <a:xfrm flipV="1">
              <a:off x="2039112" y="4975627"/>
              <a:ext cx="1312884" cy="13245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直角三角形 58">
              <a:extLst>
                <a:ext uri="{FF2B5EF4-FFF2-40B4-BE49-F238E27FC236}">
                  <a16:creationId xmlns:a16="http://schemas.microsoft.com/office/drawing/2014/main" id="{CDEDC2BA-DC0B-A29D-0363-0A07D44D4888}"/>
                </a:ext>
              </a:extLst>
            </p:cNvPr>
            <p:cNvSpPr/>
            <p:nvPr/>
          </p:nvSpPr>
          <p:spPr>
            <a:xfrm rot="16200000">
              <a:off x="2724381" y="5549124"/>
              <a:ext cx="323122" cy="332509"/>
            </a:xfrm>
            <a:prstGeom prst="r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0CB53EF3-31A0-07AA-C7C2-92424B07EB1F}"/>
                </a:ext>
              </a:extLst>
            </p:cNvPr>
            <p:cNvSpPr txBox="1"/>
            <p:nvPr/>
          </p:nvSpPr>
          <p:spPr>
            <a:xfrm>
              <a:off x="1780180" y="6208570"/>
              <a:ext cx="20594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B952572D-1D7F-7ABF-DA97-1E235E748227}"/>
                </a:ext>
              </a:extLst>
            </p:cNvPr>
            <p:cNvSpPr txBox="1"/>
            <p:nvPr/>
          </p:nvSpPr>
          <p:spPr>
            <a:xfrm>
              <a:off x="3539363" y="6232635"/>
              <a:ext cx="205949" cy="369332"/>
            </a:xfrm>
            <a:prstGeom prst="rect">
              <a:avLst/>
            </a:prstGeom>
            <a:noFill/>
          </p:spPr>
          <p:txBody>
            <a:bodyPr wrap="square" rtlCol="0">
              <a:spAutoFit/>
            </a:bodyPr>
            <a:lstStyle/>
            <a:p>
              <a:r>
                <a:rPr lang="el-GR" altLang="zh-CN" dirty="0">
                  <a:latin typeface="Times New Roman" panose="02020603050405020304" pitchFamily="18" charset="0"/>
                  <a:cs typeface="Times New Roman" panose="02020603050405020304" pitchFamily="18" charset="0"/>
                </a:rPr>
                <a:t>ε</a:t>
              </a:r>
              <a:endParaRPr lang="zh-CN" altLang="en-US" dirty="0">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69589C14-E966-269C-3095-0EC46D1CFA07}"/>
                </a:ext>
              </a:extLst>
            </p:cNvPr>
            <p:cNvSpPr txBox="1"/>
            <p:nvPr/>
          </p:nvSpPr>
          <p:spPr>
            <a:xfrm>
              <a:off x="1780180" y="4568463"/>
              <a:ext cx="205949" cy="369332"/>
            </a:xfrm>
            <a:prstGeom prst="rect">
              <a:avLst/>
            </a:prstGeom>
            <a:noFill/>
          </p:spPr>
          <p:txBody>
            <a:bodyPr wrap="square" rtlCol="0">
              <a:spAutoFit/>
            </a:bodyPr>
            <a:lstStyle/>
            <a:p>
              <a:r>
                <a:rPr lang="el-GR" altLang="zh-CN" dirty="0">
                  <a:latin typeface="Times New Roman" panose="02020603050405020304" pitchFamily="18" charset="0"/>
                  <a:cs typeface="Times New Roman" panose="02020603050405020304" pitchFamily="18" charset="0"/>
                </a:rPr>
                <a:t>σ</a:t>
              </a:r>
              <a:endParaRPr lang="zh-CN" altLang="en-US"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F7852C94-B81B-B79E-84A5-C65AAEB67F69}"/>
                </a:ext>
              </a:extLst>
            </p:cNvPr>
            <p:cNvSpPr txBox="1"/>
            <p:nvPr/>
          </p:nvSpPr>
          <p:spPr>
            <a:xfrm>
              <a:off x="3052115" y="5518544"/>
              <a:ext cx="332510" cy="369332"/>
            </a:xfrm>
            <a:prstGeom prst="rect">
              <a:avLst/>
            </a:prstGeom>
            <a:noFill/>
          </p:spPr>
          <p:txBody>
            <a:bodyPr wrap="square" rtlCol="0">
              <a:spAutoFit/>
            </a:bodyPr>
            <a:lstStyle/>
            <a:p>
              <a:r>
                <a:rPr lang="el-GR" altLang="zh-CN" dirty="0">
                  <a:latin typeface="Times New Roman" panose="02020603050405020304" pitchFamily="18" charset="0"/>
                  <a:cs typeface="Times New Roman" panose="02020603050405020304" pitchFamily="18" charset="0"/>
                </a:rPr>
                <a:t>Ε</a:t>
              </a:r>
              <a:endParaRPr lang="zh-CN" altLang="en-US" dirty="0">
                <a:latin typeface="Times New Roman" panose="02020603050405020304" pitchFamily="18" charset="0"/>
                <a:cs typeface="Times New Roman" panose="02020603050405020304" pitchFamily="18" charset="0"/>
              </a:endParaRPr>
            </a:p>
          </p:txBody>
        </p:sp>
      </p:grpSp>
      <p:grpSp>
        <p:nvGrpSpPr>
          <p:cNvPr id="82" name="组合 81">
            <a:extLst>
              <a:ext uri="{FF2B5EF4-FFF2-40B4-BE49-F238E27FC236}">
                <a16:creationId xmlns:a16="http://schemas.microsoft.com/office/drawing/2014/main" id="{D164557A-83F4-C9AD-DA1B-8505E92EA701}"/>
              </a:ext>
            </a:extLst>
          </p:cNvPr>
          <p:cNvGrpSpPr/>
          <p:nvPr/>
        </p:nvGrpSpPr>
        <p:grpSpPr>
          <a:xfrm>
            <a:off x="7937230" y="4533190"/>
            <a:ext cx="1886564" cy="2009439"/>
            <a:chOff x="7937230" y="4533190"/>
            <a:chExt cx="1886564" cy="2009439"/>
          </a:xfrm>
        </p:grpSpPr>
        <p:cxnSp>
          <p:nvCxnSpPr>
            <p:cNvPr id="75" name="直接箭头连接符 74">
              <a:extLst>
                <a:ext uri="{FF2B5EF4-FFF2-40B4-BE49-F238E27FC236}">
                  <a16:creationId xmlns:a16="http://schemas.microsoft.com/office/drawing/2014/main" id="{479AD0DA-3A55-D1A5-4A3D-70279C8CD037}"/>
                </a:ext>
              </a:extLst>
            </p:cNvPr>
            <p:cNvCxnSpPr/>
            <p:nvPr/>
          </p:nvCxnSpPr>
          <p:spPr>
            <a:xfrm flipV="1">
              <a:off x="8196162" y="4637311"/>
              <a:ext cx="0" cy="1627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CD6D994C-F610-43C7-7296-9723B1B0541F}"/>
                </a:ext>
              </a:extLst>
            </p:cNvPr>
            <p:cNvCxnSpPr>
              <a:cxnSpLocks/>
            </p:cNvCxnSpPr>
            <p:nvPr/>
          </p:nvCxnSpPr>
          <p:spPr>
            <a:xfrm rot="5400000" flipV="1">
              <a:off x="9009978" y="5451127"/>
              <a:ext cx="0" cy="1627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71FA628A-04EF-B607-88D0-2D5B70CEA942}"/>
                </a:ext>
              </a:extLst>
            </p:cNvPr>
            <p:cNvCxnSpPr>
              <a:cxnSpLocks/>
            </p:cNvCxnSpPr>
            <p:nvPr/>
          </p:nvCxnSpPr>
          <p:spPr>
            <a:xfrm flipV="1">
              <a:off x="8196162" y="4940354"/>
              <a:ext cx="1312884" cy="13245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直角三角形 77">
              <a:extLst>
                <a:ext uri="{FF2B5EF4-FFF2-40B4-BE49-F238E27FC236}">
                  <a16:creationId xmlns:a16="http://schemas.microsoft.com/office/drawing/2014/main" id="{A31E3C56-1562-87BF-E0D8-6E87A50E9A04}"/>
                </a:ext>
              </a:extLst>
            </p:cNvPr>
            <p:cNvSpPr/>
            <p:nvPr/>
          </p:nvSpPr>
          <p:spPr>
            <a:xfrm rot="16200000">
              <a:off x="8881431" y="5513851"/>
              <a:ext cx="323122" cy="332509"/>
            </a:xfrm>
            <a:prstGeom prst="r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4FDC595-CE31-531E-9ACC-DE78B2F7D042}"/>
                </a:ext>
              </a:extLst>
            </p:cNvPr>
            <p:cNvSpPr txBox="1"/>
            <p:nvPr/>
          </p:nvSpPr>
          <p:spPr>
            <a:xfrm>
              <a:off x="7937230" y="6173297"/>
              <a:ext cx="20594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FC38C2A4-5D29-A2E0-2796-23107A6C51F4}"/>
                </a:ext>
              </a:extLst>
            </p:cNvPr>
            <p:cNvSpPr txBox="1"/>
            <p:nvPr/>
          </p:nvSpPr>
          <p:spPr>
            <a:xfrm>
              <a:off x="7937230" y="4533190"/>
              <a:ext cx="205949" cy="369332"/>
            </a:xfrm>
            <a:prstGeom prst="rect">
              <a:avLst/>
            </a:prstGeom>
            <a:noFill/>
          </p:spPr>
          <p:txBody>
            <a:bodyPr wrap="square" rtlCol="0">
              <a:spAutoFit/>
            </a:bodyPr>
            <a:lstStyle/>
            <a:p>
              <a:r>
                <a:rPr lang="el-GR" altLang="zh-CN" dirty="0">
                  <a:latin typeface="Times New Roman" panose="02020603050405020304" pitchFamily="18" charset="0"/>
                  <a:cs typeface="Times New Roman" panose="02020603050405020304" pitchFamily="18" charset="0"/>
                </a:rPr>
                <a:t>σ</a:t>
              </a:r>
              <a:endParaRPr lang="zh-CN" altLang="en-US"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201392C0-07C1-9830-EB46-9AA8C6C49582}"/>
                </a:ext>
              </a:extLst>
            </p:cNvPr>
            <p:cNvSpPr txBox="1"/>
            <p:nvPr/>
          </p:nvSpPr>
          <p:spPr>
            <a:xfrm>
              <a:off x="9203503" y="5438544"/>
              <a:ext cx="311287" cy="369332"/>
            </a:xfrm>
            <a:prstGeom prst="rect">
              <a:avLst/>
            </a:prstGeom>
            <a:noFill/>
          </p:spPr>
          <p:txBody>
            <a:bodyPr wrap="square" rtlCol="0">
              <a:spAutoFit/>
            </a:bodyPr>
            <a:lstStyle/>
            <a:p>
              <a:r>
                <a:rPr lang="el-GR" altLang="zh-CN" dirty="0">
                  <a:latin typeface="Times New Roman" panose="02020603050405020304" pitchFamily="18" charset="0"/>
                  <a:cs typeface="Times New Roman" panose="02020603050405020304" pitchFamily="18" charset="0"/>
                </a:rPr>
                <a:t>η</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1727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E0AEEA2-5679-03B8-87D5-81585D7BD65E}"/>
              </a:ext>
            </a:extLst>
          </p:cNvPr>
          <p:cNvGrpSpPr/>
          <p:nvPr/>
        </p:nvGrpSpPr>
        <p:grpSpPr>
          <a:xfrm>
            <a:off x="1349817" y="2291188"/>
            <a:ext cx="3187583" cy="1039623"/>
            <a:chOff x="5549462" y="1620209"/>
            <a:chExt cx="3187583" cy="1039623"/>
          </a:xfrm>
        </p:grpSpPr>
        <p:grpSp>
          <p:nvGrpSpPr>
            <p:cNvPr id="3" name="组合 2">
              <a:extLst>
                <a:ext uri="{FF2B5EF4-FFF2-40B4-BE49-F238E27FC236}">
                  <a16:creationId xmlns:a16="http://schemas.microsoft.com/office/drawing/2014/main" id="{42BDEE0C-B76D-8889-29D2-275C1A303C0A}"/>
                </a:ext>
              </a:extLst>
            </p:cNvPr>
            <p:cNvGrpSpPr/>
            <p:nvPr/>
          </p:nvGrpSpPr>
          <p:grpSpPr>
            <a:xfrm>
              <a:off x="5549462" y="2293699"/>
              <a:ext cx="2363932" cy="366133"/>
              <a:chOff x="4749177" y="5111355"/>
              <a:chExt cx="2363932" cy="366133"/>
            </a:xfrm>
          </p:grpSpPr>
          <p:cxnSp>
            <p:nvCxnSpPr>
              <p:cNvPr id="7" name="直接连接符 6">
                <a:extLst>
                  <a:ext uri="{FF2B5EF4-FFF2-40B4-BE49-F238E27FC236}">
                    <a16:creationId xmlns:a16="http://schemas.microsoft.com/office/drawing/2014/main" id="{6D075090-DF84-09DD-59D7-F37531166996}"/>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C64D298-76E5-F81D-A1A8-DEAF9C9839CA}"/>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845DF79-2A2C-79BB-CDBC-9D813570498C}"/>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361163-55A6-1B2D-5894-C37584CAA0AF}"/>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6406EB3-676A-C02A-FEF4-05DA87FDA9E9}"/>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B8C646-9A55-7459-A6DF-480E29A5489F}"/>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8FEF7D-A7DF-AD2D-7DF4-A5BDFB0D1C06}"/>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6FF9EBC-4D14-FE49-1632-B1FBA4B2C8CA}"/>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3E8A8BA-4369-D2DA-6A28-4BA1BB3107D3}"/>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1FC4EE3-DEB2-92B5-BAEA-A798E56AC29A}"/>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AD82EBC-63C7-045B-1D1E-7D042AABC3E6}"/>
                  </a:ext>
                </a:extLst>
              </p:cNvPr>
              <p:cNvCxnSpPr>
                <a:cxnSpLocks/>
              </p:cNvCxnSpPr>
              <p:nvPr/>
            </p:nvCxnSpPr>
            <p:spPr>
              <a:xfrm flipH="1">
                <a:off x="4749177" y="5293319"/>
                <a:ext cx="360000" cy="0"/>
              </a:xfrm>
              <a:prstGeom prst="line">
                <a:avLst/>
              </a:prstGeom>
              <a:ln w="127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79ED4F0-F33C-6A88-AEAD-DD9219A1849B}"/>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C505722-156F-CD55-D405-910BE2B0F214}"/>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5AF2813-8494-6305-5A35-5780DFFE6E50}"/>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0B5C0C5-CDD0-AA22-8356-9227CEE464F9}"/>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8E6A5F-709B-BC78-E031-299487A0BF35}"/>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B1AEF18-0C00-432E-BC46-76DEE3941A59}"/>
                  </a:ext>
                </a:extLst>
              </p:cNvPr>
              <p:cNvCxnSpPr>
                <a:cxnSpLocks/>
              </p:cNvCxnSpPr>
              <p:nvPr/>
            </p:nvCxnSpPr>
            <p:spPr>
              <a:xfrm>
                <a:off x="6573109" y="5293319"/>
                <a:ext cx="54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4" name="对象 3">
              <a:extLst>
                <a:ext uri="{FF2B5EF4-FFF2-40B4-BE49-F238E27FC236}">
                  <a16:creationId xmlns:a16="http://schemas.microsoft.com/office/drawing/2014/main" id="{A31ED630-E898-C798-F96F-972E8CE4D0BA}"/>
                </a:ext>
              </a:extLst>
            </p:cNvPr>
            <p:cNvGraphicFramePr>
              <a:graphicFrameLocks noChangeAspect="1"/>
            </p:cNvGraphicFramePr>
            <p:nvPr>
              <p:extLst>
                <p:ext uri="{D42A27DB-BD31-4B8C-83A1-F6EECF244321}">
                  <p14:modId xmlns:p14="http://schemas.microsoft.com/office/powerpoint/2010/main" val="3092821292"/>
                </p:ext>
              </p:extLst>
            </p:nvPr>
          </p:nvGraphicFramePr>
          <p:xfrm>
            <a:off x="5895369" y="1620209"/>
            <a:ext cx="857250" cy="571500"/>
          </p:xfrm>
          <a:graphic>
            <a:graphicData uri="http://schemas.openxmlformats.org/presentationml/2006/ole">
              <mc:AlternateContent xmlns:mc="http://schemas.openxmlformats.org/markup-compatibility/2006">
                <mc:Choice xmlns:v="urn:schemas-microsoft-com:vml" Requires="v">
                  <p:oleObj name="Equation" r:id="rId3" imgW="342720" imgH="228600" progId="Equation.DSMT4">
                    <p:embed/>
                  </p:oleObj>
                </mc:Choice>
                <mc:Fallback>
                  <p:oleObj name="Equation" r:id="rId3" imgW="342720" imgH="228600" progId="Equation.DSMT4">
                    <p:embed/>
                    <p:pic>
                      <p:nvPicPr>
                        <p:cNvPr id="45" name="对象 44">
                          <a:extLst>
                            <a:ext uri="{FF2B5EF4-FFF2-40B4-BE49-F238E27FC236}">
                              <a16:creationId xmlns:a16="http://schemas.microsoft.com/office/drawing/2014/main" id="{229C3AAB-9A6F-8ADE-8921-58851C70DD79}"/>
                            </a:ext>
                          </a:extLst>
                        </p:cNvPr>
                        <p:cNvPicPr/>
                        <p:nvPr/>
                      </p:nvPicPr>
                      <p:blipFill>
                        <a:blip r:embed="rId4"/>
                        <a:stretch>
                          <a:fillRect/>
                        </a:stretch>
                      </p:blipFill>
                      <p:spPr>
                        <a:xfrm>
                          <a:off x="5895369" y="1620209"/>
                          <a:ext cx="857250" cy="5715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55234CB-57E7-DB16-5D39-1D0F7F5E05B9}"/>
                </a:ext>
              </a:extLst>
            </p:cNvPr>
            <p:cNvGraphicFramePr>
              <a:graphicFrameLocks noChangeAspect="1"/>
            </p:cNvGraphicFramePr>
            <p:nvPr>
              <p:extLst>
                <p:ext uri="{D42A27DB-BD31-4B8C-83A1-F6EECF244321}">
                  <p14:modId xmlns:p14="http://schemas.microsoft.com/office/powerpoint/2010/main" val="675217258"/>
                </p:ext>
              </p:extLst>
            </p:nvPr>
          </p:nvGraphicFramePr>
          <p:xfrm>
            <a:off x="6816119" y="1620209"/>
            <a:ext cx="887412" cy="571500"/>
          </p:xfrm>
          <a:graphic>
            <a:graphicData uri="http://schemas.openxmlformats.org/presentationml/2006/ole">
              <mc:AlternateContent xmlns:mc="http://schemas.openxmlformats.org/markup-compatibility/2006">
                <mc:Choice xmlns:v="urn:schemas-microsoft-com:vml" Requires="v">
                  <p:oleObj name="Equation" r:id="rId5" imgW="355320" imgH="228600" progId="Equation.DSMT4">
                    <p:embed/>
                  </p:oleObj>
                </mc:Choice>
                <mc:Fallback>
                  <p:oleObj name="Equation" r:id="rId5" imgW="355320" imgH="228600" progId="Equation.DSMT4">
                    <p:embed/>
                    <p:pic>
                      <p:nvPicPr>
                        <p:cNvPr id="46" name="对象 45">
                          <a:extLst>
                            <a:ext uri="{FF2B5EF4-FFF2-40B4-BE49-F238E27FC236}">
                              <a16:creationId xmlns:a16="http://schemas.microsoft.com/office/drawing/2014/main" id="{F10E00DF-023F-5BFF-CBDF-CCA498BD9B14}"/>
                            </a:ext>
                          </a:extLst>
                        </p:cNvPr>
                        <p:cNvPicPr/>
                        <p:nvPr/>
                      </p:nvPicPr>
                      <p:blipFill>
                        <a:blip r:embed="rId6"/>
                        <a:stretch>
                          <a:fillRect/>
                        </a:stretch>
                      </p:blipFill>
                      <p:spPr>
                        <a:xfrm>
                          <a:off x="6816119" y="1620209"/>
                          <a:ext cx="887412" cy="5715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6FB462B-7E1C-5207-EA97-71BFF5998BE5}"/>
                </a:ext>
              </a:extLst>
            </p:cNvPr>
            <p:cNvGraphicFramePr>
              <a:graphicFrameLocks noChangeAspect="1"/>
            </p:cNvGraphicFramePr>
            <p:nvPr>
              <p:extLst>
                <p:ext uri="{D42A27DB-BD31-4B8C-83A1-F6EECF244321}">
                  <p14:modId xmlns:p14="http://schemas.microsoft.com/office/powerpoint/2010/main" val="615423180"/>
                </p:ext>
              </p:extLst>
            </p:nvPr>
          </p:nvGraphicFramePr>
          <p:xfrm>
            <a:off x="8016320" y="2251845"/>
            <a:ext cx="720725" cy="407987"/>
          </p:xfrm>
          <a:graphic>
            <a:graphicData uri="http://schemas.openxmlformats.org/presentationml/2006/ole">
              <mc:AlternateContent xmlns:mc="http://schemas.openxmlformats.org/markup-compatibility/2006">
                <mc:Choice xmlns:v="urn:schemas-microsoft-com:vml" Requires="v">
                  <p:oleObj name="Equation" r:id="rId7" imgW="291960" imgH="164880" progId="Equation.DSMT4">
                    <p:embed/>
                  </p:oleObj>
                </mc:Choice>
                <mc:Fallback>
                  <p:oleObj name="Equation" r:id="rId7" imgW="291960" imgH="164880" progId="Equation.DSMT4">
                    <p:embed/>
                    <p:pic>
                      <p:nvPicPr>
                        <p:cNvPr id="47" name="对象 46">
                          <a:extLst>
                            <a:ext uri="{FF2B5EF4-FFF2-40B4-BE49-F238E27FC236}">
                              <a16:creationId xmlns:a16="http://schemas.microsoft.com/office/drawing/2014/main" id="{A4C05976-0B5F-263B-ACF3-2A57F85B54BA}"/>
                            </a:ext>
                          </a:extLst>
                        </p:cNvPr>
                        <p:cNvPicPr/>
                        <p:nvPr/>
                      </p:nvPicPr>
                      <p:blipFill>
                        <a:blip r:embed="rId8"/>
                        <a:stretch>
                          <a:fillRect/>
                        </a:stretch>
                      </p:blipFill>
                      <p:spPr>
                        <a:xfrm>
                          <a:off x="8016320" y="2251845"/>
                          <a:ext cx="720725" cy="407987"/>
                        </a:xfrm>
                        <a:prstGeom prst="rect">
                          <a:avLst/>
                        </a:prstGeom>
                      </p:spPr>
                    </p:pic>
                  </p:oleObj>
                </mc:Fallback>
              </mc:AlternateContent>
            </a:graphicData>
          </a:graphic>
        </p:graphicFrame>
      </p:grpSp>
      <p:graphicFrame>
        <p:nvGraphicFramePr>
          <p:cNvPr id="25" name="对象 24">
            <a:extLst>
              <a:ext uri="{FF2B5EF4-FFF2-40B4-BE49-F238E27FC236}">
                <a16:creationId xmlns:a16="http://schemas.microsoft.com/office/drawing/2014/main" id="{F0404DD8-48A7-593A-72A3-EC24A183A348}"/>
              </a:ext>
            </a:extLst>
          </p:cNvPr>
          <p:cNvGraphicFramePr>
            <a:graphicFrameLocks noChangeAspect="1"/>
          </p:cNvGraphicFramePr>
          <p:nvPr>
            <p:extLst>
              <p:ext uri="{D42A27DB-BD31-4B8C-83A1-F6EECF244321}">
                <p14:modId xmlns:p14="http://schemas.microsoft.com/office/powerpoint/2010/main" val="4274133703"/>
              </p:ext>
            </p:extLst>
          </p:nvPr>
        </p:nvGraphicFramePr>
        <p:xfrm>
          <a:off x="1769108" y="5645670"/>
          <a:ext cx="2349000" cy="1079100"/>
        </p:xfrm>
        <a:graphic>
          <a:graphicData uri="http://schemas.openxmlformats.org/presentationml/2006/ole">
            <mc:AlternateContent xmlns:mc="http://schemas.openxmlformats.org/markup-compatibility/2006">
              <mc:Choice xmlns:v="urn:schemas-microsoft-com:vml" Requires="v">
                <p:oleObj name="Equation" r:id="rId9" imgW="939600" imgH="431640" progId="Equation.DSMT4">
                  <p:embed/>
                </p:oleObj>
              </mc:Choice>
              <mc:Fallback>
                <p:oleObj name="Equation" r:id="rId9" imgW="939600" imgH="431640" progId="Equation.DSMT4">
                  <p:embed/>
                  <p:pic>
                    <p:nvPicPr>
                      <p:cNvPr id="72" name="对象 71">
                        <a:extLst>
                          <a:ext uri="{FF2B5EF4-FFF2-40B4-BE49-F238E27FC236}">
                            <a16:creationId xmlns:a16="http://schemas.microsoft.com/office/drawing/2014/main" id="{1C9FC80D-035E-0729-6CDB-C258028565A2}"/>
                          </a:ext>
                        </a:extLst>
                      </p:cNvPr>
                      <p:cNvPicPr/>
                      <p:nvPr/>
                    </p:nvPicPr>
                    <p:blipFill>
                      <a:blip r:embed="rId10"/>
                      <a:stretch>
                        <a:fillRect/>
                      </a:stretch>
                    </p:blipFill>
                    <p:spPr>
                      <a:xfrm>
                        <a:off x="1769108" y="5645670"/>
                        <a:ext cx="2349000" cy="1079100"/>
                      </a:xfrm>
                      <a:prstGeom prst="rect">
                        <a:avLst/>
                      </a:prstGeom>
                      <a:ln>
                        <a:solidFill>
                          <a:schemeClr val="tx1"/>
                        </a:solidFill>
                      </a:ln>
                    </p:spPr>
                  </p:pic>
                </p:oleObj>
              </mc:Fallback>
            </mc:AlternateContent>
          </a:graphicData>
        </a:graphic>
      </p:graphicFrame>
      <p:grpSp>
        <p:nvGrpSpPr>
          <p:cNvPr id="26" name="组合 25">
            <a:extLst>
              <a:ext uri="{FF2B5EF4-FFF2-40B4-BE49-F238E27FC236}">
                <a16:creationId xmlns:a16="http://schemas.microsoft.com/office/drawing/2014/main" id="{973775C8-1112-64D6-121E-481046F72756}"/>
              </a:ext>
            </a:extLst>
          </p:cNvPr>
          <p:cNvGrpSpPr/>
          <p:nvPr/>
        </p:nvGrpSpPr>
        <p:grpSpPr>
          <a:xfrm>
            <a:off x="7716543" y="2126941"/>
            <a:ext cx="3061278" cy="2019300"/>
            <a:chOff x="5354329" y="1803264"/>
            <a:chExt cx="3061278" cy="2019300"/>
          </a:xfrm>
        </p:grpSpPr>
        <p:grpSp>
          <p:nvGrpSpPr>
            <p:cNvPr id="27" name="组合 26">
              <a:extLst>
                <a:ext uri="{FF2B5EF4-FFF2-40B4-BE49-F238E27FC236}">
                  <a16:creationId xmlns:a16="http://schemas.microsoft.com/office/drawing/2014/main" id="{CA9532A3-6F22-FBD3-5213-C6C57956E437}"/>
                </a:ext>
              </a:extLst>
            </p:cNvPr>
            <p:cNvGrpSpPr/>
            <p:nvPr/>
          </p:nvGrpSpPr>
          <p:grpSpPr>
            <a:xfrm>
              <a:off x="5714329" y="2311599"/>
              <a:ext cx="1553933" cy="1017193"/>
              <a:chOff x="5583110" y="2710838"/>
              <a:chExt cx="1553933" cy="1017193"/>
            </a:xfrm>
          </p:grpSpPr>
          <p:grpSp>
            <p:nvGrpSpPr>
              <p:cNvPr id="33" name="组合 32">
                <a:extLst>
                  <a:ext uri="{FF2B5EF4-FFF2-40B4-BE49-F238E27FC236}">
                    <a16:creationId xmlns:a16="http://schemas.microsoft.com/office/drawing/2014/main" id="{44F95D02-6F36-4C0B-910D-76FDBF8418DD}"/>
                  </a:ext>
                </a:extLst>
              </p:cNvPr>
              <p:cNvGrpSpPr/>
              <p:nvPr/>
            </p:nvGrpSpPr>
            <p:grpSpPr>
              <a:xfrm>
                <a:off x="5583110" y="2710838"/>
                <a:ext cx="1553933" cy="360000"/>
                <a:chOff x="5583110" y="2710838"/>
                <a:chExt cx="1553933" cy="360000"/>
              </a:xfrm>
            </p:grpSpPr>
            <p:cxnSp>
              <p:nvCxnSpPr>
                <p:cNvPr id="43" name="直接连接符 42">
                  <a:extLst>
                    <a:ext uri="{FF2B5EF4-FFF2-40B4-BE49-F238E27FC236}">
                      <a16:creationId xmlns:a16="http://schemas.microsoft.com/office/drawing/2014/main" id="{66898DFD-9EA6-2BCE-9F9E-7232D7C52EA5}"/>
                    </a:ext>
                  </a:extLst>
                </p:cNvPr>
                <p:cNvCxnSpPr>
                  <a:cxnSpLocks/>
                </p:cNvCxnSpPr>
                <p:nvPr/>
              </p:nvCxnSpPr>
              <p:spPr>
                <a:xfrm rot="4500000">
                  <a:off x="5856285"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55C51E8-5908-4E78-68A5-9E2F18984916}"/>
                    </a:ext>
                  </a:extLst>
                </p:cNvPr>
                <p:cNvCxnSpPr>
                  <a:cxnSpLocks/>
                </p:cNvCxnSpPr>
                <p:nvPr/>
              </p:nvCxnSpPr>
              <p:spPr>
                <a:xfrm rot="17100000">
                  <a:off x="5876404" y="280390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0772388-7E5F-AFF8-57CE-CD45B9E27626}"/>
                    </a:ext>
                  </a:extLst>
                </p:cNvPr>
                <p:cNvCxnSpPr>
                  <a:cxnSpLocks/>
                </p:cNvCxnSpPr>
                <p:nvPr/>
              </p:nvCxnSpPr>
              <p:spPr>
                <a:xfrm rot="4500000">
                  <a:off x="6042636"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FAB6FFFB-C2AD-D7CC-C33D-D3E71957FCE7}"/>
                    </a:ext>
                  </a:extLst>
                </p:cNvPr>
                <p:cNvCxnSpPr>
                  <a:cxnSpLocks/>
                </p:cNvCxnSpPr>
                <p:nvPr/>
              </p:nvCxnSpPr>
              <p:spPr>
                <a:xfrm rot="17100000">
                  <a:off x="5949461"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FA7AC2C-BE94-0C1C-83E3-DC3CC40E657E}"/>
                    </a:ext>
                  </a:extLst>
                </p:cNvPr>
                <p:cNvCxnSpPr>
                  <a:cxnSpLocks/>
                </p:cNvCxnSpPr>
                <p:nvPr/>
              </p:nvCxnSpPr>
              <p:spPr>
                <a:xfrm rot="4500000">
                  <a:off x="6227950"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EBCC313A-2D59-EDB0-72EE-2C7C46EDE27C}"/>
                    </a:ext>
                  </a:extLst>
                </p:cNvPr>
                <p:cNvCxnSpPr>
                  <a:cxnSpLocks/>
                </p:cNvCxnSpPr>
                <p:nvPr/>
              </p:nvCxnSpPr>
              <p:spPr>
                <a:xfrm rot="17100000">
                  <a:off x="6134775"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2CF1706-D551-BBCC-EBB2-806484DC9DD6}"/>
                    </a:ext>
                  </a:extLst>
                </p:cNvPr>
                <p:cNvCxnSpPr>
                  <a:cxnSpLocks/>
                </p:cNvCxnSpPr>
                <p:nvPr/>
              </p:nvCxnSpPr>
              <p:spPr>
                <a:xfrm rot="4500000">
                  <a:off x="6412497"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DA973C0-7F32-4D1F-70AD-D83F99A51FCD}"/>
                    </a:ext>
                  </a:extLst>
                </p:cNvPr>
                <p:cNvCxnSpPr>
                  <a:cxnSpLocks/>
                </p:cNvCxnSpPr>
                <p:nvPr/>
              </p:nvCxnSpPr>
              <p:spPr>
                <a:xfrm rot="17100000">
                  <a:off x="6319322"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9C06770-39A7-9B56-D38F-9A713F1B32F2}"/>
                    </a:ext>
                  </a:extLst>
                </p:cNvPr>
                <p:cNvCxnSpPr>
                  <a:cxnSpLocks/>
                </p:cNvCxnSpPr>
                <p:nvPr/>
              </p:nvCxnSpPr>
              <p:spPr>
                <a:xfrm rot="4500000">
                  <a:off x="6663749" y="280390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AB34624-5C80-E9B7-A499-1129DC7F8240}"/>
                    </a:ext>
                  </a:extLst>
                </p:cNvPr>
                <p:cNvCxnSpPr>
                  <a:cxnSpLocks/>
                </p:cNvCxnSpPr>
                <p:nvPr/>
              </p:nvCxnSpPr>
              <p:spPr>
                <a:xfrm rot="17100000">
                  <a:off x="6503868"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05C4A58-7577-C56B-53EA-2AA1D5EF853E}"/>
                    </a:ext>
                  </a:extLst>
                </p:cNvPr>
                <p:cNvCxnSpPr>
                  <a:cxnSpLocks/>
                </p:cNvCxnSpPr>
                <p:nvPr/>
              </p:nvCxnSpPr>
              <p:spPr>
                <a:xfrm flipH="1">
                  <a:off x="5583110" y="288666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3182857-655B-35C5-DC40-6BF3C8964D2D}"/>
                    </a:ext>
                  </a:extLst>
                </p:cNvPr>
                <p:cNvCxnSpPr>
                  <a:cxnSpLocks/>
                </p:cNvCxnSpPr>
                <p:nvPr/>
              </p:nvCxnSpPr>
              <p:spPr>
                <a:xfrm flipH="1">
                  <a:off x="6777043" y="288666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4EC80FEA-66A7-662D-5FA1-6C4BD92692B0}"/>
                  </a:ext>
                </a:extLst>
              </p:cNvPr>
              <p:cNvGrpSpPr/>
              <p:nvPr/>
            </p:nvGrpSpPr>
            <p:grpSpPr>
              <a:xfrm>
                <a:off x="6129461" y="3368031"/>
                <a:ext cx="540000" cy="360000"/>
                <a:chOff x="5531346" y="3406775"/>
                <a:chExt cx="540000" cy="360000"/>
              </a:xfrm>
            </p:grpSpPr>
            <p:cxnSp>
              <p:nvCxnSpPr>
                <p:cNvPr id="39" name="直接连接符 38">
                  <a:extLst>
                    <a:ext uri="{FF2B5EF4-FFF2-40B4-BE49-F238E27FC236}">
                      <a16:creationId xmlns:a16="http://schemas.microsoft.com/office/drawing/2014/main" id="{A6F61DED-BC73-0D4C-2BAD-537ACDB41E12}"/>
                    </a:ext>
                  </a:extLst>
                </p:cNvPr>
                <p:cNvCxnSpPr>
                  <a:cxnSpLocks/>
                </p:cNvCxnSpPr>
                <p:nvPr/>
              </p:nvCxnSpPr>
              <p:spPr>
                <a:xfrm>
                  <a:off x="5531346" y="340677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0F4E912-8EAB-080A-4060-13BC8A5A90F2}"/>
                    </a:ext>
                  </a:extLst>
                </p:cNvPr>
                <p:cNvCxnSpPr/>
                <p:nvPr/>
              </p:nvCxnSpPr>
              <p:spPr>
                <a:xfrm>
                  <a:off x="5531346" y="376677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625EFB8-7247-D464-C7B9-AA4EA6A968A2}"/>
                    </a:ext>
                  </a:extLst>
                </p:cNvPr>
                <p:cNvCxnSpPr/>
                <p:nvPr/>
              </p:nvCxnSpPr>
              <p:spPr>
                <a:xfrm>
                  <a:off x="5531346" y="340677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7EC8C2B-0523-A41E-424A-D7188D4A0514}"/>
                    </a:ext>
                  </a:extLst>
                </p:cNvPr>
                <p:cNvCxnSpPr>
                  <a:cxnSpLocks/>
                </p:cNvCxnSpPr>
                <p:nvPr/>
              </p:nvCxnSpPr>
              <p:spPr>
                <a:xfrm>
                  <a:off x="5801346" y="340677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a:extLst>
                  <a:ext uri="{FF2B5EF4-FFF2-40B4-BE49-F238E27FC236}">
                    <a16:creationId xmlns:a16="http://schemas.microsoft.com/office/drawing/2014/main" id="{100FC430-630A-C60C-7D25-256C5C38FA14}"/>
                  </a:ext>
                </a:extLst>
              </p:cNvPr>
              <p:cNvCxnSpPr/>
              <p:nvPr/>
            </p:nvCxnSpPr>
            <p:spPr>
              <a:xfrm>
                <a:off x="5583110" y="2886669"/>
                <a:ext cx="0" cy="6613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2EF4050-548C-FBD9-C9B3-E4C576D568ED}"/>
                  </a:ext>
                </a:extLst>
              </p:cNvPr>
              <p:cNvCxnSpPr>
                <a:cxnSpLocks/>
              </p:cNvCxnSpPr>
              <p:nvPr/>
            </p:nvCxnSpPr>
            <p:spPr>
              <a:xfrm>
                <a:off x="5583110" y="3548031"/>
                <a:ext cx="5463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33C5CC4-CB4E-8407-2564-E34BCC6F608E}"/>
                  </a:ext>
                </a:extLst>
              </p:cNvPr>
              <p:cNvCxnSpPr>
                <a:cxnSpLocks/>
              </p:cNvCxnSpPr>
              <p:nvPr/>
            </p:nvCxnSpPr>
            <p:spPr>
              <a:xfrm>
                <a:off x="6399461" y="3548031"/>
                <a:ext cx="7375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9836AAE-8C29-8271-0A9A-6E253AA32538}"/>
                  </a:ext>
                </a:extLst>
              </p:cNvPr>
              <p:cNvCxnSpPr/>
              <p:nvPr/>
            </p:nvCxnSpPr>
            <p:spPr>
              <a:xfrm>
                <a:off x="7137043" y="2886669"/>
                <a:ext cx="0" cy="6613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直接连接符 27">
              <a:extLst>
                <a:ext uri="{FF2B5EF4-FFF2-40B4-BE49-F238E27FC236}">
                  <a16:creationId xmlns:a16="http://schemas.microsoft.com/office/drawing/2014/main" id="{79696C7E-A97E-C3D7-B529-0DE6F043B416}"/>
                </a:ext>
              </a:extLst>
            </p:cNvPr>
            <p:cNvCxnSpPr>
              <a:cxnSpLocks/>
            </p:cNvCxnSpPr>
            <p:nvPr/>
          </p:nvCxnSpPr>
          <p:spPr>
            <a:xfrm>
              <a:off x="7268619" y="2820195"/>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26E361D-0FDD-228F-3FDE-179886A19E48}"/>
                </a:ext>
              </a:extLst>
            </p:cNvPr>
            <p:cNvCxnSpPr>
              <a:cxnSpLocks/>
            </p:cNvCxnSpPr>
            <p:nvPr/>
          </p:nvCxnSpPr>
          <p:spPr>
            <a:xfrm flipH="1">
              <a:off x="5354329" y="2820195"/>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0" name="对象 29">
              <a:extLst>
                <a:ext uri="{FF2B5EF4-FFF2-40B4-BE49-F238E27FC236}">
                  <a16:creationId xmlns:a16="http://schemas.microsoft.com/office/drawing/2014/main" id="{8377CB88-B3F2-9EC3-2F18-378CF08F3108}"/>
                </a:ext>
              </a:extLst>
            </p:cNvPr>
            <p:cNvGraphicFramePr>
              <a:graphicFrameLocks noChangeAspect="1"/>
            </p:cNvGraphicFramePr>
            <p:nvPr>
              <p:extLst>
                <p:ext uri="{D42A27DB-BD31-4B8C-83A1-F6EECF244321}">
                  <p14:modId xmlns:p14="http://schemas.microsoft.com/office/powerpoint/2010/main" val="1968915458"/>
                </p:ext>
              </p:extLst>
            </p:nvPr>
          </p:nvGraphicFramePr>
          <p:xfrm>
            <a:off x="6067412" y="1803264"/>
            <a:ext cx="919162" cy="571500"/>
          </p:xfrm>
          <a:graphic>
            <a:graphicData uri="http://schemas.openxmlformats.org/presentationml/2006/ole">
              <mc:AlternateContent xmlns:mc="http://schemas.openxmlformats.org/markup-compatibility/2006">
                <mc:Choice xmlns:v="urn:schemas-microsoft-com:vml" Requires="v">
                  <p:oleObj name="Equation" r:id="rId11" imgW="368280" imgH="228600" progId="Equation.DSMT4">
                    <p:embed/>
                  </p:oleObj>
                </mc:Choice>
                <mc:Fallback>
                  <p:oleObj name="Equation" r:id="rId11" imgW="368280" imgH="228600" progId="Equation.DSMT4">
                    <p:embed/>
                    <p:pic>
                      <p:nvPicPr>
                        <p:cNvPr id="77" name="对象 76">
                          <a:extLst>
                            <a:ext uri="{FF2B5EF4-FFF2-40B4-BE49-F238E27FC236}">
                              <a16:creationId xmlns:a16="http://schemas.microsoft.com/office/drawing/2014/main" id="{2BB15167-9FFB-94F3-7A9F-27F8AB4344A0}"/>
                            </a:ext>
                          </a:extLst>
                        </p:cNvPr>
                        <p:cNvPicPr/>
                        <p:nvPr/>
                      </p:nvPicPr>
                      <p:blipFill>
                        <a:blip r:embed="rId12"/>
                        <a:stretch>
                          <a:fillRect/>
                        </a:stretch>
                      </p:blipFill>
                      <p:spPr>
                        <a:xfrm>
                          <a:off x="6067412" y="1803264"/>
                          <a:ext cx="919162" cy="571500"/>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5BEADFF8-E8C9-0281-F4D0-A1994E58B516}"/>
                </a:ext>
              </a:extLst>
            </p:cNvPr>
            <p:cNvGraphicFramePr>
              <a:graphicFrameLocks noChangeAspect="1"/>
            </p:cNvGraphicFramePr>
            <p:nvPr>
              <p:extLst>
                <p:ext uri="{D42A27DB-BD31-4B8C-83A1-F6EECF244321}">
                  <p14:modId xmlns:p14="http://schemas.microsoft.com/office/powerpoint/2010/main" val="1971938040"/>
                </p:ext>
              </p:extLst>
            </p:nvPr>
          </p:nvGraphicFramePr>
          <p:xfrm>
            <a:off x="6107099" y="3251064"/>
            <a:ext cx="952500" cy="571500"/>
          </p:xfrm>
          <a:graphic>
            <a:graphicData uri="http://schemas.openxmlformats.org/presentationml/2006/ole">
              <mc:AlternateContent xmlns:mc="http://schemas.openxmlformats.org/markup-compatibility/2006">
                <mc:Choice xmlns:v="urn:schemas-microsoft-com:vml" Requires="v">
                  <p:oleObj name="Equation" r:id="rId13" imgW="380880" imgH="228600" progId="Equation.DSMT4">
                    <p:embed/>
                  </p:oleObj>
                </mc:Choice>
                <mc:Fallback>
                  <p:oleObj name="Equation" r:id="rId13" imgW="380880" imgH="228600" progId="Equation.DSMT4">
                    <p:embed/>
                    <p:pic>
                      <p:nvPicPr>
                        <p:cNvPr id="78" name="对象 77">
                          <a:extLst>
                            <a:ext uri="{FF2B5EF4-FFF2-40B4-BE49-F238E27FC236}">
                              <a16:creationId xmlns:a16="http://schemas.microsoft.com/office/drawing/2014/main" id="{48BFB6B8-40E9-A704-820E-D4C736A3CBC3}"/>
                            </a:ext>
                          </a:extLst>
                        </p:cNvPr>
                        <p:cNvPicPr/>
                        <p:nvPr/>
                      </p:nvPicPr>
                      <p:blipFill>
                        <a:blip r:embed="rId14"/>
                        <a:stretch>
                          <a:fillRect/>
                        </a:stretch>
                      </p:blipFill>
                      <p:spPr>
                        <a:xfrm>
                          <a:off x="6107099" y="3251064"/>
                          <a:ext cx="952500" cy="57150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BC69071B-AD99-F725-02C8-A20874F19A0C}"/>
                </a:ext>
              </a:extLst>
            </p:cNvPr>
            <p:cNvGraphicFramePr>
              <a:graphicFrameLocks noChangeAspect="1"/>
            </p:cNvGraphicFramePr>
            <p:nvPr>
              <p:extLst>
                <p:ext uri="{D42A27DB-BD31-4B8C-83A1-F6EECF244321}">
                  <p14:modId xmlns:p14="http://schemas.microsoft.com/office/powerpoint/2010/main" val="4149599671"/>
                </p:ext>
              </p:extLst>
            </p:nvPr>
          </p:nvGraphicFramePr>
          <p:xfrm>
            <a:off x="7694882" y="2650480"/>
            <a:ext cx="720725" cy="407987"/>
          </p:xfrm>
          <a:graphic>
            <a:graphicData uri="http://schemas.openxmlformats.org/presentationml/2006/ole">
              <mc:AlternateContent xmlns:mc="http://schemas.openxmlformats.org/markup-compatibility/2006">
                <mc:Choice xmlns:v="urn:schemas-microsoft-com:vml" Requires="v">
                  <p:oleObj name="Equation" r:id="rId7" imgW="291960" imgH="164880" progId="Equation.DSMT4">
                    <p:embed/>
                  </p:oleObj>
                </mc:Choice>
                <mc:Fallback>
                  <p:oleObj name="Equation" r:id="rId7" imgW="291960" imgH="164880" progId="Equation.DSMT4">
                    <p:embed/>
                    <p:pic>
                      <p:nvPicPr>
                        <p:cNvPr id="79" name="对象 78">
                          <a:extLst>
                            <a:ext uri="{FF2B5EF4-FFF2-40B4-BE49-F238E27FC236}">
                              <a16:creationId xmlns:a16="http://schemas.microsoft.com/office/drawing/2014/main" id="{CA4A1C1D-9478-277D-5B34-56BAD967E8F6}"/>
                            </a:ext>
                          </a:extLst>
                        </p:cNvPr>
                        <p:cNvPicPr/>
                        <p:nvPr/>
                      </p:nvPicPr>
                      <p:blipFill>
                        <a:blip r:embed="rId8"/>
                        <a:stretch>
                          <a:fillRect/>
                        </a:stretch>
                      </p:blipFill>
                      <p:spPr>
                        <a:xfrm>
                          <a:off x="7694882" y="2650480"/>
                          <a:ext cx="720725" cy="407987"/>
                        </a:xfrm>
                        <a:prstGeom prst="rect">
                          <a:avLst/>
                        </a:prstGeom>
                      </p:spPr>
                    </p:pic>
                  </p:oleObj>
                </mc:Fallback>
              </mc:AlternateContent>
            </a:graphicData>
          </a:graphic>
        </p:graphicFrame>
      </p:grpSp>
      <p:graphicFrame>
        <p:nvGraphicFramePr>
          <p:cNvPr id="55" name="对象 54">
            <a:extLst>
              <a:ext uri="{FF2B5EF4-FFF2-40B4-BE49-F238E27FC236}">
                <a16:creationId xmlns:a16="http://schemas.microsoft.com/office/drawing/2014/main" id="{71251C70-6FB1-BC31-3B9E-FAF57B0B9BE6}"/>
              </a:ext>
            </a:extLst>
          </p:cNvPr>
          <p:cNvGraphicFramePr>
            <a:graphicFrameLocks noChangeAspect="1"/>
          </p:cNvGraphicFramePr>
          <p:nvPr>
            <p:extLst>
              <p:ext uri="{D42A27DB-BD31-4B8C-83A1-F6EECF244321}">
                <p14:modId xmlns:p14="http://schemas.microsoft.com/office/powerpoint/2010/main" val="595368498"/>
              </p:ext>
            </p:extLst>
          </p:nvPr>
        </p:nvGraphicFramePr>
        <p:xfrm>
          <a:off x="8168082" y="5877722"/>
          <a:ext cx="2158200" cy="571500"/>
        </p:xfrm>
        <a:graphic>
          <a:graphicData uri="http://schemas.openxmlformats.org/presentationml/2006/ole">
            <mc:AlternateContent xmlns:mc="http://schemas.openxmlformats.org/markup-compatibility/2006">
              <mc:Choice xmlns:v="urn:schemas-microsoft-com:vml" Requires="v">
                <p:oleObj name="Equation" r:id="rId15" imgW="863280" imgH="228600" progId="Equation.DSMT4">
                  <p:embed/>
                </p:oleObj>
              </mc:Choice>
              <mc:Fallback>
                <p:oleObj name="Equation" r:id="rId15" imgW="863280" imgH="228600" progId="Equation.DSMT4">
                  <p:embed/>
                  <p:pic>
                    <p:nvPicPr>
                      <p:cNvPr id="102" name="对象 101">
                        <a:extLst>
                          <a:ext uri="{FF2B5EF4-FFF2-40B4-BE49-F238E27FC236}">
                            <a16:creationId xmlns:a16="http://schemas.microsoft.com/office/drawing/2014/main" id="{5F95762E-3F86-2A17-E5E5-9E9512C95CC9}"/>
                          </a:ext>
                        </a:extLst>
                      </p:cNvPr>
                      <p:cNvPicPr>
                        <a:picLocks noChangeAspect="1" noChangeArrowheads="1"/>
                      </p:cNvPicPr>
                      <p:nvPr/>
                    </p:nvPicPr>
                    <p:blipFill>
                      <a:blip r:embed="rId16"/>
                      <a:srcRect/>
                      <a:stretch>
                        <a:fillRect/>
                      </a:stretch>
                    </p:blipFill>
                    <p:spPr bwMode="auto">
                      <a:xfrm>
                        <a:off x="8168082" y="5877722"/>
                        <a:ext cx="2158200" cy="571500"/>
                      </a:xfrm>
                      <a:prstGeom prst="rect">
                        <a:avLst/>
                      </a:prstGeom>
                      <a:noFill/>
                      <a:ln>
                        <a:solidFill>
                          <a:schemeClr val="tx1"/>
                        </a:solidFill>
                      </a:ln>
                    </p:spPr>
                  </p:pic>
                </p:oleObj>
              </mc:Fallback>
            </mc:AlternateContent>
          </a:graphicData>
        </a:graphic>
      </p:graphicFrame>
      <p:sp>
        <p:nvSpPr>
          <p:cNvPr id="57" name="文本框 56">
            <a:extLst>
              <a:ext uri="{FF2B5EF4-FFF2-40B4-BE49-F238E27FC236}">
                <a16:creationId xmlns:a16="http://schemas.microsoft.com/office/drawing/2014/main" id="{F6DEBCB9-1447-C9F1-5665-0EFF3ABB8347}"/>
              </a:ext>
            </a:extLst>
          </p:cNvPr>
          <p:cNvSpPr txBox="1"/>
          <p:nvPr/>
        </p:nvSpPr>
        <p:spPr>
          <a:xfrm>
            <a:off x="1497077" y="1021966"/>
            <a:ext cx="2893062"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Maxwell</a:t>
            </a:r>
            <a:r>
              <a:rPr lang="zh-CN" altLang="en-US" sz="2400" b="1" dirty="0">
                <a:latin typeface="Times New Roman" panose="02020603050405020304" pitchFamily="18" charset="0"/>
                <a:ea typeface="微软雅黑" panose="020B0503020204020204" pitchFamily="34" charset="-122"/>
              </a:rPr>
              <a:t>模型本构</a:t>
            </a:r>
          </a:p>
        </p:txBody>
      </p:sp>
      <p:sp>
        <p:nvSpPr>
          <p:cNvPr id="58" name="文本框 57">
            <a:extLst>
              <a:ext uri="{FF2B5EF4-FFF2-40B4-BE49-F238E27FC236}">
                <a16:creationId xmlns:a16="http://schemas.microsoft.com/office/drawing/2014/main" id="{97E44EC0-4F69-8526-08AC-D8EDB0F4EC6F}"/>
              </a:ext>
            </a:extLst>
          </p:cNvPr>
          <p:cNvSpPr txBox="1"/>
          <p:nvPr/>
        </p:nvSpPr>
        <p:spPr>
          <a:xfrm>
            <a:off x="982066" y="1534333"/>
            <a:ext cx="3923084"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由一个弹簧和一个粘壶</a:t>
            </a:r>
            <a:r>
              <a:rPr lang="zh-CN" altLang="en-US" sz="2000" dirty="0">
                <a:solidFill>
                  <a:srgbClr val="FF0000"/>
                </a:solidFill>
                <a:latin typeface="楷体" panose="02010609060101010101" pitchFamily="49" charset="-122"/>
                <a:ea typeface="楷体" panose="02010609060101010101" pitchFamily="49" charset="-122"/>
              </a:rPr>
              <a:t>串联</a:t>
            </a:r>
            <a:r>
              <a:rPr lang="zh-CN" altLang="en-US" sz="2000" dirty="0">
                <a:latin typeface="楷体" panose="02010609060101010101" pitchFamily="49" charset="-122"/>
                <a:ea typeface="楷体" panose="02010609060101010101" pitchFamily="49" charset="-122"/>
              </a:rPr>
              <a:t>而成</a:t>
            </a:r>
            <a:endParaRPr lang="zh-CN" altLang="en-US" dirty="0">
              <a:latin typeface="楷体" panose="02010609060101010101" pitchFamily="49" charset="-122"/>
              <a:ea typeface="楷体" panose="02010609060101010101" pitchFamily="49" charset="-122"/>
            </a:endParaRPr>
          </a:p>
        </p:txBody>
      </p:sp>
      <p:graphicFrame>
        <p:nvGraphicFramePr>
          <p:cNvPr id="60" name="对象 59">
            <a:extLst>
              <a:ext uri="{FF2B5EF4-FFF2-40B4-BE49-F238E27FC236}">
                <a16:creationId xmlns:a16="http://schemas.microsoft.com/office/drawing/2014/main" id="{64F0D394-F503-FF7E-377A-FC4D725B5CA7}"/>
              </a:ext>
            </a:extLst>
          </p:cNvPr>
          <p:cNvGraphicFramePr>
            <a:graphicFrameLocks noChangeAspect="1"/>
          </p:cNvGraphicFramePr>
          <p:nvPr>
            <p:extLst>
              <p:ext uri="{D42A27DB-BD31-4B8C-83A1-F6EECF244321}">
                <p14:modId xmlns:p14="http://schemas.microsoft.com/office/powerpoint/2010/main" val="1125695811"/>
              </p:ext>
            </p:extLst>
          </p:nvPr>
        </p:nvGraphicFramePr>
        <p:xfrm>
          <a:off x="1889528" y="4140328"/>
          <a:ext cx="2108160" cy="964800"/>
        </p:xfrm>
        <a:graphic>
          <a:graphicData uri="http://schemas.openxmlformats.org/presentationml/2006/ole">
            <mc:AlternateContent xmlns:mc="http://schemas.openxmlformats.org/markup-compatibility/2006">
              <mc:Choice xmlns:v="urn:schemas-microsoft-com:vml" Requires="v">
                <p:oleObj name="Equation" r:id="rId17" imgW="1054080" imgH="482400" progId="Equation.DSMT4">
                  <p:embed/>
                </p:oleObj>
              </mc:Choice>
              <mc:Fallback>
                <p:oleObj name="Equation" r:id="rId17" imgW="1054080" imgH="482400" progId="Equation.DSMT4">
                  <p:embed/>
                  <p:pic>
                    <p:nvPicPr>
                      <p:cNvPr id="21" name="对象 20">
                        <a:extLst>
                          <a:ext uri="{FF2B5EF4-FFF2-40B4-BE49-F238E27FC236}">
                            <a16:creationId xmlns:a16="http://schemas.microsoft.com/office/drawing/2014/main" id="{91E25688-D25E-406A-BB15-18835931CDE1}"/>
                          </a:ext>
                        </a:extLst>
                      </p:cNvPr>
                      <p:cNvPicPr/>
                      <p:nvPr/>
                    </p:nvPicPr>
                    <p:blipFill>
                      <a:blip r:embed="rId18"/>
                      <a:stretch>
                        <a:fillRect/>
                      </a:stretch>
                    </p:blipFill>
                    <p:spPr>
                      <a:xfrm>
                        <a:off x="1889528" y="4140328"/>
                        <a:ext cx="2108160" cy="964800"/>
                      </a:xfrm>
                      <a:prstGeom prst="rect">
                        <a:avLst/>
                      </a:prstGeom>
                    </p:spPr>
                  </p:pic>
                </p:oleObj>
              </mc:Fallback>
            </mc:AlternateContent>
          </a:graphicData>
        </a:graphic>
      </p:graphicFrame>
      <p:sp>
        <p:nvSpPr>
          <p:cNvPr id="64" name="文本框 63">
            <a:extLst>
              <a:ext uri="{FF2B5EF4-FFF2-40B4-BE49-F238E27FC236}">
                <a16:creationId xmlns:a16="http://schemas.microsoft.com/office/drawing/2014/main" id="{1CE5E460-AA8D-1FFE-6EC3-AA39C1770037}"/>
              </a:ext>
            </a:extLst>
          </p:cNvPr>
          <p:cNvSpPr txBox="1"/>
          <p:nvPr/>
        </p:nvSpPr>
        <p:spPr>
          <a:xfrm>
            <a:off x="7272993" y="1570720"/>
            <a:ext cx="3948378"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cs typeface="Times New Roman" panose="02020603050405020304" pitchFamily="18" charset="0"/>
              </a:rPr>
              <a:t>由一个弹簧和一个粘壶</a:t>
            </a:r>
            <a:r>
              <a:rPr lang="zh-CN" altLang="en-US" sz="2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并联</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而成</a:t>
            </a:r>
          </a:p>
        </p:txBody>
      </p:sp>
      <p:sp>
        <p:nvSpPr>
          <p:cNvPr id="65" name="文本框 64">
            <a:extLst>
              <a:ext uri="{FF2B5EF4-FFF2-40B4-BE49-F238E27FC236}">
                <a16:creationId xmlns:a16="http://schemas.microsoft.com/office/drawing/2014/main" id="{FCC8DF1E-C81D-D0E7-1D6E-443FD769D116}"/>
              </a:ext>
            </a:extLst>
          </p:cNvPr>
          <p:cNvSpPr txBox="1"/>
          <p:nvPr/>
        </p:nvSpPr>
        <p:spPr>
          <a:xfrm>
            <a:off x="7881356" y="1021966"/>
            <a:ext cx="2731653" cy="461665"/>
          </a:xfrm>
          <a:prstGeom prst="rect">
            <a:avLst/>
          </a:prstGeom>
          <a:noFill/>
        </p:spPr>
        <p:txBody>
          <a:bodyPr wrap="square" rtlCol="0">
            <a:spAutoFit/>
          </a:bodyPr>
          <a:lstStyle>
            <a:defPPr>
              <a:defRPr lang="zh-CN"/>
            </a:defPPr>
            <a:lvl1pPr>
              <a:defRPr sz="2400" b="1">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a:t>Kelvin</a:t>
            </a:r>
            <a:r>
              <a:rPr lang="zh-CN" altLang="en-US" dirty="0"/>
              <a:t>模型本构</a:t>
            </a:r>
          </a:p>
        </p:txBody>
      </p:sp>
      <p:graphicFrame>
        <p:nvGraphicFramePr>
          <p:cNvPr id="66" name="对象 65">
            <a:extLst>
              <a:ext uri="{FF2B5EF4-FFF2-40B4-BE49-F238E27FC236}">
                <a16:creationId xmlns:a16="http://schemas.microsoft.com/office/drawing/2014/main" id="{50C8F6F5-CC04-964B-6A35-4987B54589CB}"/>
              </a:ext>
            </a:extLst>
          </p:cNvPr>
          <p:cNvGraphicFramePr>
            <a:graphicFrameLocks noChangeAspect="1"/>
          </p:cNvGraphicFramePr>
          <p:nvPr>
            <p:extLst>
              <p:ext uri="{D42A27DB-BD31-4B8C-83A1-F6EECF244321}">
                <p14:modId xmlns:p14="http://schemas.microsoft.com/office/powerpoint/2010/main" val="1843799818"/>
              </p:ext>
            </p:extLst>
          </p:nvPr>
        </p:nvGraphicFramePr>
        <p:xfrm>
          <a:off x="7621782" y="4140328"/>
          <a:ext cx="3250800" cy="964800"/>
        </p:xfrm>
        <a:graphic>
          <a:graphicData uri="http://schemas.openxmlformats.org/presentationml/2006/ole">
            <mc:AlternateContent xmlns:mc="http://schemas.openxmlformats.org/markup-compatibility/2006">
              <mc:Choice xmlns:v="urn:schemas-microsoft-com:vml" Requires="v">
                <p:oleObj name="Equation" r:id="rId19" imgW="1625400" imgH="482400" progId="Equation.DSMT4">
                  <p:embed/>
                </p:oleObj>
              </mc:Choice>
              <mc:Fallback>
                <p:oleObj name="Equation" r:id="rId19" imgW="1625400" imgH="482400" progId="Equation.DSMT4">
                  <p:embed/>
                  <p:pic>
                    <p:nvPicPr>
                      <p:cNvPr id="22" name="对象 21">
                        <a:extLst>
                          <a:ext uri="{FF2B5EF4-FFF2-40B4-BE49-F238E27FC236}">
                            <a16:creationId xmlns:a16="http://schemas.microsoft.com/office/drawing/2014/main" id="{BB8B8716-4D24-4BFB-8F9A-1B2E39DD9CBC}"/>
                          </a:ext>
                        </a:extLst>
                      </p:cNvPr>
                      <p:cNvPicPr/>
                      <p:nvPr/>
                    </p:nvPicPr>
                    <p:blipFill>
                      <a:blip r:embed="rId20"/>
                      <a:stretch>
                        <a:fillRect/>
                      </a:stretch>
                    </p:blipFill>
                    <p:spPr>
                      <a:xfrm>
                        <a:off x="7621782" y="4140328"/>
                        <a:ext cx="3250800" cy="964800"/>
                      </a:xfrm>
                      <a:prstGeom prst="rect">
                        <a:avLst/>
                      </a:prstGeom>
                    </p:spPr>
                  </p:pic>
                </p:oleObj>
              </mc:Fallback>
            </mc:AlternateContent>
          </a:graphicData>
        </a:graphic>
      </p:graphicFrame>
      <p:sp>
        <p:nvSpPr>
          <p:cNvPr id="76" name="矩形 75">
            <a:extLst>
              <a:ext uri="{FF2B5EF4-FFF2-40B4-BE49-F238E27FC236}">
                <a16:creationId xmlns:a16="http://schemas.microsoft.com/office/drawing/2014/main" id="{BFC2FF74-FD12-0CC3-5C71-3BEAD4440AD9}"/>
              </a:ext>
            </a:extLst>
          </p:cNvPr>
          <p:cNvSpPr/>
          <p:nvPr/>
        </p:nvSpPr>
        <p:spPr>
          <a:xfrm>
            <a:off x="335254" y="253017"/>
            <a:ext cx="5982728"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2.2</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模型和</a:t>
            </a:r>
            <a:r>
              <a:rPr lang="en-US" altLang="zh-CN" sz="3200" b="1" kern="0" dirty="0">
                <a:solidFill>
                  <a:srgbClr val="006199"/>
                </a:solidFill>
                <a:latin typeface="微软雅黑" panose="020B0503020204020204" pitchFamily="34" charset="-122"/>
                <a:ea typeface="微软雅黑" panose="020B0503020204020204" pitchFamily="34" charset="-122"/>
              </a:rPr>
              <a:t>Kelvin</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cxnSp>
        <p:nvCxnSpPr>
          <p:cNvPr id="56" name="直接连接符 55">
            <a:extLst>
              <a:ext uri="{FF2B5EF4-FFF2-40B4-BE49-F238E27FC236}">
                <a16:creationId xmlns:a16="http://schemas.microsoft.com/office/drawing/2014/main" id="{AD4A7DE7-C85D-C647-0EEF-FAF29AE29BB9}"/>
              </a:ext>
            </a:extLst>
          </p:cNvPr>
          <p:cNvCxnSpPr/>
          <p:nvPr/>
        </p:nvCxnSpPr>
        <p:spPr>
          <a:xfrm>
            <a:off x="6086167" y="1091381"/>
            <a:ext cx="0" cy="5496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箭头: 右 58">
            <a:extLst>
              <a:ext uri="{FF2B5EF4-FFF2-40B4-BE49-F238E27FC236}">
                <a16:creationId xmlns:a16="http://schemas.microsoft.com/office/drawing/2014/main" id="{D0E2F874-F9F8-0D6B-FE8D-EB83A6273A1B}"/>
              </a:ext>
            </a:extLst>
          </p:cNvPr>
          <p:cNvSpPr/>
          <p:nvPr/>
        </p:nvSpPr>
        <p:spPr>
          <a:xfrm rot="5400000">
            <a:off x="2763608" y="5220917"/>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右 69">
            <a:extLst>
              <a:ext uri="{FF2B5EF4-FFF2-40B4-BE49-F238E27FC236}">
                <a16:creationId xmlns:a16="http://schemas.microsoft.com/office/drawing/2014/main" id="{B44561ED-F6F7-F045-1062-385232A2EC9B}"/>
              </a:ext>
            </a:extLst>
          </p:cNvPr>
          <p:cNvSpPr/>
          <p:nvPr/>
        </p:nvSpPr>
        <p:spPr>
          <a:xfrm rot="5400000">
            <a:off x="9067182" y="5220917"/>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827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a16="http://schemas.microsoft.com/office/drawing/2014/main" id="{367AF8F3-7F12-1B8E-6555-6A51EACE3ABE}"/>
              </a:ext>
            </a:extLst>
          </p:cNvPr>
          <p:cNvGrpSpPr/>
          <p:nvPr/>
        </p:nvGrpSpPr>
        <p:grpSpPr>
          <a:xfrm>
            <a:off x="538556" y="2318396"/>
            <a:ext cx="4216778" cy="2221207"/>
            <a:chOff x="4736698" y="1487488"/>
            <a:chExt cx="4216778" cy="2221207"/>
          </a:xfrm>
        </p:grpSpPr>
        <p:grpSp>
          <p:nvGrpSpPr>
            <p:cNvPr id="73" name="组合 72">
              <a:extLst>
                <a:ext uri="{FF2B5EF4-FFF2-40B4-BE49-F238E27FC236}">
                  <a16:creationId xmlns:a16="http://schemas.microsoft.com/office/drawing/2014/main" id="{790F530F-F4B0-B91C-B124-9B2D0C990CBA}"/>
                </a:ext>
              </a:extLst>
            </p:cNvPr>
            <p:cNvGrpSpPr/>
            <p:nvPr/>
          </p:nvGrpSpPr>
          <p:grpSpPr>
            <a:xfrm>
              <a:off x="4736698" y="2114791"/>
              <a:ext cx="3462361" cy="1017193"/>
              <a:chOff x="4982777" y="1772626"/>
              <a:chExt cx="3462361" cy="1017193"/>
            </a:xfrm>
          </p:grpSpPr>
          <p:grpSp>
            <p:nvGrpSpPr>
              <p:cNvPr id="80" name="组合 79">
                <a:extLst>
                  <a:ext uri="{FF2B5EF4-FFF2-40B4-BE49-F238E27FC236}">
                    <a16:creationId xmlns:a16="http://schemas.microsoft.com/office/drawing/2014/main" id="{8DAE34A5-5F56-BCEC-CF86-31C055150123}"/>
                  </a:ext>
                </a:extLst>
              </p:cNvPr>
              <p:cNvGrpSpPr/>
              <p:nvPr/>
            </p:nvGrpSpPr>
            <p:grpSpPr>
              <a:xfrm>
                <a:off x="6530848" y="1772626"/>
                <a:ext cx="1553933" cy="1017193"/>
                <a:chOff x="5583110" y="2710838"/>
                <a:chExt cx="1553933" cy="1017193"/>
              </a:xfrm>
            </p:grpSpPr>
            <p:grpSp>
              <p:nvGrpSpPr>
                <p:cNvPr id="94" name="组合 93">
                  <a:extLst>
                    <a:ext uri="{FF2B5EF4-FFF2-40B4-BE49-F238E27FC236}">
                      <a16:creationId xmlns:a16="http://schemas.microsoft.com/office/drawing/2014/main" id="{07863F77-7551-E41E-51D5-B8C8BD02E818}"/>
                    </a:ext>
                  </a:extLst>
                </p:cNvPr>
                <p:cNvGrpSpPr/>
                <p:nvPr/>
              </p:nvGrpSpPr>
              <p:grpSpPr>
                <a:xfrm>
                  <a:off x="5583110" y="2710838"/>
                  <a:ext cx="1553933" cy="360000"/>
                  <a:chOff x="5583110" y="2710838"/>
                  <a:chExt cx="1553933" cy="360000"/>
                </a:xfrm>
              </p:grpSpPr>
              <p:cxnSp>
                <p:nvCxnSpPr>
                  <p:cNvPr id="104" name="直接连接符 103">
                    <a:extLst>
                      <a:ext uri="{FF2B5EF4-FFF2-40B4-BE49-F238E27FC236}">
                        <a16:creationId xmlns:a16="http://schemas.microsoft.com/office/drawing/2014/main" id="{1F93E099-208A-6B97-C9F1-31FFE51B0A22}"/>
                      </a:ext>
                    </a:extLst>
                  </p:cNvPr>
                  <p:cNvCxnSpPr>
                    <a:cxnSpLocks/>
                  </p:cNvCxnSpPr>
                  <p:nvPr/>
                </p:nvCxnSpPr>
                <p:spPr>
                  <a:xfrm rot="4500000">
                    <a:off x="5856285"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D1B99B1F-7063-0206-632F-E8B6E4DCCA61}"/>
                      </a:ext>
                    </a:extLst>
                  </p:cNvPr>
                  <p:cNvCxnSpPr>
                    <a:cxnSpLocks/>
                  </p:cNvCxnSpPr>
                  <p:nvPr/>
                </p:nvCxnSpPr>
                <p:spPr>
                  <a:xfrm rot="17100000">
                    <a:off x="5876404" y="280390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48E1A4FB-6095-BF3E-BB14-EA2231DF2942}"/>
                      </a:ext>
                    </a:extLst>
                  </p:cNvPr>
                  <p:cNvCxnSpPr>
                    <a:cxnSpLocks/>
                  </p:cNvCxnSpPr>
                  <p:nvPr/>
                </p:nvCxnSpPr>
                <p:spPr>
                  <a:xfrm rot="4500000">
                    <a:off x="6042636"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2CFE6673-8596-5CDF-DEED-FBE4BEC5FADC}"/>
                      </a:ext>
                    </a:extLst>
                  </p:cNvPr>
                  <p:cNvCxnSpPr>
                    <a:cxnSpLocks/>
                  </p:cNvCxnSpPr>
                  <p:nvPr/>
                </p:nvCxnSpPr>
                <p:spPr>
                  <a:xfrm rot="17100000">
                    <a:off x="5949461"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3300EC14-EBF9-BEC5-FCE9-5E8EF99EACC3}"/>
                      </a:ext>
                    </a:extLst>
                  </p:cNvPr>
                  <p:cNvCxnSpPr>
                    <a:cxnSpLocks/>
                  </p:cNvCxnSpPr>
                  <p:nvPr/>
                </p:nvCxnSpPr>
                <p:spPr>
                  <a:xfrm rot="4500000">
                    <a:off x="6227950"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9E3D6207-07EB-6E23-645E-CF1DD289BB9D}"/>
                      </a:ext>
                    </a:extLst>
                  </p:cNvPr>
                  <p:cNvCxnSpPr>
                    <a:cxnSpLocks/>
                  </p:cNvCxnSpPr>
                  <p:nvPr/>
                </p:nvCxnSpPr>
                <p:spPr>
                  <a:xfrm rot="17100000">
                    <a:off x="6134775"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8FB2C04-8774-C77A-577A-5B43EEACF9C5}"/>
                      </a:ext>
                    </a:extLst>
                  </p:cNvPr>
                  <p:cNvCxnSpPr>
                    <a:cxnSpLocks/>
                  </p:cNvCxnSpPr>
                  <p:nvPr/>
                </p:nvCxnSpPr>
                <p:spPr>
                  <a:xfrm rot="4500000">
                    <a:off x="6412497"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6A434A53-BA55-3575-0E07-FE8A4A93A749}"/>
                      </a:ext>
                    </a:extLst>
                  </p:cNvPr>
                  <p:cNvCxnSpPr>
                    <a:cxnSpLocks/>
                  </p:cNvCxnSpPr>
                  <p:nvPr/>
                </p:nvCxnSpPr>
                <p:spPr>
                  <a:xfrm rot="17100000">
                    <a:off x="6319322"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E260CBBB-F828-BAE5-239D-CC02415C1013}"/>
                      </a:ext>
                    </a:extLst>
                  </p:cNvPr>
                  <p:cNvCxnSpPr>
                    <a:cxnSpLocks/>
                  </p:cNvCxnSpPr>
                  <p:nvPr/>
                </p:nvCxnSpPr>
                <p:spPr>
                  <a:xfrm rot="4500000">
                    <a:off x="6663749" y="280390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5A6028DD-3188-3270-D24D-D7E16708AC6F}"/>
                      </a:ext>
                    </a:extLst>
                  </p:cNvPr>
                  <p:cNvCxnSpPr>
                    <a:cxnSpLocks/>
                  </p:cNvCxnSpPr>
                  <p:nvPr/>
                </p:nvCxnSpPr>
                <p:spPr>
                  <a:xfrm rot="17100000">
                    <a:off x="6503868" y="289083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7B0CD0E-0D8D-03F8-11CC-596DAA40BB20}"/>
                      </a:ext>
                    </a:extLst>
                  </p:cNvPr>
                  <p:cNvCxnSpPr>
                    <a:cxnSpLocks/>
                  </p:cNvCxnSpPr>
                  <p:nvPr/>
                </p:nvCxnSpPr>
                <p:spPr>
                  <a:xfrm flipH="1">
                    <a:off x="5583110" y="288666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F0FE325-7EAD-AE56-93D7-8DAB08F070A8}"/>
                      </a:ext>
                    </a:extLst>
                  </p:cNvPr>
                  <p:cNvCxnSpPr>
                    <a:cxnSpLocks/>
                  </p:cNvCxnSpPr>
                  <p:nvPr/>
                </p:nvCxnSpPr>
                <p:spPr>
                  <a:xfrm flipH="1">
                    <a:off x="6777043" y="288666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id="{69A5E102-1DD6-63E3-F3C8-1F9FA85525E1}"/>
                    </a:ext>
                  </a:extLst>
                </p:cNvPr>
                <p:cNvGrpSpPr/>
                <p:nvPr/>
              </p:nvGrpSpPr>
              <p:grpSpPr>
                <a:xfrm>
                  <a:off x="6129461" y="3368031"/>
                  <a:ext cx="540000" cy="360000"/>
                  <a:chOff x="5531346" y="3406775"/>
                  <a:chExt cx="540000" cy="360000"/>
                </a:xfrm>
              </p:grpSpPr>
              <p:cxnSp>
                <p:nvCxnSpPr>
                  <p:cNvPr id="100" name="直接连接符 99">
                    <a:extLst>
                      <a:ext uri="{FF2B5EF4-FFF2-40B4-BE49-F238E27FC236}">
                        <a16:creationId xmlns:a16="http://schemas.microsoft.com/office/drawing/2014/main" id="{124C3BB2-D263-C95E-6B03-DF6080EF8F98}"/>
                      </a:ext>
                    </a:extLst>
                  </p:cNvPr>
                  <p:cNvCxnSpPr>
                    <a:cxnSpLocks/>
                  </p:cNvCxnSpPr>
                  <p:nvPr/>
                </p:nvCxnSpPr>
                <p:spPr>
                  <a:xfrm>
                    <a:off x="5531346" y="340677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078BF5FD-90A2-A6D0-AF0A-87DF497DCB39}"/>
                      </a:ext>
                    </a:extLst>
                  </p:cNvPr>
                  <p:cNvCxnSpPr/>
                  <p:nvPr/>
                </p:nvCxnSpPr>
                <p:spPr>
                  <a:xfrm>
                    <a:off x="5531346" y="376677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8DDF4CF9-D900-4CB2-202B-9356EC3DFA9D}"/>
                      </a:ext>
                    </a:extLst>
                  </p:cNvPr>
                  <p:cNvCxnSpPr/>
                  <p:nvPr/>
                </p:nvCxnSpPr>
                <p:spPr>
                  <a:xfrm>
                    <a:off x="5531346" y="340677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AD065D6-3AA2-DE9D-01C7-AEA5A9F9B40F}"/>
                      </a:ext>
                    </a:extLst>
                  </p:cNvPr>
                  <p:cNvCxnSpPr>
                    <a:cxnSpLocks/>
                  </p:cNvCxnSpPr>
                  <p:nvPr/>
                </p:nvCxnSpPr>
                <p:spPr>
                  <a:xfrm>
                    <a:off x="5801346" y="340677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直接连接符 95">
                  <a:extLst>
                    <a:ext uri="{FF2B5EF4-FFF2-40B4-BE49-F238E27FC236}">
                      <a16:creationId xmlns:a16="http://schemas.microsoft.com/office/drawing/2014/main" id="{64BF6755-B797-2251-32ED-FF45D8E19223}"/>
                    </a:ext>
                  </a:extLst>
                </p:cNvPr>
                <p:cNvCxnSpPr/>
                <p:nvPr/>
              </p:nvCxnSpPr>
              <p:spPr>
                <a:xfrm>
                  <a:off x="5583110" y="2886669"/>
                  <a:ext cx="0" cy="6613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5D34365-25CF-1E44-94F4-4542B6D8201C}"/>
                    </a:ext>
                  </a:extLst>
                </p:cNvPr>
                <p:cNvCxnSpPr>
                  <a:cxnSpLocks/>
                </p:cNvCxnSpPr>
                <p:nvPr/>
              </p:nvCxnSpPr>
              <p:spPr>
                <a:xfrm>
                  <a:off x="5583110" y="3548031"/>
                  <a:ext cx="5463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3307C368-D8A6-626B-39E6-3CE0A5A6F01C}"/>
                    </a:ext>
                  </a:extLst>
                </p:cNvPr>
                <p:cNvCxnSpPr>
                  <a:cxnSpLocks/>
                </p:cNvCxnSpPr>
                <p:nvPr/>
              </p:nvCxnSpPr>
              <p:spPr>
                <a:xfrm>
                  <a:off x="6399461" y="3548031"/>
                  <a:ext cx="7375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8D95F96E-2689-1DC8-8ACC-1EFA6CCFBA6E}"/>
                    </a:ext>
                  </a:extLst>
                </p:cNvPr>
                <p:cNvCxnSpPr/>
                <p:nvPr/>
              </p:nvCxnSpPr>
              <p:spPr>
                <a:xfrm>
                  <a:off x="7137043" y="2886669"/>
                  <a:ext cx="0" cy="6613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直接连接符 80">
                <a:extLst>
                  <a:ext uri="{FF2B5EF4-FFF2-40B4-BE49-F238E27FC236}">
                    <a16:creationId xmlns:a16="http://schemas.microsoft.com/office/drawing/2014/main" id="{BFFC25FD-22DD-E82F-470D-76258B50B27C}"/>
                  </a:ext>
                </a:extLst>
              </p:cNvPr>
              <p:cNvCxnSpPr>
                <a:cxnSpLocks/>
              </p:cNvCxnSpPr>
              <p:nvPr/>
            </p:nvCxnSpPr>
            <p:spPr>
              <a:xfrm>
                <a:off x="8085138" y="2281222"/>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BF53ECA-7E5E-6471-C8D0-F8E17E680F16}"/>
                  </a:ext>
                </a:extLst>
              </p:cNvPr>
              <p:cNvCxnSpPr>
                <a:cxnSpLocks/>
              </p:cNvCxnSpPr>
              <p:nvPr/>
            </p:nvCxnSpPr>
            <p:spPr>
              <a:xfrm rot="4500000">
                <a:off x="5255952"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3D75CF4-6E9B-9A73-8E42-41702E9E0A0D}"/>
                  </a:ext>
                </a:extLst>
              </p:cNvPr>
              <p:cNvCxnSpPr>
                <a:cxnSpLocks/>
              </p:cNvCxnSpPr>
              <p:nvPr/>
            </p:nvCxnSpPr>
            <p:spPr>
              <a:xfrm rot="17100000">
                <a:off x="5276071" y="219845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290B518-A068-F630-D1EB-E010025106C6}"/>
                  </a:ext>
                </a:extLst>
              </p:cNvPr>
              <p:cNvCxnSpPr>
                <a:cxnSpLocks/>
              </p:cNvCxnSpPr>
              <p:nvPr/>
            </p:nvCxnSpPr>
            <p:spPr>
              <a:xfrm rot="4500000">
                <a:off x="5442303"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63A185E7-F8D2-0B16-E808-812FD09082D4}"/>
                  </a:ext>
                </a:extLst>
              </p:cNvPr>
              <p:cNvCxnSpPr>
                <a:cxnSpLocks/>
              </p:cNvCxnSpPr>
              <p:nvPr/>
            </p:nvCxnSpPr>
            <p:spPr>
              <a:xfrm rot="17100000">
                <a:off x="5349128"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C4083490-B81B-338E-6460-A04ABC977A0E}"/>
                  </a:ext>
                </a:extLst>
              </p:cNvPr>
              <p:cNvCxnSpPr>
                <a:cxnSpLocks/>
              </p:cNvCxnSpPr>
              <p:nvPr/>
            </p:nvCxnSpPr>
            <p:spPr>
              <a:xfrm rot="4500000">
                <a:off x="5627617"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C1DDD4DC-8775-B757-051B-BBD26B960C02}"/>
                  </a:ext>
                </a:extLst>
              </p:cNvPr>
              <p:cNvCxnSpPr>
                <a:cxnSpLocks/>
              </p:cNvCxnSpPr>
              <p:nvPr/>
            </p:nvCxnSpPr>
            <p:spPr>
              <a:xfrm rot="17100000">
                <a:off x="5534442"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C94A043F-0B34-5C00-13A0-A851544DBEBC}"/>
                  </a:ext>
                </a:extLst>
              </p:cNvPr>
              <p:cNvCxnSpPr>
                <a:cxnSpLocks/>
              </p:cNvCxnSpPr>
              <p:nvPr/>
            </p:nvCxnSpPr>
            <p:spPr>
              <a:xfrm rot="4500000">
                <a:off x="5812164"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E0E0952-B41D-6F14-7190-AF4684D77A32}"/>
                  </a:ext>
                </a:extLst>
              </p:cNvPr>
              <p:cNvCxnSpPr>
                <a:cxnSpLocks/>
              </p:cNvCxnSpPr>
              <p:nvPr/>
            </p:nvCxnSpPr>
            <p:spPr>
              <a:xfrm rot="17100000">
                <a:off x="5718989"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1173C67-EB2D-67DF-021B-A284D1A5A70D}"/>
                  </a:ext>
                </a:extLst>
              </p:cNvPr>
              <p:cNvCxnSpPr>
                <a:cxnSpLocks/>
              </p:cNvCxnSpPr>
              <p:nvPr/>
            </p:nvCxnSpPr>
            <p:spPr>
              <a:xfrm rot="4500000">
                <a:off x="6063416" y="2198458"/>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14BEA413-C662-19DD-4851-B1FD09B012A8}"/>
                  </a:ext>
                </a:extLst>
              </p:cNvPr>
              <p:cNvCxnSpPr>
                <a:cxnSpLocks/>
              </p:cNvCxnSpPr>
              <p:nvPr/>
            </p:nvCxnSpPr>
            <p:spPr>
              <a:xfrm rot="17100000">
                <a:off x="5903535" y="2285391"/>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FB9CE2A2-A357-5D4C-2B7C-04A5769B0EED}"/>
                  </a:ext>
                </a:extLst>
              </p:cNvPr>
              <p:cNvCxnSpPr>
                <a:cxnSpLocks/>
              </p:cNvCxnSpPr>
              <p:nvPr/>
            </p:nvCxnSpPr>
            <p:spPr>
              <a:xfrm flipH="1">
                <a:off x="4982777" y="2281222"/>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DAE283C-BE99-87F0-F3C7-D9159195CE02}"/>
                  </a:ext>
                </a:extLst>
              </p:cNvPr>
              <p:cNvCxnSpPr>
                <a:cxnSpLocks/>
              </p:cNvCxnSpPr>
              <p:nvPr/>
            </p:nvCxnSpPr>
            <p:spPr>
              <a:xfrm flipH="1">
                <a:off x="6176710" y="2281222"/>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6" name="对象 75">
              <a:extLst>
                <a:ext uri="{FF2B5EF4-FFF2-40B4-BE49-F238E27FC236}">
                  <a16:creationId xmlns:a16="http://schemas.microsoft.com/office/drawing/2014/main" id="{08484366-719A-0C22-AEE3-A1DBCE6CEFD1}"/>
                </a:ext>
              </a:extLst>
            </p:cNvPr>
            <p:cNvGraphicFramePr>
              <a:graphicFrameLocks noChangeAspect="1"/>
            </p:cNvGraphicFramePr>
            <p:nvPr>
              <p:extLst>
                <p:ext uri="{D42A27DB-BD31-4B8C-83A1-F6EECF244321}">
                  <p14:modId xmlns:p14="http://schemas.microsoft.com/office/powerpoint/2010/main" val="3476260386"/>
                </p:ext>
              </p:extLst>
            </p:nvPr>
          </p:nvGraphicFramePr>
          <p:xfrm>
            <a:off x="5026573" y="1800225"/>
            <a:ext cx="857250" cy="571500"/>
          </p:xfrm>
          <a:graphic>
            <a:graphicData uri="http://schemas.openxmlformats.org/presentationml/2006/ole">
              <mc:AlternateContent xmlns:mc="http://schemas.openxmlformats.org/markup-compatibility/2006">
                <mc:Choice xmlns:v="urn:schemas-microsoft-com:vml" Requires="v">
                  <p:oleObj name="Equation" r:id="rId2" imgW="342720" imgH="228600" progId="Equation.DSMT4">
                    <p:embed/>
                  </p:oleObj>
                </mc:Choice>
                <mc:Fallback>
                  <p:oleObj name="Equation" r:id="rId2" imgW="342720" imgH="228600" progId="Equation.DSMT4">
                    <p:embed/>
                    <p:pic>
                      <p:nvPicPr>
                        <p:cNvPr id="99" name="对象 98">
                          <a:extLst>
                            <a:ext uri="{FF2B5EF4-FFF2-40B4-BE49-F238E27FC236}">
                              <a16:creationId xmlns:a16="http://schemas.microsoft.com/office/drawing/2014/main" id="{4B1589C9-9FB7-4A2A-A990-BF8D71EEDBCE}"/>
                            </a:ext>
                          </a:extLst>
                        </p:cNvPr>
                        <p:cNvPicPr/>
                        <p:nvPr/>
                      </p:nvPicPr>
                      <p:blipFill>
                        <a:blip r:embed="rId3"/>
                        <a:stretch>
                          <a:fillRect/>
                        </a:stretch>
                      </p:blipFill>
                      <p:spPr>
                        <a:xfrm>
                          <a:off x="5026573" y="1800225"/>
                          <a:ext cx="857250" cy="571500"/>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F2CCE39E-2D75-8DA7-9430-F639CF141961}"/>
                </a:ext>
              </a:extLst>
            </p:cNvPr>
            <p:cNvGraphicFramePr>
              <a:graphicFrameLocks noChangeAspect="1"/>
            </p:cNvGraphicFramePr>
            <p:nvPr>
              <p:extLst>
                <p:ext uri="{D42A27DB-BD31-4B8C-83A1-F6EECF244321}">
                  <p14:modId xmlns:p14="http://schemas.microsoft.com/office/powerpoint/2010/main" val="1182364979"/>
                </p:ext>
              </p:extLst>
            </p:nvPr>
          </p:nvGraphicFramePr>
          <p:xfrm>
            <a:off x="6541048" y="1487488"/>
            <a:ext cx="952500" cy="571500"/>
          </p:xfrm>
          <a:graphic>
            <a:graphicData uri="http://schemas.openxmlformats.org/presentationml/2006/ole">
              <mc:AlternateContent xmlns:mc="http://schemas.openxmlformats.org/markup-compatibility/2006">
                <mc:Choice xmlns:v="urn:schemas-microsoft-com:vml" Requires="v">
                  <p:oleObj name="Equation" r:id="rId4" imgW="380880" imgH="228600" progId="Equation.DSMT4">
                    <p:embed/>
                  </p:oleObj>
                </mc:Choice>
                <mc:Fallback>
                  <p:oleObj name="Equation" r:id="rId4" imgW="380880" imgH="228600" progId="Equation.DSMT4">
                    <p:embed/>
                    <p:pic>
                      <p:nvPicPr>
                        <p:cNvPr id="100" name="对象 99">
                          <a:extLst>
                            <a:ext uri="{FF2B5EF4-FFF2-40B4-BE49-F238E27FC236}">
                              <a16:creationId xmlns:a16="http://schemas.microsoft.com/office/drawing/2014/main" id="{7E1745CE-0F1F-4B5E-9D64-E78FA324DB1F}"/>
                            </a:ext>
                          </a:extLst>
                        </p:cNvPr>
                        <p:cNvPicPr/>
                        <p:nvPr/>
                      </p:nvPicPr>
                      <p:blipFill>
                        <a:blip r:embed="rId5"/>
                        <a:stretch>
                          <a:fillRect/>
                        </a:stretch>
                      </p:blipFill>
                      <p:spPr>
                        <a:xfrm>
                          <a:off x="6541048" y="1487488"/>
                          <a:ext cx="952500" cy="571500"/>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B73FB5AB-04C5-38E4-4B1D-69A6B3BD0702}"/>
                </a:ext>
              </a:extLst>
            </p:cNvPr>
            <p:cNvGraphicFramePr>
              <a:graphicFrameLocks noChangeAspect="1"/>
            </p:cNvGraphicFramePr>
            <p:nvPr>
              <p:extLst>
                <p:ext uri="{D42A27DB-BD31-4B8C-83A1-F6EECF244321}">
                  <p14:modId xmlns:p14="http://schemas.microsoft.com/office/powerpoint/2010/main" val="1997898847"/>
                </p:ext>
              </p:extLst>
            </p:nvPr>
          </p:nvGraphicFramePr>
          <p:xfrm>
            <a:off x="6638082" y="3137195"/>
            <a:ext cx="889000" cy="571500"/>
          </p:xfrm>
          <a:graphic>
            <a:graphicData uri="http://schemas.openxmlformats.org/presentationml/2006/ole">
              <mc:AlternateContent xmlns:mc="http://schemas.openxmlformats.org/markup-compatibility/2006">
                <mc:Choice xmlns:v="urn:schemas-microsoft-com:vml" Requires="v">
                  <p:oleObj name="Equation" r:id="rId6" imgW="355320" imgH="228600" progId="Equation.DSMT4">
                    <p:embed/>
                  </p:oleObj>
                </mc:Choice>
                <mc:Fallback>
                  <p:oleObj name="Equation" r:id="rId6" imgW="355320" imgH="228600" progId="Equation.DSMT4">
                    <p:embed/>
                    <p:pic>
                      <p:nvPicPr>
                        <p:cNvPr id="101" name="对象 100">
                          <a:extLst>
                            <a:ext uri="{FF2B5EF4-FFF2-40B4-BE49-F238E27FC236}">
                              <a16:creationId xmlns:a16="http://schemas.microsoft.com/office/drawing/2014/main" id="{605113BB-E1D8-4AB8-8B9C-35AF4607762F}"/>
                            </a:ext>
                          </a:extLst>
                        </p:cNvPr>
                        <p:cNvPicPr/>
                        <p:nvPr/>
                      </p:nvPicPr>
                      <p:blipFill>
                        <a:blip r:embed="rId7"/>
                        <a:stretch>
                          <a:fillRect/>
                        </a:stretch>
                      </p:blipFill>
                      <p:spPr>
                        <a:xfrm>
                          <a:off x="6638082" y="3137195"/>
                          <a:ext cx="889000" cy="571500"/>
                        </a:xfrm>
                        <a:prstGeom prst="rect">
                          <a:avLst/>
                        </a:prstGeom>
                      </p:spPr>
                    </p:pic>
                  </p:oleObj>
                </mc:Fallback>
              </mc:AlternateContent>
            </a:graphicData>
          </a:graphic>
        </p:graphicFrame>
        <p:graphicFrame>
          <p:nvGraphicFramePr>
            <p:cNvPr id="79" name="对象 78">
              <a:extLst>
                <a:ext uri="{FF2B5EF4-FFF2-40B4-BE49-F238E27FC236}">
                  <a16:creationId xmlns:a16="http://schemas.microsoft.com/office/drawing/2014/main" id="{ADDCF2C7-1023-5809-85B2-3FD1B88D2BA0}"/>
                </a:ext>
              </a:extLst>
            </p:cNvPr>
            <p:cNvGraphicFramePr>
              <a:graphicFrameLocks noChangeAspect="1"/>
            </p:cNvGraphicFramePr>
            <p:nvPr>
              <p:extLst>
                <p:ext uri="{D42A27DB-BD31-4B8C-83A1-F6EECF244321}">
                  <p14:modId xmlns:p14="http://schemas.microsoft.com/office/powerpoint/2010/main" val="1498879857"/>
                </p:ext>
              </p:extLst>
            </p:nvPr>
          </p:nvGraphicFramePr>
          <p:xfrm>
            <a:off x="8232751" y="2429760"/>
            <a:ext cx="720725" cy="407987"/>
          </p:xfrm>
          <a:graphic>
            <a:graphicData uri="http://schemas.openxmlformats.org/presentationml/2006/ole">
              <mc:AlternateContent xmlns:mc="http://schemas.openxmlformats.org/markup-compatibility/2006">
                <mc:Choice xmlns:v="urn:schemas-microsoft-com:vml" Requires="v">
                  <p:oleObj name="Equation" r:id="rId8" imgW="291960" imgH="164880" progId="Equation.DSMT4">
                    <p:embed/>
                  </p:oleObj>
                </mc:Choice>
                <mc:Fallback>
                  <p:oleObj name="Equation" r:id="rId8" imgW="291960" imgH="164880" progId="Equation.DSMT4">
                    <p:embed/>
                    <p:pic>
                      <p:nvPicPr>
                        <p:cNvPr id="103" name="对象 102">
                          <a:extLst>
                            <a:ext uri="{FF2B5EF4-FFF2-40B4-BE49-F238E27FC236}">
                              <a16:creationId xmlns:a16="http://schemas.microsoft.com/office/drawing/2014/main" id="{B25C8030-A81E-455E-89B3-19211AEABF1D}"/>
                            </a:ext>
                          </a:extLst>
                        </p:cNvPr>
                        <p:cNvPicPr/>
                        <p:nvPr/>
                      </p:nvPicPr>
                      <p:blipFill>
                        <a:blip r:embed="rId9"/>
                        <a:stretch>
                          <a:fillRect/>
                        </a:stretch>
                      </p:blipFill>
                      <p:spPr>
                        <a:xfrm>
                          <a:off x="8232751" y="2429760"/>
                          <a:ext cx="720725" cy="407987"/>
                        </a:xfrm>
                        <a:prstGeom prst="rect">
                          <a:avLst/>
                        </a:prstGeom>
                      </p:spPr>
                    </p:pic>
                  </p:oleObj>
                </mc:Fallback>
              </mc:AlternateContent>
            </a:graphicData>
          </a:graphic>
        </p:graphicFrame>
      </p:grpSp>
      <p:sp>
        <p:nvSpPr>
          <p:cNvPr id="56" name="文本框 55">
            <a:extLst>
              <a:ext uri="{FF2B5EF4-FFF2-40B4-BE49-F238E27FC236}">
                <a16:creationId xmlns:a16="http://schemas.microsoft.com/office/drawing/2014/main" id="{BFC4A911-6905-3B34-53BC-485F27803E1A}"/>
              </a:ext>
            </a:extLst>
          </p:cNvPr>
          <p:cNvSpPr txBox="1"/>
          <p:nvPr/>
        </p:nvSpPr>
        <p:spPr>
          <a:xfrm>
            <a:off x="485885" y="1049261"/>
            <a:ext cx="1060279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三参量标准固体模型由一个弹簧元件和一个</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Kelvin</a:t>
            </a:r>
            <a:r>
              <a:rPr lang="zh-CN" altLang="en-US" sz="2000" b="1" dirty="0">
                <a:latin typeface="微软雅黑" panose="020B0503020204020204" pitchFamily="34" charset="-122"/>
                <a:ea typeface="微软雅黑" panose="020B0503020204020204" pitchFamily="34" charset="-122"/>
              </a:rPr>
              <a:t>模型串联而成。</a:t>
            </a:r>
          </a:p>
        </p:txBody>
      </p:sp>
      <p:graphicFrame>
        <p:nvGraphicFramePr>
          <p:cNvPr id="116" name="对象 115">
            <a:extLst>
              <a:ext uri="{FF2B5EF4-FFF2-40B4-BE49-F238E27FC236}">
                <a16:creationId xmlns:a16="http://schemas.microsoft.com/office/drawing/2014/main" id="{DDFA38D3-9005-C2EA-AD8F-CBF4CFE6CFB6}"/>
              </a:ext>
            </a:extLst>
          </p:cNvPr>
          <p:cNvGraphicFramePr>
            <a:graphicFrameLocks noChangeAspect="1"/>
          </p:cNvGraphicFramePr>
          <p:nvPr>
            <p:extLst>
              <p:ext uri="{D42A27DB-BD31-4B8C-83A1-F6EECF244321}">
                <p14:modId xmlns:p14="http://schemas.microsoft.com/office/powerpoint/2010/main" val="2401001037"/>
              </p:ext>
            </p:extLst>
          </p:nvPr>
        </p:nvGraphicFramePr>
        <p:xfrm>
          <a:off x="1679309" y="4894820"/>
          <a:ext cx="2133360" cy="1422000"/>
        </p:xfrm>
        <a:graphic>
          <a:graphicData uri="http://schemas.openxmlformats.org/presentationml/2006/ole">
            <mc:AlternateContent xmlns:mc="http://schemas.openxmlformats.org/markup-compatibility/2006">
              <mc:Choice xmlns:v="urn:schemas-microsoft-com:vml" Requires="v">
                <p:oleObj name="Equation" r:id="rId10" imgW="1066680" imgH="711000" progId="Equation.DSMT4">
                  <p:embed/>
                </p:oleObj>
              </mc:Choice>
              <mc:Fallback>
                <p:oleObj name="Equation" r:id="rId10" imgW="1066680" imgH="711000" progId="Equation.DSMT4">
                  <p:embed/>
                  <p:pic>
                    <p:nvPicPr>
                      <p:cNvPr id="4" name="对象 3">
                        <a:extLst>
                          <a:ext uri="{FF2B5EF4-FFF2-40B4-BE49-F238E27FC236}">
                            <a16:creationId xmlns:a16="http://schemas.microsoft.com/office/drawing/2014/main" id="{669D3F20-0E19-4A47-BA5D-669CD441AFEB}"/>
                          </a:ext>
                        </a:extLst>
                      </p:cNvPr>
                      <p:cNvPicPr/>
                      <p:nvPr/>
                    </p:nvPicPr>
                    <p:blipFill>
                      <a:blip r:embed="rId11"/>
                      <a:stretch>
                        <a:fillRect/>
                      </a:stretch>
                    </p:blipFill>
                    <p:spPr>
                      <a:xfrm>
                        <a:off x="1679309" y="4894820"/>
                        <a:ext cx="2133360" cy="1422000"/>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E3B127CD-5DD3-C5CF-6478-1AB38A922FA1}"/>
              </a:ext>
            </a:extLst>
          </p:cNvPr>
          <p:cNvGraphicFramePr>
            <a:graphicFrameLocks noChangeAspect="1"/>
          </p:cNvGraphicFramePr>
          <p:nvPr>
            <p:extLst>
              <p:ext uri="{D42A27DB-BD31-4B8C-83A1-F6EECF244321}">
                <p14:modId xmlns:p14="http://schemas.microsoft.com/office/powerpoint/2010/main" val="1826492385"/>
              </p:ext>
            </p:extLst>
          </p:nvPr>
        </p:nvGraphicFramePr>
        <p:xfrm>
          <a:off x="5659411" y="2199493"/>
          <a:ext cx="5460480" cy="863280"/>
        </p:xfrm>
        <a:graphic>
          <a:graphicData uri="http://schemas.openxmlformats.org/presentationml/2006/ole">
            <mc:AlternateContent xmlns:mc="http://schemas.openxmlformats.org/markup-compatibility/2006">
              <mc:Choice xmlns:v="urn:schemas-microsoft-com:vml" Requires="v">
                <p:oleObj name="Equation" r:id="rId12" imgW="2730240" imgH="431640" progId="Equation.DSMT4">
                  <p:embed/>
                </p:oleObj>
              </mc:Choice>
              <mc:Fallback>
                <p:oleObj name="Equation" r:id="rId12" imgW="2730240" imgH="431640" progId="Equation.DSMT4">
                  <p:embed/>
                  <p:pic>
                    <p:nvPicPr>
                      <p:cNvPr id="5" name="对象 4">
                        <a:extLst>
                          <a:ext uri="{FF2B5EF4-FFF2-40B4-BE49-F238E27FC236}">
                            <a16:creationId xmlns:a16="http://schemas.microsoft.com/office/drawing/2014/main" id="{64A12DBB-14AF-4851-932E-7AA95FAB2D1D}"/>
                          </a:ext>
                        </a:extLst>
                      </p:cNvPr>
                      <p:cNvPicPr/>
                      <p:nvPr/>
                    </p:nvPicPr>
                    <p:blipFill>
                      <a:blip r:embed="rId13"/>
                      <a:stretch>
                        <a:fillRect/>
                      </a:stretch>
                    </p:blipFill>
                    <p:spPr>
                      <a:xfrm>
                        <a:off x="5659411" y="2199493"/>
                        <a:ext cx="5460480" cy="863280"/>
                      </a:xfrm>
                      <a:prstGeom prst="rect">
                        <a:avLst/>
                      </a:prstGeom>
                      <a:ln>
                        <a:solidFill>
                          <a:schemeClr val="tx1"/>
                        </a:solidFill>
                      </a:ln>
                    </p:spPr>
                  </p:pic>
                </p:oleObj>
              </mc:Fallback>
            </mc:AlternateContent>
          </a:graphicData>
        </a:graphic>
      </p:graphicFrame>
      <p:graphicFrame>
        <p:nvGraphicFramePr>
          <p:cNvPr id="118" name="对象 117">
            <a:extLst>
              <a:ext uri="{FF2B5EF4-FFF2-40B4-BE49-F238E27FC236}">
                <a16:creationId xmlns:a16="http://schemas.microsoft.com/office/drawing/2014/main" id="{5DDC89B4-EC6E-FDCF-4465-83EA65B678C3}"/>
              </a:ext>
            </a:extLst>
          </p:cNvPr>
          <p:cNvGraphicFramePr>
            <a:graphicFrameLocks noChangeAspect="1"/>
          </p:cNvGraphicFramePr>
          <p:nvPr>
            <p:extLst>
              <p:ext uri="{D42A27DB-BD31-4B8C-83A1-F6EECF244321}">
                <p14:modId xmlns:p14="http://schemas.microsoft.com/office/powerpoint/2010/main" val="2644105553"/>
              </p:ext>
            </p:extLst>
          </p:nvPr>
        </p:nvGraphicFramePr>
        <p:xfrm>
          <a:off x="5659411" y="3875304"/>
          <a:ext cx="4673520" cy="482400"/>
        </p:xfrm>
        <a:graphic>
          <a:graphicData uri="http://schemas.openxmlformats.org/presentationml/2006/ole">
            <mc:AlternateContent xmlns:mc="http://schemas.openxmlformats.org/markup-compatibility/2006">
              <mc:Choice xmlns:v="urn:schemas-microsoft-com:vml" Requires="v">
                <p:oleObj name="Equation" r:id="rId14" imgW="2336760" imgH="241200" progId="Equation.DSMT4">
                  <p:embed/>
                </p:oleObj>
              </mc:Choice>
              <mc:Fallback>
                <p:oleObj name="Equation" r:id="rId14" imgW="2336760" imgH="241200" progId="Equation.DSMT4">
                  <p:embed/>
                  <p:pic>
                    <p:nvPicPr>
                      <p:cNvPr id="9" name="对象 8">
                        <a:extLst>
                          <a:ext uri="{FF2B5EF4-FFF2-40B4-BE49-F238E27FC236}">
                            <a16:creationId xmlns:a16="http://schemas.microsoft.com/office/drawing/2014/main" id="{8FFDF2FD-51FB-4648-9AFF-DDBA29DC1B48}"/>
                          </a:ext>
                        </a:extLst>
                      </p:cNvPr>
                      <p:cNvPicPr/>
                      <p:nvPr/>
                    </p:nvPicPr>
                    <p:blipFill>
                      <a:blip r:embed="rId15"/>
                      <a:stretch>
                        <a:fillRect/>
                      </a:stretch>
                    </p:blipFill>
                    <p:spPr>
                      <a:xfrm>
                        <a:off x="5659411" y="3875304"/>
                        <a:ext cx="4673520" cy="482400"/>
                      </a:xfrm>
                      <a:prstGeom prst="rect">
                        <a:avLst/>
                      </a:prstGeom>
                      <a:ln>
                        <a:solidFill>
                          <a:schemeClr val="tx1"/>
                        </a:solidFill>
                      </a:ln>
                    </p:spPr>
                  </p:pic>
                </p:oleObj>
              </mc:Fallback>
            </mc:AlternateContent>
          </a:graphicData>
        </a:graphic>
      </p:graphicFrame>
      <p:graphicFrame>
        <p:nvGraphicFramePr>
          <p:cNvPr id="121" name="对象 120">
            <a:extLst>
              <a:ext uri="{FF2B5EF4-FFF2-40B4-BE49-F238E27FC236}">
                <a16:creationId xmlns:a16="http://schemas.microsoft.com/office/drawing/2014/main" id="{567590DD-91EF-A18B-8D05-4BCDAD9D8A67}"/>
              </a:ext>
            </a:extLst>
          </p:cNvPr>
          <p:cNvGraphicFramePr>
            <a:graphicFrameLocks noChangeAspect="1"/>
          </p:cNvGraphicFramePr>
          <p:nvPr>
            <p:extLst>
              <p:ext uri="{D42A27DB-BD31-4B8C-83A1-F6EECF244321}">
                <p14:modId xmlns:p14="http://schemas.microsoft.com/office/powerpoint/2010/main" val="813525434"/>
              </p:ext>
            </p:extLst>
          </p:nvPr>
        </p:nvGraphicFramePr>
        <p:xfrm>
          <a:off x="5207641" y="4983560"/>
          <a:ext cx="6629040" cy="1333260"/>
        </p:xfrm>
        <a:graphic>
          <a:graphicData uri="http://schemas.openxmlformats.org/presentationml/2006/ole">
            <mc:AlternateContent xmlns:mc="http://schemas.openxmlformats.org/markup-compatibility/2006">
              <mc:Choice xmlns:v="urn:schemas-microsoft-com:vml" Requires="v">
                <p:oleObj name="Equation" r:id="rId16" imgW="4419360" imgH="888840" progId="Equation.DSMT4">
                  <p:embed/>
                </p:oleObj>
              </mc:Choice>
              <mc:Fallback>
                <p:oleObj name="Equation" r:id="rId16" imgW="4419360" imgH="888840" progId="Equation.DSMT4">
                  <p:embed/>
                  <p:pic>
                    <p:nvPicPr>
                      <p:cNvPr id="4" name="对象 3">
                        <a:extLst>
                          <a:ext uri="{FF2B5EF4-FFF2-40B4-BE49-F238E27FC236}">
                            <a16:creationId xmlns:a16="http://schemas.microsoft.com/office/drawing/2014/main" id="{C7B1E371-94FC-49D0-9488-39798518F47B}"/>
                          </a:ext>
                        </a:extLst>
                      </p:cNvPr>
                      <p:cNvPicPr/>
                      <p:nvPr/>
                    </p:nvPicPr>
                    <p:blipFill>
                      <a:blip r:embed="rId17"/>
                      <a:stretch>
                        <a:fillRect/>
                      </a:stretch>
                    </p:blipFill>
                    <p:spPr>
                      <a:xfrm>
                        <a:off x="5207641" y="4983560"/>
                        <a:ext cx="6629040" cy="1333260"/>
                      </a:xfrm>
                      <a:prstGeom prst="rect">
                        <a:avLst/>
                      </a:prstGeom>
                    </p:spPr>
                  </p:pic>
                </p:oleObj>
              </mc:Fallback>
            </mc:AlternateContent>
          </a:graphicData>
        </a:graphic>
      </p:graphicFrame>
      <p:sp>
        <p:nvSpPr>
          <p:cNvPr id="123" name="矩形 122">
            <a:extLst>
              <a:ext uri="{FF2B5EF4-FFF2-40B4-BE49-F238E27FC236}">
                <a16:creationId xmlns:a16="http://schemas.microsoft.com/office/drawing/2014/main" id="{C14B8D37-9968-EAA7-F81D-C24C529D0140}"/>
              </a:ext>
            </a:extLst>
          </p:cNvPr>
          <p:cNvSpPr/>
          <p:nvPr/>
        </p:nvSpPr>
        <p:spPr>
          <a:xfrm>
            <a:off x="335254" y="253017"/>
            <a:ext cx="4623382"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2.3</a:t>
            </a:r>
            <a:r>
              <a:rPr lang="zh-CN" altLang="en-US" sz="3200" b="1" kern="0" dirty="0">
                <a:solidFill>
                  <a:srgbClr val="006199"/>
                </a:solidFill>
                <a:latin typeface="微软雅黑" panose="020B0503020204020204" pitchFamily="34" charset="-122"/>
                <a:ea typeface="微软雅黑" panose="020B0503020204020204" pitchFamily="34" charset="-122"/>
              </a:rPr>
              <a:t> 三参量标准固体模型</a:t>
            </a:r>
          </a:p>
        </p:txBody>
      </p:sp>
      <p:cxnSp>
        <p:nvCxnSpPr>
          <p:cNvPr id="54" name="直接连接符 53">
            <a:extLst>
              <a:ext uri="{FF2B5EF4-FFF2-40B4-BE49-F238E27FC236}">
                <a16:creationId xmlns:a16="http://schemas.microsoft.com/office/drawing/2014/main" id="{FBE98BDB-AFB6-D119-2EAB-CB7B68F8D32F}"/>
              </a:ext>
            </a:extLst>
          </p:cNvPr>
          <p:cNvCxnSpPr>
            <a:cxnSpLocks/>
          </p:cNvCxnSpPr>
          <p:nvPr/>
        </p:nvCxnSpPr>
        <p:spPr>
          <a:xfrm>
            <a:off x="4958636" y="1582994"/>
            <a:ext cx="0" cy="5040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17D59ACD-E917-DCB7-4978-FD8D14F9A7F9}"/>
              </a:ext>
            </a:extLst>
          </p:cNvPr>
          <p:cNvSpPr txBox="1"/>
          <p:nvPr/>
        </p:nvSpPr>
        <p:spPr>
          <a:xfrm>
            <a:off x="1246928" y="1740678"/>
            <a:ext cx="2818879"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一维示意图与基本方程</a:t>
            </a:r>
            <a:endParaRPr lang="zh-CN" altLang="en-US" sz="2000" b="1" dirty="0">
              <a:latin typeface="Times New Roman" panose="02020603050405020304" pitchFamily="18" charset="0"/>
              <a:ea typeface="微软雅黑" panose="020B0503020204020204" pitchFamily="34" charset="-122"/>
            </a:endParaRPr>
          </a:p>
        </p:txBody>
      </p:sp>
      <p:sp>
        <p:nvSpPr>
          <p:cNvPr id="58" name="文本框 57">
            <a:extLst>
              <a:ext uri="{FF2B5EF4-FFF2-40B4-BE49-F238E27FC236}">
                <a16:creationId xmlns:a16="http://schemas.microsoft.com/office/drawing/2014/main" id="{0ACAC2C3-8C68-41EC-8D00-E786B3FC0E80}"/>
              </a:ext>
            </a:extLst>
          </p:cNvPr>
          <p:cNvSpPr txBox="1"/>
          <p:nvPr/>
        </p:nvSpPr>
        <p:spPr>
          <a:xfrm>
            <a:off x="5659411" y="1804870"/>
            <a:ext cx="1849622"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一维本构方程：</a:t>
            </a:r>
            <a:endParaRPr lang="zh-CN" altLang="en-US" sz="2000" b="1" dirty="0">
              <a:latin typeface="Times New Roman" panose="02020603050405020304" pitchFamily="18" charset="0"/>
              <a:ea typeface="微软雅黑" panose="020B0503020204020204" pitchFamily="34" charset="-122"/>
            </a:endParaRPr>
          </a:p>
        </p:txBody>
      </p:sp>
      <p:sp>
        <p:nvSpPr>
          <p:cNvPr id="60" name="文本框 59">
            <a:extLst>
              <a:ext uri="{FF2B5EF4-FFF2-40B4-BE49-F238E27FC236}">
                <a16:creationId xmlns:a16="http://schemas.microsoft.com/office/drawing/2014/main" id="{32119CA0-9A56-DCBC-B58B-C33AD1B0EE0D}"/>
              </a:ext>
            </a:extLst>
          </p:cNvPr>
          <p:cNvSpPr txBox="1"/>
          <p:nvPr/>
        </p:nvSpPr>
        <p:spPr>
          <a:xfrm>
            <a:off x="5659411" y="3443680"/>
            <a:ext cx="1849622"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三维本构方程：</a:t>
            </a:r>
            <a:endParaRPr lang="zh-CN" altLang="en-US" sz="2000" b="1" dirty="0">
              <a:latin typeface="Times New Roman" panose="02020603050405020304" pitchFamily="18" charset="0"/>
              <a:ea typeface="微软雅黑" panose="020B0503020204020204" pitchFamily="34" charset="-122"/>
            </a:endParaRPr>
          </a:p>
        </p:txBody>
      </p:sp>
      <p:sp>
        <p:nvSpPr>
          <p:cNvPr id="62" name="箭头: 右 61">
            <a:extLst>
              <a:ext uri="{FF2B5EF4-FFF2-40B4-BE49-F238E27FC236}">
                <a16:creationId xmlns:a16="http://schemas.microsoft.com/office/drawing/2014/main" id="{F85CCF24-E775-4611-59D7-8BD9B80DF148}"/>
              </a:ext>
            </a:extLst>
          </p:cNvPr>
          <p:cNvSpPr/>
          <p:nvPr/>
        </p:nvSpPr>
        <p:spPr>
          <a:xfrm rot="5400000">
            <a:off x="8342161" y="3319814"/>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6E5F877-BA65-DB79-F714-A035F0C09F28}"/>
              </a:ext>
            </a:extLst>
          </p:cNvPr>
          <p:cNvSpPr txBox="1"/>
          <p:nvPr/>
        </p:nvSpPr>
        <p:spPr>
          <a:xfrm>
            <a:off x="8601180" y="3233560"/>
            <a:ext cx="1731751"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各向同性假设</a:t>
            </a:r>
            <a:endParaRPr lang="zh-CN" altLang="en-US" dirty="0">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6897A27C-3EA7-7DA1-BF19-5AE8130B3790}"/>
              </a:ext>
            </a:extLst>
          </p:cNvPr>
          <p:cNvSpPr txBox="1"/>
          <p:nvPr/>
        </p:nvSpPr>
        <p:spPr>
          <a:xfrm>
            <a:off x="5665220" y="4525641"/>
            <a:ext cx="1849622"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其中，</a:t>
            </a:r>
            <a:endParaRPr lang="zh-CN" altLang="en-US" sz="2000" b="1"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54151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图片 119">
            <a:extLst>
              <a:ext uri="{FF2B5EF4-FFF2-40B4-BE49-F238E27FC236}">
                <a16:creationId xmlns:a16="http://schemas.microsoft.com/office/drawing/2014/main" id="{B3C0B6F4-DE88-1A0C-0538-EF4BC837C2D2}"/>
              </a:ext>
            </a:extLst>
          </p:cNvPr>
          <p:cNvPicPr>
            <a:picLocks noChangeAspect="1"/>
          </p:cNvPicPr>
          <p:nvPr/>
        </p:nvPicPr>
        <p:blipFill>
          <a:blip r:embed="rId3"/>
          <a:stretch>
            <a:fillRect/>
          </a:stretch>
        </p:blipFill>
        <p:spPr>
          <a:xfrm>
            <a:off x="7000678" y="5670019"/>
            <a:ext cx="820134" cy="902214"/>
          </a:xfrm>
          <a:prstGeom prst="rect">
            <a:avLst/>
          </a:prstGeom>
        </p:spPr>
      </p:pic>
      <p:pic>
        <p:nvPicPr>
          <p:cNvPr id="124" name="图片 123">
            <a:extLst>
              <a:ext uri="{FF2B5EF4-FFF2-40B4-BE49-F238E27FC236}">
                <a16:creationId xmlns:a16="http://schemas.microsoft.com/office/drawing/2014/main" id="{2F52AC04-51E1-B0E5-8796-218B142318DC}"/>
              </a:ext>
            </a:extLst>
          </p:cNvPr>
          <p:cNvPicPr>
            <a:picLocks noChangeAspect="1"/>
          </p:cNvPicPr>
          <p:nvPr/>
        </p:nvPicPr>
        <p:blipFill>
          <a:blip r:embed="rId4"/>
          <a:stretch>
            <a:fillRect/>
          </a:stretch>
        </p:blipFill>
        <p:spPr>
          <a:xfrm>
            <a:off x="4506483" y="3876773"/>
            <a:ext cx="2694230" cy="2880000"/>
          </a:xfrm>
          <a:prstGeom prst="rect">
            <a:avLst/>
          </a:prstGeom>
        </p:spPr>
      </p:pic>
      <p:graphicFrame>
        <p:nvGraphicFramePr>
          <p:cNvPr id="125" name="对象 124">
            <a:extLst>
              <a:ext uri="{FF2B5EF4-FFF2-40B4-BE49-F238E27FC236}">
                <a16:creationId xmlns:a16="http://schemas.microsoft.com/office/drawing/2014/main" id="{A187963C-0996-C8A8-FD09-B41FCC81D1B0}"/>
              </a:ext>
            </a:extLst>
          </p:cNvPr>
          <p:cNvGraphicFramePr>
            <a:graphicFrameLocks noChangeAspect="1"/>
          </p:cNvGraphicFramePr>
          <p:nvPr>
            <p:extLst>
              <p:ext uri="{D42A27DB-BD31-4B8C-83A1-F6EECF244321}">
                <p14:modId xmlns:p14="http://schemas.microsoft.com/office/powerpoint/2010/main" val="3518872166"/>
              </p:ext>
            </p:extLst>
          </p:nvPr>
        </p:nvGraphicFramePr>
        <p:xfrm>
          <a:off x="275112" y="3964931"/>
          <a:ext cx="3722978" cy="2880000"/>
        </p:xfrm>
        <a:graphic>
          <a:graphicData uri="http://schemas.openxmlformats.org/presentationml/2006/ole">
            <mc:AlternateContent xmlns:mc="http://schemas.openxmlformats.org/markup-compatibility/2006">
              <mc:Choice xmlns:v="urn:schemas-microsoft-com:vml" Requires="v">
                <p:oleObj name="Graph" r:id="rId5" imgW="3920760" imgH="3000960" progId="Origin95.Graph">
                  <p:embed/>
                </p:oleObj>
              </mc:Choice>
              <mc:Fallback>
                <p:oleObj name="Graph" r:id="rId5" imgW="3920760" imgH="3000960" progId="Origin95.Graph">
                  <p:embed/>
                  <p:pic>
                    <p:nvPicPr>
                      <p:cNvPr id="101" name="对象 100">
                        <a:extLst>
                          <a:ext uri="{FF2B5EF4-FFF2-40B4-BE49-F238E27FC236}">
                            <a16:creationId xmlns:a16="http://schemas.microsoft.com/office/drawing/2014/main" id="{C4F23E5E-5D0E-4085-8137-A0E17CE7290B}"/>
                          </a:ext>
                        </a:extLst>
                      </p:cNvPr>
                      <p:cNvPicPr/>
                      <p:nvPr/>
                    </p:nvPicPr>
                    <p:blipFill>
                      <a:blip r:embed="rId6"/>
                      <a:stretch>
                        <a:fillRect/>
                      </a:stretch>
                    </p:blipFill>
                    <p:spPr>
                      <a:xfrm>
                        <a:off x="275112" y="3964931"/>
                        <a:ext cx="3722978" cy="2880000"/>
                      </a:xfrm>
                      <a:prstGeom prst="rect">
                        <a:avLst/>
                      </a:prstGeom>
                    </p:spPr>
                  </p:pic>
                </p:oleObj>
              </mc:Fallback>
            </mc:AlternateContent>
          </a:graphicData>
        </a:graphic>
      </p:graphicFrame>
      <p:sp>
        <p:nvSpPr>
          <p:cNvPr id="126" name="文本框 125">
            <a:extLst>
              <a:ext uri="{FF2B5EF4-FFF2-40B4-BE49-F238E27FC236}">
                <a16:creationId xmlns:a16="http://schemas.microsoft.com/office/drawing/2014/main" id="{8FA3932B-4A06-1AEA-3220-90F4783E25E3}"/>
              </a:ext>
            </a:extLst>
          </p:cNvPr>
          <p:cNvSpPr txBox="1"/>
          <p:nvPr/>
        </p:nvSpPr>
        <p:spPr>
          <a:xfrm>
            <a:off x="335254" y="957254"/>
            <a:ext cx="689811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恒应变率边界条件下</a:t>
            </a:r>
            <a:r>
              <a:rPr lang="zh-CN" altLang="en-US" sz="2400" b="1" kern="0" dirty="0">
                <a:latin typeface="微软雅黑" panose="020B0503020204020204" pitchFamily="34" charset="-122"/>
                <a:ea typeface="微软雅黑" panose="020B0503020204020204" pitchFamily="34" charset="-122"/>
              </a:rPr>
              <a:t>三参量标准固体模型的解析解</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27" name="对象 126">
            <a:extLst>
              <a:ext uri="{FF2B5EF4-FFF2-40B4-BE49-F238E27FC236}">
                <a16:creationId xmlns:a16="http://schemas.microsoft.com/office/drawing/2014/main" id="{8A916AB9-E06A-71E6-61DD-7C438D9CDDFF}"/>
              </a:ext>
            </a:extLst>
          </p:cNvPr>
          <p:cNvGraphicFramePr>
            <a:graphicFrameLocks noChangeAspect="1"/>
          </p:cNvGraphicFramePr>
          <p:nvPr>
            <p:extLst>
              <p:ext uri="{D42A27DB-BD31-4B8C-83A1-F6EECF244321}">
                <p14:modId xmlns:p14="http://schemas.microsoft.com/office/powerpoint/2010/main" val="2915784785"/>
              </p:ext>
            </p:extLst>
          </p:nvPr>
        </p:nvGraphicFramePr>
        <p:xfrm>
          <a:off x="7813003" y="3876773"/>
          <a:ext cx="3763810" cy="2880000"/>
        </p:xfrm>
        <a:graphic>
          <a:graphicData uri="http://schemas.openxmlformats.org/presentationml/2006/ole">
            <mc:AlternateContent xmlns:mc="http://schemas.openxmlformats.org/markup-compatibility/2006">
              <mc:Choice xmlns:v="urn:schemas-microsoft-com:vml" Requires="v">
                <p:oleObj name="Graph" r:id="rId7" imgW="3920760" imgH="3000960" progId="Origin95.Graph">
                  <p:embed/>
                </p:oleObj>
              </mc:Choice>
              <mc:Fallback>
                <p:oleObj name="Graph" r:id="rId7" imgW="3920760" imgH="3000960" progId="Origin95.Graph">
                  <p:embed/>
                  <p:pic>
                    <p:nvPicPr>
                      <p:cNvPr id="57" name="对象 56">
                        <a:extLst>
                          <a:ext uri="{FF2B5EF4-FFF2-40B4-BE49-F238E27FC236}">
                            <a16:creationId xmlns:a16="http://schemas.microsoft.com/office/drawing/2014/main" id="{23DB6E60-3F44-4A69-86F5-B3DD14DCDCCF}"/>
                          </a:ext>
                        </a:extLst>
                      </p:cNvPr>
                      <p:cNvPicPr/>
                      <p:nvPr/>
                    </p:nvPicPr>
                    <p:blipFill>
                      <a:blip r:embed="rId8"/>
                      <a:stretch>
                        <a:fillRect/>
                      </a:stretch>
                    </p:blipFill>
                    <p:spPr>
                      <a:xfrm>
                        <a:off x="7813003" y="3876773"/>
                        <a:ext cx="3763810" cy="2880000"/>
                      </a:xfrm>
                      <a:prstGeom prst="rect">
                        <a:avLst/>
                      </a:prstGeom>
                    </p:spPr>
                  </p:pic>
                </p:oleObj>
              </mc:Fallback>
            </mc:AlternateContent>
          </a:graphicData>
        </a:graphic>
      </p:graphicFrame>
      <p:graphicFrame>
        <p:nvGraphicFramePr>
          <p:cNvPr id="128" name="表格 14">
            <a:extLst>
              <a:ext uri="{FF2B5EF4-FFF2-40B4-BE49-F238E27FC236}">
                <a16:creationId xmlns:a16="http://schemas.microsoft.com/office/drawing/2014/main" id="{F8589E07-FEF4-1D4B-B85A-25147922C3B2}"/>
              </a:ext>
            </a:extLst>
          </p:cNvPr>
          <p:cNvGraphicFramePr>
            <a:graphicFrameLocks noGrp="1"/>
          </p:cNvGraphicFramePr>
          <p:nvPr>
            <p:extLst>
              <p:ext uri="{D42A27DB-BD31-4B8C-83A1-F6EECF244321}">
                <p14:modId xmlns:p14="http://schemas.microsoft.com/office/powerpoint/2010/main" val="2290175698"/>
              </p:ext>
            </p:extLst>
          </p:nvPr>
        </p:nvGraphicFramePr>
        <p:xfrm>
          <a:off x="6662580" y="1700098"/>
          <a:ext cx="5267364" cy="792480"/>
        </p:xfrm>
        <a:graphic>
          <a:graphicData uri="http://schemas.openxmlformats.org/drawingml/2006/table">
            <a:tbl>
              <a:tblPr firstRow="1" bandRow="1">
                <a:tableStyleId>{7E9639D4-E3E2-4D34-9284-5A2195B3D0D7}</a:tableStyleId>
              </a:tblPr>
              <a:tblGrid>
                <a:gridCol w="1316841">
                  <a:extLst>
                    <a:ext uri="{9D8B030D-6E8A-4147-A177-3AD203B41FA5}">
                      <a16:colId xmlns:a16="http://schemas.microsoft.com/office/drawing/2014/main" val="2771886348"/>
                    </a:ext>
                  </a:extLst>
                </a:gridCol>
                <a:gridCol w="1316841">
                  <a:extLst>
                    <a:ext uri="{9D8B030D-6E8A-4147-A177-3AD203B41FA5}">
                      <a16:colId xmlns:a16="http://schemas.microsoft.com/office/drawing/2014/main" val="3891923701"/>
                    </a:ext>
                  </a:extLst>
                </a:gridCol>
                <a:gridCol w="1316841">
                  <a:extLst>
                    <a:ext uri="{9D8B030D-6E8A-4147-A177-3AD203B41FA5}">
                      <a16:colId xmlns:a16="http://schemas.microsoft.com/office/drawing/2014/main" val="2917716570"/>
                    </a:ext>
                  </a:extLst>
                </a:gridCol>
                <a:gridCol w="1316841">
                  <a:extLst>
                    <a:ext uri="{9D8B030D-6E8A-4147-A177-3AD203B41FA5}">
                      <a16:colId xmlns:a16="http://schemas.microsoft.com/office/drawing/2014/main" val="811760691"/>
                    </a:ext>
                  </a:extLst>
                </a:gridCol>
              </a:tblGrid>
              <a:tr h="370840">
                <a:tc>
                  <a:txBody>
                    <a:bodyPr/>
                    <a:lstStyle/>
                    <a:p>
                      <a:pPr algn="ctr"/>
                      <a:r>
                        <a:rPr lang="en-US" altLang="zh-CN" sz="2000" i="1" baseline="0" dirty="0">
                          <a:latin typeface="Times New Roman" panose="02020603050405020304" pitchFamily="18" charset="0"/>
                        </a:rPr>
                        <a:t>E</a:t>
                      </a:r>
                      <a:r>
                        <a:rPr lang="en-US" altLang="zh-CN" sz="2000" baseline="-25000" dirty="0">
                          <a:latin typeface="Times New Roman" panose="02020603050405020304" pitchFamily="18" charset="0"/>
                        </a:rPr>
                        <a:t>1</a:t>
                      </a:r>
                      <a:r>
                        <a:rPr lang="en-US" altLang="zh-CN" sz="2000" baseline="0" dirty="0">
                          <a:latin typeface="Times New Roman" panose="02020603050405020304" pitchFamily="18" charset="0"/>
                        </a:rPr>
                        <a:t>/MPa</a:t>
                      </a:r>
                      <a:endParaRPr lang="zh-CN" altLang="en-US" sz="2000" baseline="0" dirty="0">
                        <a:latin typeface="Times New Roman" panose="02020603050405020304" pitchFamily="18" charset="0"/>
                      </a:endParaRPr>
                    </a:p>
                  </a:txBody>
                  <a:tcPr/>
                </a:tc>
                <a:tc>
                  <a:txBody>
                    <a:bodyPr/>
                    <a:lstStyle/>
                    <a:p>
                      <a:pPr algn="ctr"/>
                      <a:r>
                        <a:rPr lang="en-US" altLang="zh-CN" sz="2000" i="1" baseline="0" dirty="0">
                          <a:latin typeface="Times New Roman" panose="02020603050405020304" pitchFamily="18" charset="0"/>
                        </a:rPr>
                        <a:t>E</a:t>
                      </a:r>
                      <a:r>
                        <a:rPr lang="en-US" altLang="zh-CN" sz="2000" baseline="-25000" dirty="0">
                          <a:latin typeface="Times New Roman" panose="02020603050405020304" pitchFamily="18" charset="0"/>
                        </a:rPr>
                        <a:t>2</a:t>
                      </a:r>
                      <a:r>
                        <a:rPr lang="en-US" altLang="zh-CN" sz="2000" baseline="0" dirty="0">
                          <a:latin typeface="Times New Roman" panose="02020603050405020304" pitchFamily="18" charset="0"/>
                        </a:rPr>
                        <a:t>/MPa</a:t>
                      </a:r>
                      <a:endParaRPr lang="zh-CN" altLang="en-US" sz="2000" baseline="0" dirty="0">
                        <a:latin typeface="Times New Roman" panose="02020603050405020304" pitchFamily="18" charset="0"/>
                      </a:endParaRPr>
                    </a:p>
                  </a:txBody>
                  <a:tcPr/>
                </a:tc>
                <a:tc>
                  <a:txBody>
                    <a:bodyPr/>
                    <a:lstStyle/>
                    <a:p>
                      <a:pPr algn="ctr"/>
                      <a:r>
                        <a:rPr lang="el-GR" altLang="zh-CN" sz="2000" i="1" baseline="0" dirty="0">
                          <a:latin typeface="Times New Roman" panose="02020603050405020304" pitchFamily="18" charset="0"/>
                        </a:rPr>
                        <a:t>η</a:t>
                      </a:r>
                      <a:r>
                        <a:rPr lang="en-US" altLang="zh-CN" sz="2000" baseline="0" dirty="0">
                          <a:latin typeface="Times New Roman" panose="02020603050405020304" pitchFamily="18" charset="0"/>
                        </a:rPr>
                        <a:t>/MPa</a:t>
                      </a:r>
                      <a:endParaRPr lang="zh-CN" altLang="en-US" sz="2000" baseline="0" dirty="0">
                        <a:latin typeface="Times New Roman" panose="02020603050405020304" pitchFamily="18" charset="0"/>
                      </a:endParaRPr>
                    </a:p>
                  </a:txBody>
                  <a:tcPr/>
                </a:tc>
                <a:tc>
                  <a:txBody>
                    <a:bodyPr/>
                    <a:lstStyle/>
                    <a:p>
                      <a:pPr algn="ctr"/>
                      <a:r>
                        <a:rPr lang="el-GR" altLang="zh-CN" sz="2000" i="1" baseline="0" dirty="0">
                          <a:latin typeface="Times New Roman" panose="02020603050405020304" pitchFamily="18" charset="0"/>
                        </a:rPr>
                        <a:t>ν</a:t>
                      </a:r>
                      <a:endParaRPr lang="zh-CN" altLang="en-US" sz="2000" i="1" baseline="0" dirty="0">
                        <a:latin typeface="Times New Roman" panose="02020603050405020304" pitchFamily="18" charset="0"/>
                      </a:endParaRPr>
                    </a:p>
                  </a:txBody>
                  <a:tcPr/>
                </a:tc>
                <a:extLst>
                  <a:ext uri="{0D108BD9-81ED-4DB2-BD59-A6C34878D82A}">
                    <a16:rowId xmlns:a16="http://schemas.microsoft.com/office/drawing/2014/main" val="575837397"/>
                  </a:ext>
                </a:extLst>
              </a:tr>
              <a:tr h="370840">
                <a:tc>
                  <a:txBody>
                    <a:bodyPr/>
                    <a:lstStyle/>
                    <a:p>
                      <a:pPr algn="ctr"/>
                      <a:r>
                        <a:rPr lang="el-GR" altLang="zh-CN" sz="2000" baseline="0" dirty="0">
                          <a:latin typeface="Times New Roman" panose="02020603050405020304" pitchFamily="18" charset="0"/>
                        </a:rPr>
                        <a:t>320</a:t>
                      </a:r>
                      <a:endParaRPr lang="zh-CN" altLang="en-US" sz="2000" baseline="0" dirty="0">
                        <a:latin typeface="Times New Roman" panose="02020603050405020304" pitchFamily="18" charset="0"/>
                      </a:endParaRPr>
                    </a:p>
                  </a:txBody>
                  <a:tcPr/>
                </a:tc>
                <a:tc>
                  <a:txBody>
                    <a:bodyPr/>
                    <a:lstStyle/>
                    <a:p>
                      <a:pPr algn="ctr"/>
                      <a:r>
                        <a:rPr lang="en-US" altLang="zh-CN" sz="2000" baseline="0" dirty="0">
                          <a:latin typeface="Times New Roman" panose="02020603050405020304" pitchFamily="18" charset="0"/>
                        </a:rPr>
                        <a:t>32</a:t>
                      </a:r>
                      <a:endParaRPr lang="zh-CN" altLang="en-US" sz="2000" baseline="0" dirty="0">
                        <a:latin typeface="Times New Roman" panose="02020603050405020304" pitchFamily="18" charset="0"/>
                      </a:endParaRPr>
                    </a:p>
                  </a:txBody>
                  <a:tcPr/>
                </a:tc>
                <a:tc>
                  <a:txBody>
                    <a:bodyPr/>
                    <a:lstStyle/>
                    <a:p>
                      <a:pPr algn="ctr"/>
                      <a:r>
                        <a:rPr lang="en-US" altLang="zh-CN" sz="2000" baseline="0" dirty="0">
                          <a:latin typeface="Times New Roman" panose="02020603050405020304" pitchFamily="18" charset="0"/>
                        </a:rPr>
                        <a:t>600</a:t>
                      </a:r>
                      <a:endParaRPr lang="zh-CN" altLang="en-US" sz="2000" baseline="0" dirty="0">
                        <a:latin typeface="Times New Roman" panose="02020603050405020304" pitchFamily="18" charset="0"/>
                      </a:endParaRPr>
                    </a:p>
                  </a:txBody>
                  <a:tcPr/>
                </a:tc>
                <a:tc>
                  <a:txBody>
                    <a:bodyPr/>
                    <a:lstStyle/>
                    <a:p>
                      <a:pPr algn="ctr"/>
                      <a:r>
                        <a:rPr lang="en-US" altLang="zh-CN" sz="2000" baseline="0" dirty="0">
                          <a:latin typeface="Times New Roman" panose="02020603050405020304" pitchFamily="18" charset="0"/>
                        </a:rPr>
                        <a:t>0.45</a:t>
                      </a:r>
                      <a:endParaRPr lang="zh-CN" altLang="en-US" sz="2000" baseline="0" dirty="0">
                        <a:latin typeface="Times New Roman" panose="02020603050405020304" pitchFamily="18" charset="0"/>
                      </a:endParaRPr>
                    </a:p>
                  </a:txBody>
                  <a:tcPr/>
                </a:tc>
                <a:extLst>
                  <a:ext uri="{0D108BD9-81ED-4DB2-BD59-A6C34878D82A}">
                    <a16:rowId xmlns:a16="http://schemas.microsoft.com/office/drawing/2014/main" val="309610847"/>
                  </a:ext>
                </a:extLst>
              </a:tr>
            </a:tbl>
          </a:graphicData>
        </a:graphic>
      </p:graphicFrame>
      <p:sp>
        <p:nvSpPr>
          <p:cNvPr id="129" name="文本框 128">
            <a:extLst>
              <a:ext uri="{FF2B5EF4-FFF2-40B4-BE49-F238E27FC236}">
                <a16:creationId xmlns:a16="http://schemas.microsoft.com/office/drawing/2014/main" id="{91AE0EDA-D53B-D6A2-3102-134665199855}"/>
              </a:ext>
            </a:extLst>
          </p:cNvPr>
          <p:cNvSpPr txBox="1"/>
          <p:nvPr/>
        </p:nvSpPr>
        <p:spPr>
          <a:xfrm>
            <a:off x="8719417" y="1330297"/>
            <a:ext cx="144290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材料参数</a:t>
            </a:r>
          </a:p>
        </p:txBody>
      </p:sp>
      <p:sp>
        <p:nvSpPr>
          <p:cNvPr id="131" name="矩形 130">
            <a:extLst>
              <a:ext uri="{FF2B5EF4-FFF2-40B4-BE49-F238E27FC236}">
                <a16:creationId xmlns:a16="http://schemas.microsoft.com/office/drawing/2014/main" id="{4F2BF36F-AB6F-9A95-5531-F7EC85E4FC9B}"/>
              </a:ext>
            </a:extLst>
          </p:cNvPr>
          <p:cNvSpPr/>
          <p:nvPr/>
        </p:nvSpPr>
        <p:spPr>
          <a:xfrm>
            <a:off x="335254" y="253017"/>
            <a:ext cx="4623382"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2.3</a:t>
            </a:r>
            <a:r>
              <a:rPr lang="zh-CN" altLang="en-US" sz="3200" b="1" kern="0" dirty="0">
                <a:solidFill>
                  <a:srgbClr val="006199"/>
                </a:solidFill>
                <a:latin typeface="微软雅黑" panose="020B0503020204020204" pitchFamily="34" charset="-122"/>
                <a:ea typeface="微软雅黑" panose="020B0503020204020204" pitchFamily="34" charset="-122"/>
              </a:rPr>
              <a:t> 三参量标准固体模型</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39C43B7-9D45-7ADC-8BB7-A36052FE765C}"/>
                  </a:ext>
                </a:extLst>
              </p:cNvPr>
              <p:cNvSpPr txBox="1"/>
              <p:nvPr/>
            </p:nvSpPr>
            <p:spPr>
              <a:xfrm>
                <a:off x="5745454" y="2654543"/>
                <a:ext cx="6184490" cy="891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smtClean="0">
                              <a:solidFill>
                                <a:schemeClr val="tx1"/>
                              </a:solidFill>
                              <a:latin typeface="Cambria Math" panose="02040503050406030204" pitchFamily="18" charset="0"/>
                            </a:rPr>
                          </m:ctrlPr>
                        </m:dPr>
                        <m:e>
                          <m:m>
                            <m:mPr>
                              <m:plcHide m:val="on"/>
                              <m:mcs>
                                <m:mc>
                                  <m:mcPr>
                                    <m:count m:val="1"/>
                                    <m:mcJc m:val="center"/>
                                  </m:mcPr>
                                </m:mc>
                              </m:mcs>
                              <m:ctrlPr>
                                <a:rPr lang="zh-CN" altLang="en-US" sz="2000" i="1">
                                  <a:solidFill>
                                    <a:schemeClr val="tx1"/>
                                  </a:solidFill>
                                  <a:latin typeface="Cambria Math" panose="02040503050406030204" pitchFamily="18" charset="0"/>
                                </a:rPr>
                              </m:ctrlPr>
                            </m:mPr>
                            <m:mr>
                              <m:e>
                                <m:r>
                                  <a:rPr lang="zh-CN" altLang="en-US" sz="2000" i="1">
                                    <a:solidFill>
                                      <a:schemeClr val="tx1"/>
                                    </a:solidFill>
                                    <a:latin typeface="Cambria Math" panose="02040503050406030204" pitchFamily="18" charset="0"/>
                                  </a:rPr>
                                  <m:t>𝜎</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𝑡</m:t>
                                    </m:r>
                                  </m:e>
                                </m:d>
                                <m:r>
                                  <a:rPr lang="zh-CN" altLang="en-US" sz="2000" i="0">
                                    <a:solidFill>
                                      <a:schemeClr val="tx1"/>
                                    </a:solidFill>
                                    <a:latin typeface="Cambria Math" panose="02040503050406030204" pitchFamily="18" charset="0"/>
                                  </a:rPr>
                                  <m:t>=−4.96</m:t>
                                </m:r>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𝑒</m:t>
                                    </m:r>
                                  </m:e>
                                  <m:sup>
                                    <m:r>
                                      <a:rPr lang="zh-CN" altLang="en-US" sz="2000" i="0">
                                        <a:solidFill>
                                          <a:schemeClr val="tx1"/>
                                        </a:solidFill>
                                        <a:latin typeface="Cambria Math" panose="02040503050406030204" pitchFamily="18" charset="0"/>
                                      </a:rPr>
                                      <m:t>−0.587</m:t>
                                    </m:r>
                                    <m:r>
                                      <a:rPr lang="zh-CN" altLang="en-US" sz="2000" i="1">
                                        <a:solidFill>
                                          <a:schemeClr val="tx1"/>
                                        </a:solidFill>
                                        <a:latin typeface="Cambria Math" panose="02040503050406030204" pitchFamily="18" charset="0"/>
                                      </a:rPr>
                                      <m:t>𝑡</m:t>
                                    </m:r>
                                  </m:sup>
                                </m:sSup>
                                <m:r>
                                  <a:rPr lang="zh-CN" altLang="en-US" sz="2000" i="0">
                                    <a:solidFill>
                                      <a:schemeClr val="tx1"/>
                                    </a:solidFill>
                                    <a:latin typeface="Cambria Math" panose="02040503050406030204" pitchFamily="18" charset="0"/>
                                  </a:rPr>
                                  <m:t>+0.291</m:t>
                                </m:r>
                                <m:r>
                                  <a:rPr lang="zh-CN" altLang="en-US" sz="2000" i="1">
                                    <a:solidFill>
                                      <a:schemeClr val="tx1"/>
                                    </a:solidFill>
                                    <a:latin typeface="Cambria Math" panose="02040503050406030204" pitchFamily="18" charset="0"/>
                                  </a:rPr>
                                  <m:t>𝑡</m:t>
                                </m:r>
                                <m:r>
                                  <a:rPr lang="zh-CN" altLang="en-US" sz="2000" i="0">
                                    <a:solidFill>
                                      <a:schemeClr val="tx1"/>
                                    </a:solidFill>
                                    <a:latin typeface="Cambria Math" panose="02040503050406030204" pitchFamily="18" charset="0"/>
                                  </a:rPr>
                                  <m:t>+4.96,</m:t>
                                </m:r>
                                <m:r>
                                  <a:rPr lang="zh-CN" altLang="en-US" sz="2000" i="1">
                                    <a:solidFill>
                                      <a:schemeClr val="tx1"/>
                                    </a:solidFill>
                                    <a:latin typeface="Cambria Math" panose="02040503050406030204" pitchFamily="18" charset="0"/>
                                  </a:rPr>
                                  <m:t>𝑡</m:t>
                                </m:r>
                                <m:r>
                                  <a:rPr lang="zh-CN" altLang="en-US" sz="2000" i="0">
                                    <a:solidFill>
                                      <a:schemeClr val="tx1"/>
                                    </a:solidFill>
                                    <a:latin typeface="Cambria Math" panose="02040503050406030204" pitchFamily="18" charset="0"/>
                                  </a:rPr>
                                  <m:t>&lt;10</m:t>
                                </m:r>
                              </m:e>
                            </m:mr>
                            <m:mr>
                              <m:e>
                                <m:r>
                                  <a:rPr lang="zh-CN" altLang="en-US" sz="2000" i="1">
                                    <a:solidFill>
                                      <a:schemeClr val="tx1"/>
                                    </a:solidFill>
                                    <a:latin typeface="Cambria Math" panose="02040503050406030204" pitchFamily="18" charset="0"/>
                                  </a:rPr>
                                  <m:t>𝜎</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𝑡</m:t>
                                    </m:r>
                                  </m:e>
                                </m:d>
                                <m:r>
                                  <a:rPr lang="zh-CN" altLang="en-US" sz="2000" i="0">
                                    <a:solidFill>
                                      <a:schemeClr val="tx1"/>
                                    </a:solidFill>
                                    <a:latin typeface="Cambria Math" panose="02040503050406030204" pitchFamily="18" charset="0"/>
                                  </a:rPr>
                                  <m:t>=2.909</m:t>
                                </m:r>
                                <m:r>
                                  <a:rPr lang="zh-CN" altLang="en-US" sz="2000" i="1">
                                    <a:solidFill>
                                      <a:schemeClr val="tx1"/>
                                    </a:solidFill>
                                    <a:latin typeface="Cambria Math" panose="02040503050406030204" pitchFamily="18" charset="0"/>
                                  </a:rPr>
                                  <m:t>𝑡</m:t>
                                </m:r>
                                <m:r>
                                  <a:rPr lang="zh-CN" altLang="en-US" sz="2000" i="0">
                                    <a:solidFill>
                                      <a:schemeClr val="tx1"/>
                                    </a:solidFill>
                                    <a:latin typeface="Cambria Math" panose="02040503050406030204" pitchFamily="18" charset="0"/>
                                  </a:rPr>
                                  <m:t>+4.96</m:t>
                                </m:r>
                                <m:d>
                                  <m:dPr>
                                    <m:ctrlPr>
                                      <a:rPr lang="zh-CN" altLang="en-US" sz="2000" i="1">
                                        <a:solidFill>
                                          <a:schemeClr val="tx1"/>
                                        </a:solidFill>
                                        <a:latin typeface="Cambria Math" panose="02040503050406030204" pitchFamily="18" charset="0"/>
                                      </a:rPr>
                                    </m:ctrlPr>
                                  </m:dPr>
                                  <m:e>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𝑒</m:t>
                                        </m:r>
                                      </m:e>
                                      <m:sup>
                                        <m:r>
                                          <a:rPr lang="zh-CN" altLang="en-US" sz="2000" i="0">
                                            <a:solidFill>
                                              <a:schemeClr val="tx1"/>
                                            </a:solidFill>
                                            <a:latin typeface="Cambria Math" panose="02040503050406030204" pitchFamily="18" charset="0"/>
                                          </a:rPr>
                                          <m:t>−0.587</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𝑡</m:t>
                                            </m:r>
                                            <m:r>
                                              <a:rPr lang="zh-CN" altLang="en-US" sz="2000" i="0">
                                                <a:solidFill>
                                                  <a:schemeClr val="tx1"/>
                                                </a:solidFill>
                                                <a:latin typeface="Cambria Math" panose="02040503050406030204" pitchFamily="18" charset="0"/>
                                              </a:rPr>
                                              <m:t>−10</m:t>
                                            </m:r>
                                          </m:e>
                                        </m:d>
                                      </m:sup>
                                    </m:sSup>
                                    <m:r>
                                      <a:rPr lang="zh-CN" altLang="en-US" sz="2000" i="0">
                                        <a:solidFill>
                                          <a:schemeClr val="tx1"/>
                                        </a:solidFill>
                                        <a:latin typeface="Cambria Math" panose="02040503050406030204" pitchFamily="18" charset="0"/>
                                      </a:rPr>
                                      <m:t>−</m:t>
                                    </m:r>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𝑒</m:t>
                                        </m:r>
                                      </m:e>
                                      <m:sup>
                                        <m:r>
                                          <a:rPr lang="zh-CN" altLang="en-US" sz="2000" i="0">
                                            <a:solidFill>
                                              <a:schemeClr val="tx1"/>
                                            </a:solidFill>
                                            <a:latin typeface="Cambria Math" panose="02040503050406030204" pitchFamily="18" charset="0"/>
                                          </a:rPr>
                                          <m:t>−0.587</m:t>
                                        </m:r>
                                        <m:r>
                                          <a:rPr lang="zh-CN" altLang="en-US" sz="2000" i="1">
                                            <a:solidFill>
                                              <a:schemeClr val="tx1"/>
                                            </a:solidFill>
                                            <a:latin typeface="Cambria Math" panose="02040503050406030204" pitchFamily="18" charset="0"/>
                                          </a:rPr>
                                          <m:t>𝑡</m:t>
                                        </m:r>
                                      </m:sup>
                                    </m:sSup>
                                  </m:e>
                                </m:d>
                                <m:r>
                                  <a:rPr lang="zh-CN" altLang="en-US" sz="2000" i="0">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𝑡</m:t>
                                </m:r>
                                <m:r>
                                  <a:rPr lang="zh-CN" altLang="en-US" sz="2000" i="0">
                                    <a:solidFill>
                                      <a:schemeClr val="tx1"/>
                                    </a:solidFill>
                                    <a:latin typeface="Cambria Math" panose="02040503050406030204" pitchFamily="18" charset="0"/>
                                  </a:rPr>
                                  <m:t>≥10</m:t>
                                </m:r>
                              </m:e>
                            </m:mr>
                          </m:m>
                        </m:e>
                      </m:d>
                    </m:oMath>
                  </m:oMathPara>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339C43B7-9D45-7ADC-8BB7-A36052FE765C}"/>
                  </a:ext>
                </a:extLst>
              </p:cNvPr>
              <p:cNvSpPr txBox="1">
                <a:spLocks noRot="1" noChangeAspect="1" noMove="1" noResize="1" noEditPoints="1" noAdjustHandles="1" noChangeArrowheads="1" noChangeShapeType="1" noTextEdit="1"/>
              </p:cNvSpPr>
              <p:nvPr/>
            </p:nvSpPr>
            <p:spPr>
              <a:xfrm>
                <a:off x="5745454" y="2654543"/>
                <a:ext cx="6184490" cy="891719"/>
              </a:xfrm>
              <a:prstGeom prst="rect">
                <a:avLst/>
              </a:prstGeom>
              <a:blipFill>
                <a:blip r:embed="rId10"/>
                <a:stretch>
                  <a:fillRect/>
                </a:stretch>
              </a:blipFill>
            </p:spPr>
            <p:txBody>
              <a:bodyPr/>
              <a:lstStyle/>
              <a:p>
                <a:r>
                  <a:rPr lang="zh-CN" altLang="en-US">
                    <a:noFill/>
                  </a:rPr>
                  <a:t> </a:t>
                </a:r>
              </a:p>
            </p:txBody>
          </p:sp>
        </mc:Fallback>
      </mc:AlternateContent>
      <p:graphicFrame>
        <p:nvGraphicFramePr>
          <p:cNvPr id="18" name="对象 17">
            <a:extLst>
              <a:ext uri="{FF2B5EF4-FFF2-40B4-BE49-F238E27FC236}">
                <a16:creationId xmlns:a16="http://schemas.microsoft.com/office/drawing/2014/main" id="{7AE7B8A1-013B-2312-A848-C2A1CA2A4E54}"/>
              </a:ext>
            </a:extLst>
          </p:cNvPr>
          <p:cNvGraphicFramePr>
            <a:graphicFrameLocks noChangeAspect="1"/>
          </p:cNvGraphicFramePr>
          <p:nvPr>
            <p:extLst>
              <p:ext uri="{D42A27DB-BD31-4B8C-83A1-F6EECF244321}">
                <p14:modId xmlns:p14="http://schemas.microsoft.com/office/powerpoint/2010/main" val="584321716"/>
              </p:ext>
            </p:extLst>
          </p:nvPr>
        </p:nvGraphicFramePr>
        <p:xfrm>
          <a:off x="863276" y="1832480"/>
          <a:ext cx="4095360" cy="647460"/>
        </p:xfrm>
        <a:graphic>
          <a:graphicData uri="http://schemas.openxmlformats.org/presentationml/2006/ole">
            <mc:AlternateContent xmlns:mc="http://schemas.openxmlformats.org/markup-compatibility/2006">
              <mc:Choice xmlns:v="urn:schemas-microsoft-com:vml" Requires="v">
                <p:oleObj name="Equation" r:id="rId11" imgW="2730240" imgH="431640" progId="Equation.DSMT4">
                  <p:embed/>
                </p:oleObj>
              </mc:Choice>
              <mc:Fallback>
                <p:oleObj name="Equation" r:id="rId11" imgW="2730240" imgH="431640" progId="Equation.DSMT4">
                  <p:embed/>
                  <p:pic>
                    <p:nvPicPr>
                      <p:cNvPr id="117" name="对象 116">
                        <a:extLst>
                          <a:ext uri="{FF2B5EF4-FFF2-40B4-BE49-F238E27FC236}">
                            <a16:creationId xmlns:a16="http://schemas.microsoft.com/office/drawing/2014/main" id="{E3B127CD-5DD3-C5CF-6478-1AB38A922FA1}"/>
                          </a:ext>
                        </a:extLst>
                      </p:cNvPr>
                      <p:cNvPicPr/>
                      <p:nvPr/>
                    </p:nvPicPr>
                    <p:blipFill>
                      <a:blip r:embed="rId12"/>
                      <a:stretch>
                        <a:fillRect/>
                      </a:stretch>
                    </p:blipFill>
                    <p:spPr>
                      <a:xfrm>
                        <a:off x="863276" y="1832480"/>
                        <a:ext cx="4095360" cy="647460"/>
                      </a:xfrm>
                      <a:prstGeom prst="rect">
                        <a:avLst/>
                      </a:prstGeom>
                      <a:ln>
                        <a:solidFill>
                          <a:schemeClr val="tx1"/>
                        </a:solidFill>
                      </a:ln>
                    </p:spPr>
                  </p:pic>
                </p:oleObj>
              </mc:Fallback>
            </mc:AlternateContent>
          </a:graphicData>
        </a:graphic>
      </p:graphicFrame>
      <p:sp>
        <p:nvSpPr>
          <p:cNvPr id="19" name="文本框 18">
            <a:extLst>
              <a:ext uri="{FF2B5EF4-FFF2-40B4-BE49-F238E27FC236}">
                <a16:creationId xmlns:a16="http://schemas.microsoft.com/office/drawing/2014/main" id="{C7C70EBD-B3B5-FE74-6918-1AC69F198B1D}"/>
              </a:ext>
            </a:extLst>
          </p:cNvPr>
          <p:cNvSpPr txBox="1"/>
          <p:nvPr/>
        </p:nvSpPr>
        <p:spPr>
          <a:xfrm>
            <a:off x="1390839" y="3735135"/>
            <a:ext cx="144290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边界条件</a:t>
            </a:r>
          </a:p>
        </p:txBody>
      </p:sp>
      <p:sp>
        <p:nvSpPr>
          <p:cNvPr id="20" name="文本框 19">
            <a:extLst>
              <a:ext uri="{FF2B5EF4-FFF2-40B4-BE49-F238E27FC236}">
                <a16:creationId xmlns:a16="http://schemas.microsoft.com/office/drawing/2014/main" id="{5866B5B2-6607-D745-034B-9890A19C668D}"/>
              </a:ext>
            </a:extLst>
          </p:cNvPr>
          <p:cNvSpPr txBox="1"/>
          <p:nvPr/>
        </p:nvSpPr>
        <p:spPr>
          <a:xfrm>
            <a:off x="5282335" y="3710951"/>
            <a:ext cx="144290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单轴载荷</a:t>
            </a:r>
          </a:p>
        </p:txBody>
      </p:sp>
      <p:sp>
        <p:nvSpPr>
          <p:cNvPr id="21" name="文本框 20">
            <a:extLst>
              <a:ext uri="{FF2B5EF4-FFF2-40B4-BE49-F238E27FC236}">
                <a16:creationId xmlns:a16="http://schemas.microsoft.com/office/drawing/2014/main" id="{7121F46C-2630-AB83-0B3D-96F63DA24C85}"/>
              </a:ext>
            </a:extLst>
          </p:cNvPr>
          <p:cNvSpPr txBox="1"/>
          <p:nvPr/>
        </p:nvSpPr>
        <p:spPr>
          <a:xfrm>
            <a:off x="8977190" y="3710951"/>
            <a:ext cx="144290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计算结果</a:t>
            </a:r>
          </a:p>
        </p:txBody>
      </p:sp>
      <p:sp>
        <p:nvSpPr>
          <p:cNvPr id="22" name="文本框 21">
            <a:extLst>
              <a:ext uri="{FF2B5EF4-FFF2-40B4-BE49-F238E27FC236}">
                <a16:creationId xmlns:a16="http://schemas.microsoft.com/office/drawing/2014/main" id="{B3F6D057-797F-7925-BDFE-48D244B86621}"/>
              </a:ext>
            </a:extLst>
          </p:cNvPr>
          <p:cNvSpPr txBox="1"/>
          <p:nvPr/>
        </p:nvSpPr>
        <p:spPr>
          <a:xfrm>
            <a:off x="2136601" y="1438861"/>
            <a:ext cx="144290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材料参数</a:t>
            </a:r>
          </a:p>
        </p:txBody>
      </p:sp>
      <p:graphicFrame>
        <p:nvGraphicFramePr>
          <p:cNvPr id="2" name="对象 1">
            <a:extLst>
              <a:ext uri="{FF2B5EF4-FFF2-40B4-BE49-F238E27FC236}">
                <a16:creationId xmlns:a16="http://schemas.microsoft.com/office/drawing/2014/main" id="{C83AF09E-1C64-254D-8A9F-0801432A7408}"/>
              </a:ext>
            </a:extLst>
          </p:cNvPr>
          <p:cNvGraphicFramePr>
            <a:graphicFrameLocks noChangeAspect="1"/>
          </p:cNvGraphicFramePr>
          <p:nvPr>
            <p:extLst>
              <p:ext uri="{D42A27DB-BD31-4B8C-83A1-F6EECF244321}">
                <p14:modId xmlns:p14="http://schemas.microsoft.com/office/powerpoint/2010/main" val="3775244212"/>
              </p:ext>
            </p:extLst>
          </p:nvPr>
        </p:nvGraphicFramePr>
        <p:xfrm>
          <a:off x="1158841" y="2704270"/>
          <a:ext cx="1955520" cy="914400"/>
        </p:xfrm>
        <a:graphic>
          <a:graphicData uri="http://schemas.openxmlformats.org/presentationml/2006/ole">
            <mc:AlternateContent xmlns:mc="http://schemas.openxmlformats.org/markup-compatibility/2006">
              <mc:Choice xmlns:v="urn:schemas-microsoft-com:vml" Requires="v">
                <p:oleObj name="Equation" r:id="rId13" imgW="977760" imgH="457200" progId="Equation.DSMT4">
                  <p:embed/>
                </p:oleObj>
              </mc:Choice>
              <mc:Fallback>
                <p:oleObj name="Equation" r:id="rId13" imgW="977760" imgH="457200" progId="Equation.DSMT4">
                  <p:embed/>
                  <p:pic>
                    <p:nvPicPr>
                      <p:cNvPr id="0" name=""/>
                      <p:cNvPicPr/>
                      <p:nvPr/>
                    </p:nvPicPr>
                    <p:blipFill>
                      <a:blip r:embed="rId14"/>
                      <a:stretch>
                        <a:fillRect/>
                      </a:stretch>
                    </p:blipFill>
                    <p:spPr>
                      <a:xfrm>
                        <a:off x="1158841" y="2704270"/>
                        <a:ext cx="1955520" cy="914400"/>
                      </a:xfrm>
                      <a:prstGeom prst="rect">
                        <a:avLst/>
                      </a:prstGeom>
                    </p:spPr>
                  </p:pic>
                </p:oleObj>
              </mc:Fallback>
            </mc:AlternateContent>
          </a:graphicData>
        </a:graphic>
      </p:graphicFrame>
    </p:spTree>
    <p:extLst>
      <p:ext uri="{BB962C8B-B14F-4D97-AF65-F5344CB8AC3E}">
        <p14:creationId xmlns:p14="http://schemas.microsoft.com/office/powerpoint/2010/main" val="14598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ECD9A74-04C6-A961-1A57-CB66CD4533C0}"/>
              </a:ext>
            </a:extLst>
          </p:cNvPr>
          <p:cNvSpPr/>
          <p:nvPr/>
        </p:nvSpPr>
        <p:spPr>
          <a:xfrm>
            <a:off x="335254" y="253017"/>
            <a:ext cx="4314001"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2.4</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grpSp>
        <p:nvGrpSpPr>
          <p:cNvPr id="15" name="组合 14">
            <a:extLst>
              <a:ext uri="{FF2B5EF4-FFF2-40B4-BE49-F238E27FC236}">
                <a16:creationId xmlns:a16="http://schemas.microsoft.com/office/drawing/2014/main" id="{C22AE37C-3CD0-FDB2-98EF-DEC6A431F150}"/>
              </a:ext>
            </a:extLst>
          </p:cNvPr>
          <p:cNvGrpSpPr/>
          <p:nvPr/>
        </p:nvGrpSpPr>
        <p:grpSpPr>
          <a:xfrm>
            <a:off x="480326" y="2224407"/>
            <a:ext cx="3868287" cy="4005711"/>
            <a:chOff x="2629702" y="983252"/>
            <a:chExt cx="3868287" cy="4005711"/>
          </a:xfrm>
        </p:grpSpPr>
        <p:graphicFrame>
          <p:nvGraphicFramePr>
            <p:cNvPr id="16" name="对象 15">
              <a:extLst>
                <a:ext uri="{FF2B5EF4-FFF2-40B4-BE49-F238E27FC236}">
                  <a16:creationId xmlns:a16="http://schemas.microsoft.com/office/drawing/2014/main" id="{0C74034B-E8CD-989B-F2CE-FE6FF383B292}"/>
                </a:ext>
              </a:extLst>
            </p:cNvPr>
            <p:cNvGraphicFramePr>
              <a:graphicFrameLocks noChangeAspect="1"/>
            </p:cNvGraphicFramePr>
            <p:nvPr>
              <p:extLst>
                <p:ext uri="{D42A27DB-BD31-4B8C-83A1-F6EECF244321}">
                  <p14:modId xmlns:p14="http://schemas.microsoft.com/office/powerpoint/2010/main" val="3081852113"/>
                </p:ext>
              </p:extLst>
            </p:nvPr>
          </p:nvGraphicFramePr>
          <p:xfrm>
            <a:off x="4571390" y="983252"/>
            <a:ext cx="380700" cy="571500"/>
          </p:xfrm>
          <a:graphic>
            <a:graphicData uri="http://schemas.openxmlformats.org/presentationml/2006/ole">
              <mc:AlternateContent xmlns:mc="http://schemas.openxmlformats.org/markup-compatibility/2006">
                <mc:Choice xmlns:v="urn:schemas-microsoft-com:vml" Requires="v">
                  <p:oleObj name="Equation" r:id="rId3" imgW="152280" imgH="228600" progId="Equation.DSMT4">
                    <p:embed/>
                  </p:oleObj>
                </mc:Choice>
                <mc:Fallback>
                  <p:oleObj name="Equation" r:id="rId3" imgW="152280" imgH="228600" progId="Equation.DSMT4">
                    <p:embed/>
                    <p:pic>
                      <p:nvPicPr>
                        <p:cNvPr id="21" name="对象 20">
                          <a:extLst>
                            <a:ext uri="{FF2B5EF4-FFF2-40B4-BE49-F238E27FC236}">
                              <a16:creationId xmlns:a16="http://schemas.microsoft.com/office/drawing/2014/main" id="{DAB398F2-4D59-41B7-8EC9-E6E70C3B1318}"/>
                            </a:ext>
                          </a:extLst>
                        </p:cNvPr>
                        <p:cNvPicPr/>
                        <p:nvPr/>
                      </p:nvPicPr>
                      <p:blipFill>
                        <a:blip r:embed="rId4"/>
                        <a:stretch>
                          <a:fillRect/>
                        </a:stretch>
                      </p:blipFill>
                      <p:spPr>
                        <a:xfrm>
                          <a:off x="4571390" y="983252"/>
                          <a:ext cx="380700" cy="571500"/>
                        </a:xfrm>
                        <a:prstGeom prst="rect">
                          <a:avLst/>
                        </a:prstGeom>
                      </p:spPr>
                    </p:pic>
                  </p:oleObj>
                </mc:Fallback>
              </mc:AlternateContent>
            </a:graphicData>
          </a:graphic>
        </p:graphicFrame>
        <p:grpSp>
          <p:nvGrpSpPr>
            <p:cNvPr id="17" name="组合 16">
              <a:extLst>
                <a:ext uri="{FF2B5EF4-FFF2-40B4-BE49-F238E27FC236}">
                  <a16:creationId xmlns:a16="http://schemas.microsoft.com/office/drawing/2014/main" id="{D96D9FB5-5E3A-C5F0-9BD2-AD28B1341BF1}"/>
                </a:ext>
              </a:extLst>
            </p:cNvPr>
            <p:cNvGrpSpPr/>
            <p:nvPr/>
          </p:nvGrpSpPr>
          <p:grpSpPr>
            <a:xfrm>
              <a:off x="3001241" y="2236750"/>
              <a:ext cx="2363932" cy="366133"/>
              <a:chOff x="4749177" y="5111355"/>
              <a:chExt cx="2363932" cy="366133"/>
            </a:xfrm>
          </p:grpSpPr>
          <p:cxnSp>
            <p:nvCxnSpPr>
              <p:cNvPr id="66" name="直接连接符 65">
                <a:extLst>
                  <a:ext uri="{FF2B5EF4-FFF2-40B4-BE49-F238E27FC236}">
                    <a16:creationId xmlns:a16="http://schemas.microsoft.com/office/drawing/2014/main" id="{5D983975-9A9F-2ACA-AF10-5567721D819E}"/>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4AD69EA-CA60-A50A-AFF8-004FC1962FB2}"/>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9242B2F-6FA2-9EA4-7B8A-C998389E0DDB}"/>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DF7F845-8EB8-0A79-AA25-F72FFE3565A6}"/>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F6A9B61-C406-4A2A-8FBB-7DDEE5BBE55E}"/>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46548E0-486A-02C8-ED78-B38BFCF1FEAE}"/>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E4BA260-0AC9-FF8C-2368-EF8C470D3AC1}"/>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2D575915-2026-0403-21B1-4557FB2936C5}"/>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4A6CDB9-3D68-4C11-61E0-F8AB429117B1}"/>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FE3A6B9-B4D2-4AB1-387E-5AB25D2314D8}"/>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846E99B-8D86-7D45-AA06-7759226FF2A9}"/>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D8A2753-128E-6EC5-58A8-F80C8EBE50D7}"/>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A5DC86B-0C27-DFC3-E34E-D940C9D81D27}"/>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DBBFE01-C96B-DB3A-571E-5E009055270E}"/>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BE3B1B8-54EB-F5F7-0129-4FAFC4B68B28}"/>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B506C32-4BC5-A579-5CE7-FB88F6491DC1}"/>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F1F7B41C-B2A8-ACAD-4F63-8F3573B3F951}"/>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782B94AA-0085-D0F5-6BB2-2090C1CD9C14}"/>
                </a:ext>
              </a:extLst>
            </p:cNvPr>
            <p:cNvGrpSpPr/>
            <p:nvPr/>
          </p:nvGrpSpPr>
          <p:grpSpPr>
            <a:xfrm>
              <a:off x="3009506" y="1508569"/>
              <a:ext cx="2363932" cy="366133"/>
              <a:chOff x="4749177" y="5111355"/>
              <a:chExt cx="2363932" cy="366133"/>
            </a:xfrm>
          </p:grpSpPr>
          <p:cxnSp>
            <p:nvCxnSpPr>
              <p:cNvPr id="48" name="直接连接符 47">
                <a:extLst>
                  <a:ext uri="{FF2B5EF4-FFF2-40B4-BE49-F238E27FC236}">
                    <a16:creationId xmlns:a16="http://schemas.microsoft.com/office/drawing/2014/main" id="{94B33BCD-C6F4-6E22-016E-FCA8B92F221E}"/>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342918E6-C7BC-BE48-A5B0-0B24CFD20D3C}"/>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C2C30F2-119D-507D-787D-21471DE3849D}"/>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54FE416D-7929-2B12-79A3-121ECDAF11C2}"/>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83A6960-F5A5-7EE4-A6C6-DC81425EB2FB}"/>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AC91367-90ED-B4CF-A468-4D32F85C33E9}"/>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E0513B2-5F38-0807-FA24-7111FB2C2AF0}"/>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8A712D7-E6C4-FDD0-8F5C-EC84B56D71AD}"/>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385D7C5-188B-BB48-E079-2B4E292579A5}"/>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75A3281D-7A58-67DF-C7D7-99B372A8CAB3}"/>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8BB0ECF-19BE-C043-3C51-D87D60C02D83}"/>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4B2F472-C0D7-4C7C-CC68-8926A4DC4848}"/>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43855C3-6A42-27A2-2B4A-7A6644FD462B}"/>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CA802F1-0527-CE6E-281B-5D487E40C1FB}"/>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9A693B63-289D-5C13-0149-2D04041A7286}"/>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35BA5C1-63C6-E2F0-9086-66E50698C3FA}"/>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35166024-2F3A-26D5-1F45-97C0C1339B3F}"/>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19" name="直接连接符 18">
              <a:extLst>
                <a:ext uri="{FF2B5EF4-FFF2-40B4-BE49-F238E27FC236}">
                  <a16:creationId xmlns:a16="http://schemas.microsoft.com/office/drawing/2014/main" id="{6EE3459A-0235-1CE4-ECD2-3FC6806BB7E6}"/>
                </a:ext>
              </a:extLst>
            </p:cNvPr>
            <p:cNvCxnSpPr>
              <a:cxnSpLocks/>
            </p:cNvCxnSpPr>
            <p:nvPr/>
          </p:nvCxnSpPr>
          <p:spPr>
            <a:xfrm flipV="1">
              <a:off x="2964234" y="1688825"/>
              <a:ext cx="50936" cy="25210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94E9EDE-63B1-CABC-7A6D-32F019FC5E2D}"/>
                </a:ext>
              </a:extLst>
            </p:cNvPr>
            <p:cNvCxnSpPr>
              <a:cxnSpLocks/>
            </p:cNvCxnSpPr>
            <p:nvPr/>
          </p:nvCxnSpPr>
          <p:spPr>
            <a:xfrm flipV="1">
              <a:off x="5366944" y="1694957"/>
              <a:ext cx="0" cy="2510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对象 20">
              <a:extLst>
                <a:ext uri="{FF2B5EF4-FFF2-40B4-BE49-F238E27FC236}">
                  <a16:creationId xmlns:a16="http://schemas.microsoft.com/office/drawing/2014/main" id="{939AE31C-1DCD-7AD5-F680-1FF761DA7ABC}"/>
                </a:ext>
              </a:extLst>
            </p:cNvPr>
            <p:cNvGraphicFramePr>
              <a:graphicFrameLocks noChangeAspect="1"/>
            </p:cNvGraphicFramePr>
            <p:nvPr>
              <p:extLst>
                <p:ext uri="{D42A27DB-BD31-4B8C-83A1-F6EECF244321}">
                  <p14:modId xmlns:p14="http://schemas.microsoft.com/office/powerpoint/2010/main" val="1845163377"/>
                </p:ext>
              </p:extLst>
            </p:nvPr>
          </p:nvGraphicFramePr>
          <p:xfrm>
            <a:off x="3509280" y="1043054"/>
            <a:ext cx="444500" cy="571500"/>
          </p:xfrm>
          <a:graphic>
            <a:graphicData uri="http://schemas.openxmlformats.org/presentationml/2006/ole">
              <mc:AlternateContent xmlns:mc="http://schemas.openxmlformats.org/markup-compatibility/2006">
                <mc:Choice xmlns:v="urn:schemas-microsoft-com:vml" Requires="v">
                  <p:oleObj name="Equation" r:id="rId5" imgW="177480" imgH="228600" progId="Equation.DSMT4">
                    <p:embed/>
                  </p:oleObj>
                </mc:Choice>
                <mc:Fallback>
                  <p:oleObj name="Equation" r:id="rId5" imgW="177480" imgH="228600" progId="Equation.DSMT4">
                    <p:embed/>
                    <p:pic>
                      <p:nvPicPr>
                        <p:cNvPr id="26" name="对象 25">
                          <a:extLst>
                            <a:ext uri="{FF2B5EF4-FFF2-40B4-BE49-F238E27FC236}">
                              <a16:creationId xmlns:a16="http://schemas.microsoft.com/office/drawing/2014/main" id="{7E3D97A5-8C38-4104-BEAB-E65D0C5EC751}"/>
                            </a:ext>
                          </a:extLst>
                        </p:cNvPr>
                        <p:cNvPicPr/>
                        <p:nvPr/>
                      </p:nvPicPr>
                      <p:blipFill>
                        <a:blip r:embed="rId6"/>
                        <a:stretch>
                          <a:fillRect/>
                        </a:stretch>
                      </p:blipFill>
                      <p:spPr>
                        <a:xfrm>
                          <a:off x="3509280" y="1043054"/>
                          <a:ext cx="444500" cy="5715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A9E42E82-4284-1985-094E-83D5FED979B4}"/>
                </a:ext>
              </a:extLst>
            </p:cNvPr>
            <p:cNvGraphicFramePr>
              <a:graphicFrameLocks noChangeAspect="1"/>
            </p:cNvGraphicFramePr>
            <p:nvPr>
              <p:extLst>
                <p:ext uri="{D42A27DB-BD31-4B8C-83A1-F6EECF244321}">
                  <p14:modId xmlns:p14="http://schemas.microsoft.com/office/powerpoint/2010/main" val="2905570049"/>
                </p:ext>
              </p:extLst>
            </p:nvPr>
          </p:nvGraphicFramePr>
          <p:xfrm>
            <a:off x="3509280" y="1788795"/>
            <a:ext cx="476100" cy="571500"/>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27" name="对象 26">
                          <a:extLst>
                            <a:ext uri="{FF2B5EF4-FFF2-40B4-BE49-F238E27FC236}">
                              <a16:creationId xmlns:a16="http://schemas.microsoft.com/office/drawing/2014/main" id="{2B0024E0-A0F7-42E7-9685-31DCD6DDA1C1}"/>
                            </a:ext>
                          </a:extLst>
                        </p:cNvPr>
                        <p:cNvPicPr/>
                        <p:nvPr/>
                      </p:nvPicPr>
                      <p:blipFill>
                        <a:blip r:embed="rId8"/>
                        <a:stretch>
                          <a:fillRect/>
                        </a:stretch>
                      </p:blipFill>
                      <p:spPr>
                        <a:xfrm>
                          <a:off x="3509280" y="1788795"/>
                          <a:ext cx="476100" cy="5715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52C7AC80-075F-09C9-CA13-2BB135143D7A}"/>
                </a:ext>
              </a:extLst>
            </p:cNvPr>
            <p:cNvGraphicFramePr>
              <a:graphicFrameLocks noChangeAspect="1"/>
            </p:cNvGraphicFramePr>
            <p:nvPr>
              <p:extLst>
                <p:ext uri="{D42A27DB-BD31-4B8C-83A1-F6EECF244321}">
                  <p14:modId xmlns:p14="http://schemas.microsoft.com/office/powerpoint/2010/main" val="712771024"/>
                </p:ext>
              </p:extLst>
            </p:nvPr>
          </p:nvGraphicFramePr>
          <p:xfrm>
            <a:off x="4508390" y="1732787"/>
            <a:ext cx="443700" cy="571500"/>
          </p:xfrm>
          <a:graphic>
            <a:graphicData uri="http://schemas.openxmlformats.org/presentationml/2006/ole">
              <mc:AlternateContent xmlns:mc="http://schemas.openxmlformats.org/markup-compatibility/2006">
                <mc:Choice xmlns:v="urn:schemas-microsoft-com:vml" Requires="v">
                  <p:oleObj name="Equation" r:id="rId9" imgW="177480" imgH="228600" progId="Equation.DSMT4">
                    <p:embed/>
                  </p:oleObj>
                </mc:Choice>
                <mc:Fallback>
                  <p:oleObj name="Equation" r:id="rId9" imgW="177480" imgH="228600" progId="Equation.DSMT4">
                    <p:embed/>
                    <p:pic>
                      <p:nvPicPr>
                        <p:cNvPr id="28" name="对象 27">
                          <a:extLst>
                            <a:ext uri="{FF2B5EF4-FFF2-40B4-BE49-F238E27FC236}">
                              <a16:creationId xmlns:a16="http://schemas.microsoft.com/office/drawing/2014/main" id="{8E3DA2C5-4D95-4786-AC1A-1767AE2CC0B0}"/>
                            </a:ext>
                          </a:extLst>
                        </p:cNvPr>
                        <p:cNvPicPr/>
                        <p:nvPr/>
                      </p:nvPicPr>
                      <p:blipFill>
                        <a:blip r:embed="rId10"/>
                        <a:stretch>
                          <a:fillRect/>
                        </a:stretch>
                      </p:blipFill>
                      <p:spPr>
                        <a:xfrm>
                          <a:off x="4508390" y="1732787"/>
                          <a:ext cx="443700" cy="5715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8A0BADC3-478A-51A0-348A-0F02F87A1AA4}"/>
                </a:ext>
              </a:extLst>
            </p:cNvPr>
            <p:cNvGraphicFramePr>
              <a:graphicFrameLocks noChangeAspect="1"/>
            </p:cNvGraphicFramePr>
            <p:nvPr>
              <p:extLst>
                <p:ext uri="{D42A27DB-BD31-4B8C-83A1-F6EECF244321}">
                  <p14:modId xmlns:p14="http://schemas.microsoft.com/office/powerpoint/2010/main" val="4260042182"/>
                </p:ext>
              </p:extLst>
            </p:nvPr>
          </p:nvGraphicFramePr>
          <p:xfrm>
            <a:off x="5777264" y="2746153"/>
            <a:ext cx="720725" cy="406400"/>
          </p:xfrm>
          <a:graphic>
            <a:graphicData uri="http://schemas.openxmlformats.org/presentationml/2006/ole">
              <mc:AlternateContent xmlns:mc="http://schemas.openxmlformats.org/markup-compatibility/2006">
                <mc:Choice xmlns:v="urn:schemas-microsoft-com:vml" Requires="v">
                  <p:oleObj name="Equation" r:id="rId11" imgW="721134" imgH="407175" progId="Equation.DSMT4">
                    <p:embed/>
                  </p:oleObj>
                </mc:Choice>
                <mc:Fallback>
                  <p:oleObj name="Equation" r:id="rId11" imgW="721134" imgH="407175" progId="Equation.DSMT4">
                    <p:embed/>
                    <p:pic>
                      <p:nvPicPr>
                        <p:cNvPr id="29" name="对象 28">
                          <a:extLst>
                            <a:ext uri="{FF2B5EF4-FFF2-40B4-BE49-F238E27FC236}">
                              <a16:creationId xmlns:a16="http://schemas.microsoft.com/office/drawing/2014/main" id="{3F37D4FC-8205-4424-B08C-5F66D8683992}"/>
                            </a:ext>
                          </a:extLst>
                        </p:cNvPr>
                        <p:cNvPicPr/>
                        <p:nvPr/>
                      </p:nvPicPr>
                      <p:blipFill>
                        <a:blip r:embed="rId12"/>
                        <a:stretch>
                          <a:fillRect/>
                        </a:stretch>
                      </p:blipFill>
                      <p:spPr>
                        <a:xfrm>
                          <a:off x="5777264" y="2746153"/>
                          <a:ext cx="720725" cy="406400"/>
                        </a:xfrm>
                        <a:prstGeom prst="rect">
                          <a:avLst/>
                        </a:prstGeom>
                      </p:spPr>
                    </p:pic>
                  </p:oleObj>
                </mc:Fallback>
              </mc:AlternateContent>
            </a:graphicData>
          </a:graphic>
        </p:graphicFrame>
        <p:cxnSp>
          <p:nvCxnSpPr>
            <p:cNvPr id="25" name="直接连接符 24">
              <a:extLst>
                <a:ext uri="{FF2B5EF4-FFF2-40B4-BE49-F238E27FC236}">
                  <a16:creationId xmlns:a16="http://schemas.microsoft.com/office/drawing/2014/main" id="{26E2DE50-F510-E77E-D332-504F6A80757F}"/>
                </a:ext>
              </a:extLst>
            </p:cNvPr>
            <p:cNvCxnSpPr>
              <a:cxnSpLocks/>
            </p:cNvCxnSpPr>
            <p:nvPr/>
          </p:nvCxnSpPr>
          <p:spPr>
            <a:xfrm>
              <a:off x="5365173" y="2911931"/>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83B2214-EC0D-E0DA-6159-4BF9B36770E0}"/>
                </a:ext>
              </a:extLst>
            </p:cNvPr>
            <p:cNvCxnSpPr>
              <a:cxnSpLocks/>
            </p:cNvCxnSpPr>
            <p:nvPr/>
          </p:nvCxnSpPr>
          <p:spPr>
            <a:xfrm flipH="1">
              <a:off x="2629702" y="2949353"/>
              <a:ext cx="36000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96FC3816-4BC6-FA9E-8AD4-D54355088570}"/>
                </a:ext>
              </a:extLst>
            </p:cNvPr>
            <p:cNvGrpSpPr/>
            <p:nvPr/>
          </p:nvGrpSpPr>
          <p:grpSpPr>
            <a:xfrm>
              <a:off x="2961139" y="4023748"/>
              <a:ext cx="2412293" cy="366133"/>
              <a:chOff x="4749177" y="5111355"/>
              <a:chExt cx="2363932" cy="366133"/>
            </a:xfrm>
          </p:grpSpPr>
          <p:cxnSp>
            <p:nvCxnSpPr>
              <p:cNvPr id="31" name="直接连接符 30">
                <a:extLst>
                  <a:ext uri="{FF2B5EF4-FFF2-40B4-BE49-F238E27FC236}">
                    <a16:creationId xmlns:a16="http://schemas.microsoft.com/office/drawing/2014/main" id="{C75B8709-11EE-6299-2809-060B38ABF4E8}"/>
                  </a:ext>
                </a:extLst>
              </p:cNvPr>
              <p:cNvCxnSpPr>
                <a:cxnSpLocks/>
              </p:cNvCxnSpPr>
              <p:nvPr/>
            </p:nvCxnSpPr>
            <p:spPr>
              <a:xfrm rot="4500000">
                <a:off x="502235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158C263-6971-CFC4-9837-5C70B1D05FB7}"/>
                  </a:ext>
                </a:extLst>
              </p:cNvPr>
              <p:cNvCxnSpPr>
                <a:cxnSpLocks/>
              </p:cNvCxnSpPr>
              <p:nvPr/>
            </p:nvCxnSpPr>
            <p:spPr>
              <a:xfrm rot="17100000">
                <a:off x="5042471" y="5210553"/>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F890E01-47AB-9208-21D4-22DA1305FB82}"/>
                  </a:ext>
                </a:extLst>
              </p:cNvPr>
              <p:cNvCxnSpPr>
                <a:cxnSpLocks/>
              </p:cNvCxnSpPr>
              <p:nvPr/>
            </p:nvCxnSpPr>
            <p:spPr>
              <a:xfrm rot="4500000">
                <a:off x="5208703"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E3E31E7-A68A-621B-ABA3-048DDBCB3702}"/>
                  </a:ext>
                </a:extLst>
              </p:cNvPr>
              <p:cNvCxnSpPr>
                <a:cxnSpLocks/>
              </p:cNvCxnSpPr>
              <p:nvPr/>
            </p:nvCxnSpPr>
            <p:spPr>
              <a:xfrm rot="17100000">
                <a:off x="5115528"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8D9671C-4B68-6947-D78D-66F6E452007E}"/>
                  </a:ext>
                </a:extLst>
              </p:cNvPr>
              <p:cNvCxnSpPr>
                <a:cxnSpLocks/>
              </p:cNvCxnSpPr>
              <p:nvPr/>
            </p:nvCxnSpPr>
            <p:spPr>
              <a:xfrm rot="4500000">
                <a:off x="5394017"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E9CAC7B-B3C2-FE7A-77CC-12B8D2F2F8C4}"/>
                  </a:ext>
                </a:extLst>
              </p:cNvPr>
              <p:cNvCxnSpPr>
                <a:cxnSpLocks/>
              </p:cNvCxnSpPr>
              <p:nvPr/>
            </p:nvCxnSpPr>
            <p:spPr>
              <a:xfrm rot="17100000">
                <a:off x="5300842"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659C17F-A381-E138-2C45-0779F282F268}"/>
                  </a:ext>
                </a:extLst>
              </p:cNvPr>
              <p:cNvCxnSpPr>
                <a:cxnSpLocks/>
              </p:cNvCxnSpPr>
              <p:nvPr/>
            </p:nvCxnSpPr>
            <p:spPr>
              <a:xfrm rot="4500000">
                <a:off x="5578564"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54EEC54-1A22-F101-E6B0-A87107298525}"/>
                  </a:ext>
                </a:extLst>
              </p:cNvPr>
              <p:cNvCxnSpPr>
                <a:cxnSpLocks/>
              </p:cNvCxnSpPr>
              <p:nvPr/>
            </p:nvCxnSpPr>
            <p:spPr>
              <a:xfrm rot="17100000">
                <a:off x="5485389"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82A6B24-FDBE-4331-E26D-D4F51725DD47}"/>
                  </a:ext>
                </a:extLst>
              </p:cNvPr>
              <p:cNvCxnSpPr>
                <a:cxnSpLocks/>
              </p:cNvCxnSpPr>
              <p:nvPr/>
            </p:nvCxnSpPr>
            <p:spPr>
              <a:xfrm rot="4500000">
                <a:off x="5829816" y="52105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B23AF43-E47C-38E1-7534-77C87BB1765E}"/>
                  </a:ext>
                </a:extLst>
              </p:cNvPr>
              <p:cNvCxnSpPr>
                <a:cxnSpLocks/>
              </p:cNvCxnSpPr>
              <p:nvPr/>
            </p:nvCxnSpPr>
            <p:spPr>
              <a:xfrm rot="17100000">
                <a:off x="5669935" y="5297488"/>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3B3BA07-6540-88D9-4B89-34D2A1F5CB68}"/>
                  </a:ext>
                </a:extLst>
              </p:cNvPr>
              <p:cNvCxnSpPr>
                <a:cxnSpLocks/>
              </p:cNvCxnSpPr>
              <p:nvPr/>
            </p:nvCxnSpPr>
            <p:spPr>
              <a:xfrm flipH="1">
                <a:off x="4749177" y="5293319"/>
                <a:ext cx="360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4EA643D-704F-DBCD-00D4-C7865AC02644}"/>
                  </a:ext>
                </a:extLst>
              </p:cNvPr>
              <p:cNvCxnSpPr>
                <a:cxnSpLocks/>
              </p:cNvCxnSpPr>
              <p:nvPr/>
            </p:nvCxnSpPr>
            <p:spPr>
              <a:xfrm flipH="1">
                <a:off x="5943110" y="5293319"/>
                <a:ext cx="3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EDBA7F0-9FAE-0B2A-2CEF-BCF201D4CB48}"/>
                  </a:ext>
                </a:extLst>
              </p:cNvPr>
              <p:cNvCxnSpPr>
                <a:cxnSpLocks/>
              </p:cNvCxnSpPr>
              <p:nvPr/>
            </p:nvCxnSpPr>
            <p:spPr>
              <a:xfrm>
                <a:off x="6303110" y="511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1407902-EBCC-7385-330C-0457C2674825}"/>
                  </a:ext>
                </a:extLst>
              </p:cNvPr>
              <p:cNvCxnSpPr/>
              <p:nvPr/>
            </p:nvCxnSpPr>
            <p:spPr>
              <a:xfrm>
                <a:off x="6303110" y="547135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998BBAE1-D51F-BFAF-4E84-B0C5549C18E6}"/>
                  </a:ext>
                </a:extLst>
              </p:cNvPr>
              <p:cNvCxnSpPr/>
              <p:nvPr/>
            </p:nvCxnSpPr>
            <p:spPr>
              <a:xfrm>
                <a:off x="630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EEAC27-1B82-0DD2-DCBA-81D18B78CF0B}"/>
                  </a:ext>
                </a:extLst>
              </p:cNvPr>
              <p:cNvCxnSpPr>
                <a:cxnSpLocks/>
              </p:cNvCxnSpPr>
              <p:nvPr/>
            </p:nvCxnSpPr>
            <p:spPr>
              <a:xfrm>
                <a:off x="6573110" y="51113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DB30786-E984-8D64-2D36-D17DFD4B8CD1}"/>
                  </a:ext>
                </a:extLst>
              </p:cNvPr>
              <p:cNvCxnSpPr>
                <a:cxnSpLocks/>
              </p:cNvCxnSpPr>
              <p:nvPr/>
            </p:nvCxnSpPr>
            <p:spPr>
              <a:xfrm>
                <a:off x="6573109" y="5293319"/>
                <a:ext cx="54000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28" name="直接连接符 27">
              <a:extLst>
                <a:ext uri="{FF2B5EF4-FFF2-40B4-BE49-F238E27FC236}">
                  <a16:creationId xmlns:a16="http://schemas.microsoft.com/office/drawing/2014/main" id="{EEAA5CB4-E695-5D0C-61A7-EF80DFF981C0}"/>
                </a:ext>
              </a:extLst>
            </p:cNvPr>
            <p:cNvCxnSpPr/>
            <p:nvPr/>
          </p:nvCxnSpPr>
          <p:spPr>
            <a:xfrm>
              <a:off x="4203521" y="2827766"/>
              <a:ext cx="0" cy="865003"/>
            </a:xfrm>
            <a:prstGeom prst="line">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9" name="对象 28">
              <a:extLst>
                <a:ext uri="{FF2B5EF4-FFF2-40B4-BE49-F238E27FC236}">
                  <a16:creationId xmlns:a16="http://schemas.microsoft.com/office/drawing/2014/main" id="{BDBD8DFC-D767-DC88-A11E-96A2100D636D}"/>
                </a:ext>
              </a:extLst>
            </p:cNvPr>
            <p:cNvGraphicFramePr>
              <a:graphicFrameLocks noChangeAspect="1"/>
            </p:cNvGraphicFramePr>
            <p:nvPr>
              <p:extLst>
                <p:ext uri="{D42A27DB-BD31-4B8C-83A1-F6EECF244321}">
                  <p14:modId xmlns:p14="http://schemas.microsoft.com/office/powerpoint/2010/main" val="2308792257"/>
                </p:ext>
              </p:extLst>
            </p:nvPr>
          </p:nvGraphicFramePr>
          <p:xfrm>
            <a:off x="3509280" y="4417463"/>
            <a:ext cx="476100" cy="571500"/>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34" name="对象 33">
                          <a:extLst>
                            <a:ext uri="{FF2B5EF4-FFF2-40B4-BE49-F238E27FC236}">
                              <a16:creationId xmlns:a16="http://schemas.microsoft.com/office/drawing/2014/main" id="{3E16073F-8211-4EF4-B1F2-4CB53659D491}"/>
                            </a:ext>
                          </a:extLst>
                        </p:cNvPr>
                        <p:cNvPicPr/>
                        <p:nvPr/>
                      </p:nvPicPr>
                      <p:blipFill>
                        <a:blip r:embed="rId14"/>
                        <a:stretch>
                          <a:fillRect/>
                        </a:stretch>
                      </p:blipFill>
                      <p:spPr>
                        <a:xfrm>
                          <a:off x="3509280" y="4417463"/>
                          <a:ext cx="476100" cy="571500"/>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34CE851E-6301-6085-C123-6E58985A0550}"/>
                </a:ext>
              </a:extLst>
            </p:cNvPr>
            <p:cNvGraphicFramePr>
              <a:graphicFrameLocks noChangeAspect="1"/>
            </p:cNvGraphicFramePr>
            <p:nvPr>
              <p:extLst>
                <p:ext uri="{D42A27DB-BD31-4B8C-83A1-F6EECF244321}">
                  <p14:modId xmlns:p14="http://schemas.microsoft.com/office/powerpoint/2010/main" val="988813413"/>
                </p:ext>
              </p:extLst>
            </p:nvPr>
          </p:nvGraphicFramePr>
          <p:xfrm>
            <a:off x="4507590" y="4359483"/>
            <a:ext cx="444500" cy="571500"/>
          </p:xfrm>
          <a:graphic>
            <a:graphicData uri="http://schemas.openxmlformats.org/presentationml/2006/ole">
              <mc:AlternateContent xmlns:mc="http://schemas.openxmlformats.org/markup-compatibility/2006">
                <mc:Choice xmlns:v="urn:schemas-microsoft-com:vml" Requires="v">
                  <p:oleObj name="Equation" r:id="rId15" imgW="177480" imgH="228600" progId="Equation.DSMT4">
                    <p:embed/>
                  </p:oleObj>
                </mc:Choice>
                <mc:Fallback>
                  <p:oleObj name="Equation" r:id="rId15" imgW="177480" imgH="228600" progId="Equation.DSMT4">
                    <p:embed/>
                    <p:pic>
                      <p:nvPicPr>
                        <p:cNvPr id="35" name="对象 34">
                          <a:extLst>
                            <a:ext uri="{FF2B5EF4-FFF2-40B4-BE49-F238E27FC236}">
                              <a16:creationId xmlns:a16="http://schemas.microsoft.com/office/drawing/2014/main" id="{17EE47A0-C167-415E-B8A7-CA6B3A952BE3}"/>
                            </a:ext>
                          </a:extLst>
                        </p:cNvPr>
                        <p:cNvPicPr/>
                        <p:nvPr/>
                      </p:nvPicPr>
                      <p:blipFill>
                        <a:blip r:embed="rId16"/>
                        <a:stretch>
                          <a:fillRect/>
                        </a:stretch>
                      </p:blipFill>
                      <p:spPr>
                        <a:xfrm>
                          <a:off x="4507590" y="4359483"/>
                          <a:ext cx="444500" cy="571500"/>
                        </a:xfrm>
                        <a:prstGeom prst="rect">
                          <a:avLst/>
                        </a:prstGeom>
                      </p:spPr>
                    </p:pic>
                  </p:oleObj>
                </mc:Fallback>
              </mc:AlternateContent>
            </a:graphicData>
          </a:graphic>
        </p:graphicFrame>
      </p:grpSp>
      <p:sp>
        <p:nvSpPr>
          <p:cNvPr id="2" name="文本框 1">
            <a:extLst>
              <a:ext uri="{FF2B5EF4-FFF2-40B4-BE49-F238E27FC236}">
                <a16:creationId xmlns:a16="http://schemas.microsoft.com/office/drawing/2014/main" id="{D5D2D476-3AFD-79BD-A962-7A12B360EED6}"/>
              </a:ext>
            </a:extLst>
          </p:cNvPr>
          <p:cNvSpPr txBox="1"/>
          <p:nvPr/>
        </p:nvSpPr>
        <p:spPr>
          <a:xfrm>
            <a:off x="384275" y="1187245"/>
            <a:ext cx="3659055" cy="1015663"/>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阶</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模型由</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体</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并联</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而成，每个</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体的</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应变相同</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3" name="对象 2">
            <a:extLst>
              <a:ext uri="{FF2B5EF4-FFF2-40B4-BE49-F238E27FC236}">
                <a16:creationId xmlns:a16="http://schemas.microsoft.com/office/drawing/2014/main" id="{A63D1425-EA80-7C6A-0483-A3BFA5BAB2E8}"/>
              </a:ext>
            </a:extLst>
          </p:cNvPr>
          <p:cNvGraphicFramePr>
            <a:graphicFrameLocks noChangeAspect="1"/>
          </p:cNvGraphicFramePr>
          <p:nvPr>
            <p:extLst>
              <p:ext uri="{D42A27DB-BD31-4B8C-83A1-F6EECF244321}">
                <p14:modId xmlns:p14="http://schemas.microsoft.com/office/powerpoint/2010/main" val="2389492910"/>
              </p:ext>
            </p:extLst>
          </p:nvPr>
        </p:nvGraphicFramePr>
        <p:xfrm>
          <a:off x="6777038" y="1722438"/>
          <a:ext cx="2743200" cy="482600"/>
        </p:xfrm>
        <a:graphic>
          <a:graphicData uri="http://schemas.openxmlformats.org/presentationml/2006/ole">
            <mc:AlternateContent xmlns:mc="http://schemas.openxmlformats.org/markup-compatibility/2006">
              <mc:Choice xmlns:v="urn:schemas-microsoft-com:vml" Requires="v">
                <p:oleObj name="Equation" r:id="rId17" imgW="2743200" imgH="482400" progId="Equation.DSMT4">
                  <p:embed/>
                </p:oleObj>
              </mc:Choice>
              <mc:Fallback>
                <p:oleObj name="Equation" r:id="rId17" imgW="2743200" imgH="482400" progId="Equation.DSMT4">
                  <p:embed/>
                  <p:pic>
                    <p:nvPicPr>
                      <p:cNvPr id="0" name=""/>
                      <p:cNvPicPr/>
                      <p:nvPr/>
                    </p:nvPicPr>
                    <p:blipFill>
                      <a:blip r:embed="rId18"/>
                      <a:stretch>
                        <a:fillRect/>
                      </a:stretch>
                    </p:blipFill>
                    <p:spPr>
                      <a:xfrm>
                        <a:off x="6777038" y="1722438"/>
                        <a:ext cx="2743200" cy="482600"/>
                      </a:xfrm>
                      <a:prstGeom prst="rect">
                        <a:avLst/>
                      </a:prstGeom>
                    </p:spPr>
                  </p:pic>
                </p:oleObj>
              </mc:Fallback>
            </mc:AlternateContent>
          </a:graphicData>
        </a:graphic>
      </p:graphicFrame>
      <p:sp>
        <p:nvSpPr>
          <p:cNvPr id="83" name="文本框 82">
            <a:extLst>
              <a:ext uri="{FF2B5EF4-FFF2-40B4-BE49-F238E27FC236}">
                <a16:creationId xmlns:a16="http://schemas.microsoft.com/office/drawing/2014/main" id="{565BEF8B-72A9-8DCF-28C3-9C88CBCE7F73}"/>
              </a:ext>
            </a:extLst>
          </p:cNvPr>
          <p:cNvSpPr txBox="1"/>
          <p:nvPr/>
        </p:nvSpPr>
        <p:spPr>
          <a:xfrm>
            <a:off x="5455478" y="1071705"/>
            <a:ext cx="2818879"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Maxwell</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体满足</a:t>
            </a:r>
            <a:endParaRPr lang="zh-CN" altLang="en-US" sz="2000" b="1" dirty="0">
              <a:latin typeface="Times New Roman" panose="02020603050405020304" pitchFamily="18" charset="0"/>
              <a:ea typeface="微软雅黑" panose="020B0503020204020204" pitchFamily="34" charset="-122"/>
            </a:endParaRPr>
          </a:p>
        </p:txBody>
      </p:sp>
      <p:graphicFrame>
        <p:nvGraphicFramePr>
          <p:cNvPr id="86" name="对象 85">
            <a:extLst>
              <a:ext uri="{FF2B5EF4-FFF2-40B4-BE49-F238E27FC236}">
                <a16:creationId xmlns:a16="http://schemas.microsoft.com/office/drawing/2014/main" id="{4F42C50A-0529-FEE4-0FE3-9ACDC15F48F2}"/>
              </a:ext>
            </a:extLst>
          </p:cNvPr>
          <p:cNvGraphicFramePr>
            <a:graphicFrameLocks noChangeAspect="1"/>
          </p:cNvGraphicFramePr>
          <p:nvPr>
            <p:extLst>
              <p:ext uri="{D42A27DB-BD31-4B8C-83A1-F6EECF244321}">
                <p14:modId xmlns:p14="http://schemas.microsoft.com/office/powerpoint/2010/main" val="2917159632"/>
              </p:ext>
            </p:extLst>
          </p:nvPr>
        </p:nvGraphicFramePr>
        <p:xfrm>
          <a:off x="5455478" y="2980415"/>
          <a:ext cx="4131746" cy="857490"/>
        </p:xfrm>
        <a:graphic>
          <a:graphicData uri="http://schemas.openxmlformats.org/presentationml/2006/ole">
            <mc:AlternateContent xmlns:mc="http://schemas.openxmlformats.org/markup-compatibility/2006">
              <mc:Choice xmlns:v="urn:schemas-microsoft-com:vml" Requires="v">
                <p:oleObj name="Equation" r:id="rId19" imgW="2065873" imgH="428745" progId="Equation.DSMT4">
                  <p:embed/>
                </p:oleObj>
              </mc:Choice>
              <mc:Fallback>
                <p:oleObj name="Equation" r:id="rId19" imgW="2065873" imgH="428745" progId="Equation.DSMT4">
                  <p:embed/>
                  <p:pic>
                    <p:nvPicPr>
                      <p:cNvPr id="19" name="对象 18">
                        <a:extLst>
                          <a:ext uri="{FF2B5EF4-FFF2-40B4-BE49-F238E27FC236}">
                            <a16:creationId xmlns:a16="http://schemas.microsoft.com/office/drawing/2014/main" id="{BB1C39CE-A429-2C96-E3E5-29C54765C6B2}"/>
                          </a:ext>
                        </a:extLst>
                      </p:cNvPr>
                      <p:cNvPicPr/>
                      <p:nvPr/>
                    </p:nvPicPr>
                    <p:blipFill>
                      <a:blip r:embed="rId20"/>
                      <a:stretch>
                        <a:fillRect/>
                      </a:stretch>
                    </p:blipFill>
                    <p:spPr>
                      <a:xfrm>
                        <a:off x="5455478" y="2980415"/>
                        <a:ext cx="4131746" cy="85749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5FA494A0-E80C-8447-45B9-8C98669E1DEA}"/>
              </a:ext>
            </a:extLst>
          </p:cNvPr>
          <p:cNvGraphicFramePr>
            <a:graphicFrameLocks noChangeAspect="1"/>
          </p:cNvGraphicFramePr>
          <p:nvPr>
            <p:extLst>
              <p:ext uri="{D42A27DB-BD31-4B8C-83A1-F6EECF244321}">
                <p14:modId xmlns:p14="http://schemas.microsoft.com/office/powerpoint/2010/main" val="4044762303"/>
              </p:ext>
            </p:extLst>
          </p:nvPr>
        </p:nvGraphicFramePr>
        <p:xfrm>
          <a:off x="5806248" y="4762738"/>
          <a:ext cx="4590540" cy="1409400"/>
        </p:xfrm>
        <a:graphic>
          <a:graphicData uri="http://schemas.openxmlformats.org/presentationml/2006/ole">
            <mc:AlternateContent xmlns:mc="http://schemas.openxmlformats.org/markup-compatibility/2006">
              <mc:Choice xmlns:v="urn:schemas-microsoft-com:vml" Requires="v">
                <p:oleObj name="Equation" r:id="rId21" imgW="3060360" imgH="939600" progId="Equation.DSMT4">
                  <p:embed/>
                </p:oleObj>
              </mc:Choice>
              <mc:Fallback>
                <p:oleObj name="Equation" r:id="rId21" imgW="3060360" imgH="939600" progId="Equation.DSMT4">
                  <p:embed/>
                  <p:pic>
                    <p:nvPicPr>
                      <p:cNvPr id="0" name=""/>
                      <p:cNvPicPr/>
                      <p:nvPr/>
                    </p:nvPicPr>
                    <p:blipFill>
                      <a:blip r:embed="rId22"/>
                      <a:stretch>
                        <a:fillRect/>
                      </a:stretch>
                    </p:blipFill>
                    <p:spPr>
                      <a:xfrm>
                        <a:off x="5806248" y="4762738"/>
                        <a:ext cx="4590540" cy="1409400"/>
                      </a:xfrm>
                      <a:prstGeom prst="rect">
                        <a:avLst/>
                      </a:prstGeom>
                    </p:spPr>
                  </p:pic>
                </p:oleObj>
              </mc:Fallback>
            </mc:AlternateContent>
          </a:graphicData>
        </a:graphic>
      </p:graphicFrame>
      <p:sp>
        <p:nvSpPr>
          <p:cNvPr id="87" name="箭头: 右 86">
            <a:extLst>
              <a:ext uri="{FF2B5EF4-FFF2-40B4-BE49-F238E27FC236}">
                <a16:creationId xmlns:a16="http://schemas.microsoft.com/office/drawing/2014/main" id="{02371C2F-6D9C-A147-B390-69555F77550F}"/>
              </a:ext>
            </a:extLst>
          </p:cNvPr>
          <p:cNvSpPr/>
          <p:nvPr/>
        </p:nvSpPr>
        <p:spPr>
          <a:xfrm rot="5400000">
            <a:off x="7939039" y="2492041"/>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740283D0-DD30-47D7-B925-C268878445B4}"/>
              </a:ext>
            </a:extLst>
          </p:cNvPr>
          <p:cNvSpPr txBox="1"/>
          <p:nvPr/>
        </p:nvSpPr>
        <p:spPr>
          <a:xfrm>
            <a:off x="8198058" y="2405787"/>
            <a:ext cx="1731751"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求</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阶</a:t>
            </a:r>
            <a:endParaRPr lang="zh-CN" altLang="en-US" dirty="0">
              <a:latin typeface="微软雅黑" panose="020B0503020204020204" pitchFamily="34" charset="-122"/>
              <a:ea typeface="微软雅黑" panose="020B0503020204020204" pitchFamily="34" charset="-122"/>
            </a:endParaRPr>
          </a:p>
        </p:txBody>
      </p:sp>
      <p:sp>
        <p:nvSpPr>
          <p:cNvPr id="89" name="箭头: 右 88">
            <a:extLst>
              <a:ext uri="{FF2B5EF4-FFF2-40B4-BE49-F238E27FC236}">
                <a16:creationId xmlns:a16="http://schemas.microsoft.com/office/drawing/2014/main" id="{BA9825B0-F493-0B37-3163-10CDCB86155E}"/>
              </a:ext>
            </a:extLst>
          </p:cNvPr>
          <p:cNvSpPr/>
          <p:nvPr/>
        </p:nvSpPr>
        <p:spPr>
          <a:xfrm rot="5400000">
            <a:off x="7939038" y="4094891"/>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489AAE75-0498-BA61-FBC6-4E88F6B05572}"/>
              </a:ext>
            </a:extLst>
          </p:cNvPr>
          <p:cNvSpPr txBox="1"/>
          <p:nvPr/>
        </p:nvSpPr>
        <p:spPr>
          <a:xfrm>
            <a:off x="8215214" y="3968420"/>
            <a:ext cx="1372010"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矩阵形式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553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对象 97">
            <a:extLst>
              <a:ext uri="{FF2B5EF4-FFF2-40B4-BE49-F238E27FC236}">
                <a16:creationId xmlns:a16="http://schemas.microsoft.com/office/drawing/2014/main" id="{3DE7AD90-029B-B90E-27E5-6369962DCB3B}"/>
              </a:ext>
            </a:extLst>
          </p:cNvPr>
          <p:cNvGraphicFramePr>
            <a:graphicFrameLocks noChangeAspect="1"/>
          </p:cNvGraphicFramePr>
          <p:nvPr>
            <p:extLst>
              <p:ext uri="{D42A27DB-BD31-4B8C-83A1-F6EECF244321}">
                <p14:modId xmlns:p14="http://schemas.microsoft.com/office/powerpoint/2010/main" val="2510889998"/>
              </p:ext>
            </p:extLst>
          </p:nvPr>
        </p:nvGraphicFramePr>
        <p:xfrm>
          <a:off x="2190990" y="3995688"/>
          <a:ext cx="7810020" cy="2361960"/>
        </p:xfrm>
        <a:graphic>
          <a:graphicData uri="http://schemas.openxmlformats.org/presentationml/2006/ole">
            <mc:AlternateContent xmlns:mc="http://schemas.openxmlformats.org/markup-compatibility/2006">
              <mc:Choice xmlns:v="urn:schemas-microsoft-com:vml" Requires="v">
                <p:oleObj name="Equation" r:id="rId3" imgW="5206680" imgH="1574640" progId="Equation.DSMT4">
                  <p:embed/>
                </p:oleObj>
              </mc:Choice>
              <mc:Fallback>
                <p:oleObj name="Equation" r:id="rId3" imgW="5206680" imgH="1574640" progId="Equation.DSMT4">
                  <p:embed/>
                  <p:pic>
                    <p:nvPicPr>
                      <p:cNvPr id="84" name="对象 83">
                        <a:extLst>
                          <a:ext uri="{FF2B5EF4-FFF2-40B4-BE49-F238E27FC236}">
                            <a16:creationId xmlns:a16="http://schemas.microsoft.com/office/drawing/2014/main" id="{E5918F26-DB9A-1B73-75C0-F47C576A5C85}"/>
                          </a:ext>
                        </a:extLst>
                      </p:cNvPr>
                      <p:cNvPicPr/>
                      <p:nvPr/>
                    </p:nvPicPr>
                    <p:blipFill>
                      <a:blip r:embed="rId4"/>
                      <a:stretch>
                        <a:fillRect/>
                      </a:stretch>
                    </p:blipFill>
                    <p:spPr>
                      <a:xfrm>
                        <a:off x="2190990" y="3995688"/>
                        <a:ext cx="7810020" cy="2361960"/>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3ECD9A74-04C6-A961-1A57-CB66CD4533C0}"/>
              </a:ext>
            </a:extLst>
          </p:cNvPr>
          <p:cNvSpPr/>
          <p:nvPr/>
        </p:nvSpPr>
        <p:spPr>
          <a:xfrm>
            <a:off x="335254" y="253017"/>
            <a:ext cx="4314001"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2.4</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grpSp>
        <p:nvGrpSpPr>
          <p:cNvPr id="21" name="组合 20">
            <a:extLst>
              <a:ext uri="{FF2B5EF4-FFF2-40B4-BE49-F238E27FC236}">
                <a16:creationId xmlns:a16="http://schemas.microsoft.com/office/drawing/2014/main" id="{F8F564D1-7ACA-327A-E7EB-8481C230ECD0}"/>
              </a:ext>
            </a:extLst>
          </p:cNvPr>
          <p:cNvGrpSpPr/>
          <p:nvPr/>
        </p:nvGrpSpPr>
        <p:grpSpPr>
          <a:xfrm>
            <a:off x="1180473" y="3322299"/>
            <a:ext cx="9831053" cy="699499"/>
            <a:chOff x="1210571" y="3587366"/>
            <a:chExt cx="9831053" cy="699499"/>
          </a:xfrm>
        </p:grpSpPr>
        <p:sp>
          <p:nvSpPr>
            <p:cNvPr id="91" name="文本框 90">
              <a:extLst>
                <a:ext uri="{FF2B5EF4-FFF2-40B4-BE49-F238E27FC236}">
                  <a16:creationId xmlns:a16="http://schemas.microsoft.com/office/drawing/2014/main" id="{40EAE949-1C68-7591-6B87-C46333E5F4F5}"/>
                </a:ext>
              </a:extLst>
            </p:cNvPr>
            <p:cNvSpPr txBox="1"/>
            <p:nvPr/>
          </p:nvSpPr>
          <p:spPr>
            <a:xfrm>
              <a:off x="5487022" y="3587366"/>
              <a:ext cx="1278152" cy="369332"/>
            </a:xfrm>
            <a:prstGeom prst="rect">
              <a:avLst/>
            </a:prstGeom>
            <a:noFill/>
          </p:spPr>
          <p:txBody>
            <a:bodyPr wrap="square">
              <a:spAutoFit/>
            </a:bodyPr>
            <a:lstStyle/>
            <a:p>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个方程组</a:t>
              </a:r>
            </a:p>
          </p:txBody>
        </p:sp>
        <p:sp>
          <p:nvSpPr>
            <p:cNvPr id="13" name="右大括号 12">
              <a:extLst>
                <a:ext uri="{FF2B5EF4-FFF2-40B4-BE49-F238E27FC236}">
                  <a16:creationId xmlns:a16="http://schemas.microsoft.com/office/drawing/2014/main" id="{4D96CB68-1DC7-24C1-D3AF-8DC0B14A5B9C}"/>
                </a:ext>
              </a:extLst>
            </p:cNvPr>
            <p:cNvSpPr/>
            <p:nvPr/>
          </p:nvSpPr>
          <p:spPr>
            <a:xfrm rot="5400000">
              <a:off x="5835887" y="-918873"/>
              <a:ext cx="580422" cy="9831053"/>
            </a:xfrm>
            <a:prstGeom prst="rightBrace">
              <a:avLst>
                <a:gd name="adj1" fmla="val 7658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6D6480E1-2773-B0E7-3F08-7A39160BF8EA}"/>
              </a:ext>
            </a:extLst>
          </p:cNvPr>
          <p:cNvPicPr>
            <a:picLocks noChangeAspect="1"/>
          </p:cNvPicPr>
          <p:nvPr/>
        </p:nvPicPr>
        <p:blipFill>
          <a:blip r:embed="rId5"/>
          <a:stretch>
            <a:fillRect/>
          </a:stretch>
        </p:blipFill>
        <p:spPr>
          <a:xfrm>
            <a:off x="2137620" y="1588531"/>
            <a:ext cx="5643996" cy="1008396"/>
          </a:xfrm>
          <a:prstGeom prst="rect">
            <a:avLst/>
          </a:prstGeom>
          <a:solidFill>
            <a:schemeClr val="bg1"/>
          </a:solidFill>
          <a:scene3d>
            <a:camera prst="orthographicFront">
              <a:rot lat="2100000" lon="20100000" rev="0"/>
            </a:camera>
            <a:lightRig rig="threePt" dir="t"/>
          </a:scene3d>
        </p:spPr>
      </p:pic>
      <p:pic>
        <p:nvPicPr>
          <p:cNvPr id="18" name="图片 17">
            <a:extLst>
              <a:ext uri="{FF2B5EF4-FFF2-40B4-BE49-F238E27FC236}">
                <a16:creationId xmlns:a16="http://schemas.microsoft.com/office/drawing/2014/main" id="{F3246431-7D36-379A-D2D3-2C6EC85FB687}"/>
              </a:ext>
            </a:extLst>
          </p:cNvPr>
          <p:cNvPicPr>
            <a:picLocks noChangeAspect="1"/>
          </p:cNvPicPr>
          <p:nvPr/>
        </p:nvPicPr>
        <p:blipFill>
          <a:blip r:embed="rId5">
            <a:duotone>
              <a:schemeClr val="accent2">
                <a:shade val="45000"/>
                <a:satMod val="135000"/>
              </a:schemeClr>
              <a:prstClr val="white"/>
            </a:duotone>
          </a:blip>
          <a:stretch>
            <a:fillRect/>
          </a:stretch>
        </p:blipFill>
        <p:spPr>
          <a:xfrm>
            <a:off x="3861031" y="1681332"/>
            <a:ext cx="5643996" cy="1008396"/>
          </a:xfrm>
          <a:prstGeom prst="rect">
            <a:avLst/>
          </a:prstGeom>
          <a:solidFill>
            <a:schemeClr val="bg1"/>
          </a:solidFill>
          <a:scene3d>
            <a:camera prst="orthographicFront">
              <a:rot lat="2100000" lon="20100000" rev="0"/>
            </a:camera>
            <a:lightRig rig="threePt" dir="t"/>
          </a:scene3d>
        </p:spPr>
      </p:pic>
      <p:pic>
        <p:nvPicPr>
          <p:cNvPr id="19" name="图片 18">
            <a:extLst>
              <a:ext uri="{FF2B5EF4-FFF2-40B4-BE49-F238E27FC236}">
                <a16:creationId xmlns:a16="http://schemas.microsoft.com/office/drawing/2014/main" id="{E25D70CC-9E1B-42FD-89A3-6C2CEF7DE6E4}"/>
              </a:ext>
            </a:extLst>
          </p:cNvPr>
          <p:cNvPicPr>
            <a:picLocks noChangeAspect="1"/>
          </p:cNvPicPr>
          <p:nvPr/>
        </p:nvPicPr>
        <p:blipFill>
          <a:blip r:embed="rId5">
            <a:duotone>
              <a:schemeClr val="accent5">
                <a:shade val="45000"/>
                <a:satMod val="135000"/>
              </a:schemeClr>
              <a:prstClr val="white"/>
            </a:duotone>
          </a:blip>
          <a:stretch>
            <a:fillRect/>
          </a:stretch>
        </p:blipFill>
        <p:spPr>
          <a:xfrm>
            <a:off x="5584442" y="1774133"/>
            <a:ext cx="5643996" cy="1008396"/>
          </a:xfrm>
          <a:prstGeom prst="rect">
            <a:avLst/>
          </a:prstGeom>
          <a:solidFill>
            <a:schemeClr val="bg1"/>
          </a:solidFill>
          <a:scene3d>
            <a:camera prst="orthographicFront">
              <a:rot lat="2100000" lon="20100000" rev="0"/>
            </a:camera>
            <a:lightRig rig="threePt" dir="t"/>
          </a:scene3d>
        </p:spPr>
      </p:pic>
      <p:sp>
        <p:nvSpPr>
          <p:cNvPr id="5" name="文本框 4">
            <a:extLst>
              <a:ext uri="{FF2B5EF4-FFF2-40B4-BE49-F238E27FC236}">
                <a16:creationId xmlns:a16="http://schemas.microsoft.com/office/drawing/2014/main" id="{8774BE3F-1182-D796-680B-5AA3847F51FB}"/>
              </a:ext>
            </a:extLst>
          </p:cNvPr>
          <p:cNvSpPr txBox="1"/>
          <p:nvPr/>
        </p:nvSpPr>
        <p:spPr>
          <a:xfrm>
            <a:off x="1373789" y="2278331"/>
            <a:ext cx="1132317" cy="505823"/>
          </a:xfrm>
          <a:prstGeom prst="rect">
            <a:avLst/>
          </a:prstGeom>
          <a:noFill/>
          <a:scene3d>
            <a:camera prst="orthographicFront">
              <a:rot lat="1752480" lon="21195135" rev="20517664"/>
            </a:camera>
            <a:lightRig rig="threePt" dir="t"/>
          </a:scene3d>
        </p:spPr>
        <p:txBody>
          <a:bodyPr wrap="square" rtlCol="0">
            <a:spAutoFit/>
          </a:bodyPr>
          <a:lstStyle/>
          <a:p>
            <a:r>
              <a:rPr lang="en-US" altLang="zh-CN" sz="4000" dirty="0"/>
              <a:t>……</a:t>
            </a:r>
            <a:endParaRPr lang="zh-CN" altLang="en-US" sz="4000" dirty="0"/>
          </a:p>
        </p:txBody>
      </p:sp>
      <p:sp>
        <p:nvSpPr>
          <p:cNvPr id="23" name="文本框 22">
            <a:extLst>
              <a:ext uri="{FF2B5EF4-FFF2-40B4-BE49-F238E27FC236}">
                <a16:creationId xmlns:a16="http://schemas.microsoft.com/office/drawing/2014/main" id="{46B05513-3276-007D-5696-B1A8EDA33909}"/>
              </a:ext>
            </a:extLst>
          </p:cNvPr>
          <p:cNvSpPr txBox="1"/>
          <p:nvPr/>
        </p:nvSpPr>
        <p:spPr>
          <a:xfrm>
            <a:off x="3757497" y="6199415"/>
            <a:ext cx="521110" cy="400110"/>
          </a:xfrm>
          <a:prstGeom prst="rect">
            <a:avLst/>
          </a:prstGeom>
          <a:noFill/>
        </p:spPr>
        <p:txBody>
          <a:bodyPr wrap="square" rtlCol="0">
            <a:spAutoFit/>
          </a:bodyPr>
          <a:lstStyle/>
          <a:p>
            <a:pPr algn="ctr"/>
            <a:r>
              <a:rPr lang="en-US" altLang="zh-CN" sz="2000" dirty="0">
                <a:solidFill>
                  <a:srgbClr val="FF0000"/>
                </a:solidFill>
                <a:latin typeface="Times New Roman" panose="02020603050405020304" pitchFamily="18" charset="0"/>
                <a:cs typeface="Times New Roman" panose="02020603050405020304" pitchFamily="18" charset="0"/>
              </a:rPr>
              <a:t>A</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30" name="右大括号 29">
            <a:extLst>
              <a:ext uri="{FF2B5EF4-FFF2-40B4-BE49-F238E27FC236}">
                <a16:creationId xmlns:a16="http://schemas.microsoft.com/office/drawing/2014/main" id="{A5602520-D58A-6742-59C6-7A931D426D85}"/>
              </a:ext>
            </a:extLst>
          </p:cNvPr>
          <p:cNvSpPr/>
          <p:nvPr/>
        </p:nvSpPr>
        <p:spPr>
          <a:xfrm rot="5400000">
            <a:off x="3907890" y="5127208"/>
            <a:ext cx="220324" cy="1924090"/>
          </a:xfrm>
          <a:prstGeom prst="rightBrace">
            <a:avLst>
              <a:gd name="adj1" fmla="val 76587"/>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976A2E3-3714-C33B-7FDC-9D4FD1386033}"/>
              </a:ext>
            </a:extLst>
          </p:cNvPr>
          <p:cNvSpPr txBox="1"/>
          <p:nvPr/>
        </p:nvSpPr>
        <p:spPr>
          <a:xfrm>
            <a:off x="7145350" y="6464547"/>
            <a:ext cx="882286" cy="400110"/>
          </a:xfrm>
          <a:prstGeom prst="rect">
            <a:avLst/>
          </a:prstGeom>
          <a:noFill/>
        </p:spPr>
        <p:txBody>
          <a:bodyPr wrap="square" rtlCol="0">
            <a:spAutoFit/>
          </a:bodyPr>
          <a:lstStyle/>
          <a:p>
            <a:pPr algn="ctr"/>
            <a:r>
              <a:rPr lang="en-US" altLang="zh-CN" sz="2000" dirty="0">
                <a:solidFill>
                  <a:srgbClr val="1414FE"/>
                </a:solidFill>
                <a:latin typeface="Times New Roman" panose="02020603050405020304" pitchFamily="18" charset="0"/>
                <a:cs typeface="Times New Roman" panose="02020603050405020304" pitchFamily="18" charset="0"/>
              </a:rPr>
              <a:t>B</a:t>
            </a:r>
            <a:endParaRPr lang="zh-CN" altLang="en-US" sz="2000" dirty="0">
              <a:solidFill>
                <a:srgbClr val="1414FE"/>
              </a:solidFill>
              <a:latin typeface="Times New Roman" panose="02020603050405020304" pitchFamily="18" charset="0"/>
              <a:cs typeface="Times New Roman" panose="02020603050405020304" pitchFamily="18" charset="0"/>
            </a:endParaRPr>
          </a:p>
        </p:txBody>
      </p:sp>
      <p:sp>
        <p:nvSpPr>
          <p:cNvPr id="35" name="右大括号 34">
            <a:extLst>
              <a:ext uri="{FF2B5EF4-FFF2-40B4-BE49-F238E27FC236}">
                <a16:creationId xmlns:a16="http://schemas.microsoft.com/office/drawing/2014/main" id="{C51DC5C5-DB9D-CC70-4804-B59D79B7C365}"/>
              </a:ext>
            </a:extLst>
          </p:cNvPr>
          <p:cNvSpPr/>
          <p:nvPr/>
        </p:nvSpPr>
        <p:spPr>
          <a:xfrm rot="5400000">
            <a:off x="7493507" y="4830803"/>
            <a:ext cx="185973" cy="3257656"/>
          </a:xfrm>
          <a:prstGeom prst="rightBrace">
            <a:avLst>
              <a:gd name="adj1" fmla="val 76587"/>
              <a:gd name="adj2" fmla="val 50000"/>
            </a:avLst>
          </a:prstGeom>
          <a:ln>
            <a:solidFill>
              <a:srgbClr val="1414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4342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ECD9A74-04C6-A961-1A57-CB66CD4533C0}"/>
              </a:ext>
            </a:extLst>
          </p:cNvPr>
          <p:cNvSpPr/>
          <p:nvPr/>
        </p:nvSpPr>
        <p:spPr>
          <a:xfrm>
            <a:off x="335254" y="253017"/>
            <a:ext cx="4314001"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2.4</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graphicFrame>
        <p:nvGraphicFramePr>
          <p:cNvPr id="6" name="对象 5">
            <a:extLst>
              <a:ext uri="{FF2B5EF4-FFF2-40B4-BE49-F238E27FC236}">
                <a16:creationId xmlns:a16="http://schemas.microsoft.com/office/drawing/2014/main" id="{59639D10-B7F9-4D52-CACB-15D84DD7081F}"/>
              </a:ext>
            </a:extLst>
          </p:cNvPr>
          <p:cNvGraphicFramePr>
            <a:graphicFrameLocks noChangeAspect="1"/>
          </p:cNvGraphicFramePr>
          <p:nvPr>
            <p:extLst>
              <p:ext uri="{D42A27DB-BD31-4B8C-83A1-F6EECF244321}">
                <p14:modId xmlns:p14="http://schemas.microsoft.com/office/powerpoint/2010/main" val="289360207"/>
              </p:ext>
            </p:extLst>
          </p:nvPr>
        </p:nvGraphicFramePr>
        <p:xfrm>
          <a:off x="6414507" y="3346259"/>
          <a:ext cx="1167840" cy="863280"/>
        </p:xfrm>
        <a:graphic>
          <a:graphicData uri="http://schemas.openxmlformats.org/presentationml/2006/ole">
            <mc:AlternateContent xmlns:mc="http://schemas.openxmlformats.org/markup-compatibility/2006">
              <mc:Choice xmlns:v="urn:schemas-microsoft-com:vml" Requires="v">
                <p:oleObj name="Equation" r:id="rId2" imgW="583920" imgH="431640" progId="Equation.DSMT4">
                  <p:embed/>
                </p:oleObj>
              </mc:Choice>
              <mc:Fallback>
                <p:oleObj name="Equation" r:id="rId2" imgW="583920" imgH="431640" progId="Equation.DSMT4">
                  <p:embed/>
                  <p:pic>
                    <p:nvPicPr>
                      <p:cNvPr id="0" name=""/>
                      <p:cNvPicPr/>
                      <p:nvPr/>
                    </p:nvPicPr>
                    <p:blipFill>
                      <a:blip r:embed="rId3"/>
                      <a:stretch>
                        <a:fillRect/>
                      </a:stretch>
                    </p:blipFill>
                    <p:spPr>
                      <a:xfrm>
                        <a:off x="6414507" y="3346259"/>
                        <a:ext cx="1167840" cy="86328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C5DD6157-12F9-420D-1553-51FC305487B0}"/>
              </a:ext>
            </a:extLst>
          </p:cNvPr>
          <p:cNvSpPr txBox="1"/>
          <p:nvPr/>
        </p:nvSpPr>
        <p:spPr>
          <a:xfrm>
            <a:off x="131975" y="4221294"/>
            <a:ext cx="6179270" cy="369332"/>
          </a:xfrm>
          <a:prstGeom prst="rect">
            <a:avLst/>
          </a:prstGeom>
          <a:noFill/>
        </p:spPr>
        <p:txBody>
          <a:bodyPr wrap="square">
            <a:spAutoFit/>
          </a:bodyPr>
          <a:lstStyle/>
          <a:p>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即可得</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阶</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模型的本构方程</a:t>
            </a:r>
            <a:endParaRPr lang="zh-CN" altLang="en-US" dirty="0"/>
          </a:p>
        </p:txBody>
      </p:sp>
      <p:graphicFrame>
        <p:nvGraphicFramePr>
          <p:cNvPr id="12" name="对象 11">
            <a:extLst>
              <a:ext uri="{FF2B5EF4-FFF2-40B4-BE49-F238E27FC236}">
                <a16:creationId xmlns:a16="http://schemas.microsoft.com/office/drawing/2014/main" id="{83138838-763C-704A-85CB-2CFAC4129F37}"/>
              </a:ext>
            </a:extLst>
          </p:cNvPr>
          <p:cNvGraphicFramePr>
            <a:graphicFrameLocks noChangeAspect="1"/>
          </p:cNvGraphicFramePr>
          <p:nvPr>
            <p:extLst>
              <p:ext uri="{D42A27DB-BD31-4B8C-83A1-F6EECF244321}">
                <p14:modId xmlns:p14="http://schemas.microsoft.com/office/powerpoint/2010/main" val="896725304"/>
              </p:ext>
            </p:extLst>
          </p:nvPr>
        </p:nvGraphicFramePr>
        <p:xfrm>
          <a:off x="1444625" y="4725988"/>
          <a:ext cx="9550400" cy="1879600"/>
        </p:xfrm>
        <a:graphic>
          <a:graphicData uri="http://schemas.openxmlformats.org/presentationml/2006/ole">
            <mc:AlternateContent xmlns:mc="http://schemas.openxmlformats.org/markup-compatibility/2006">
              <mc:Choice xmlns:v="urn:schemas-microsoft-com:vml" Requires="v">
                <p:oleObj name="Equation" r:id="rId4" imgW="4775040" imgH="939600" progId="Equation.DSMT4">
                  <p:embed/>
                </p:oleObj>
              </mc:Choice>
              <mc:Fallback>
                <p:oleObj name="Equation" r:id="rId4" imgW="4775040" imgH="939600" progId="Equation.DSMT4">
                  <p:embed/>
                  <p:pic>
                    <p:nvPicPr>
                      <p:cNvPr id="0" name=""/>
                      <p:cNvPicPr/>
                      <p:nvPr/>
                    </p:nvPicPr>
                    <p:blipFill>
                      <a:blip r:embed="rId5"/>
                      <a:stretch>
                        <a:fillRect/>
                      </a:stretch>
                    </p:blipFill>
                    <p:spPr>
                      <a:xfrm>
                        <a:off x="1444625" y="4725988"/>
                        <a:ext cx="9550400" cy="1879600"/>
                      </a:xfrm>
                      <a:prstGeom prst="rect">
                        <a:avLst/>
                      </a:prstGeom>
                    </p:spPr>
                  </p:pic>
                </p:oleObj>
              </mc:Fallback>
            </mc:AlternateContent>
          </a:graphicData>
        </a:graphic>
      </p:graphicFrame>
      <p:sp>
        <p:nvSpPr>
          <p:cNvPr id="9" name="箭头: 右 8">
            <a:extLst>
              <a:ext uri="{FF2B5EF4-FFF2-40B4-BE49-F238E27FC236}">
                <a16:creationId xmlns:a16="http://schemas.microsoft.com/office/drawing/2014/main" id="{993AC6CE-C75F-6A1C-6ACB-1AF2FFC724AA}"/>
              </a:ext>
            </a:extLst>
          </p:cNvPr>
          <p:cNvSpPr/>
          <p:nvPr/>
        </p:nvSpPr>
        <p:spPr>
          <a:xfrm rot="5400000">
            <a:off x="5915999" y="3703165"/>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a:extLst>
              <a:ext uri="{FF2B5EF4-FFF2-40B4-BE49-F238E27FC236}">
                <a16:creationId xmlns:a16="http://schemas.microsoft.com/office/drawing/2014/main" id="{BF923AAB-7D09-2C44-720D-2893C5571C6E}"/>
              </a:ext>
            </a:extLst>
          </p:cNvPr>
          <p:cNvGraphicFramePr>
            <a:graphicFrameLocks noChangeAspect="1"/>
          </p:cNvGraphicFramePr>
          <p:nvPr>
            <p:extLst>
              <p:ext uri="{D42A27DB-BD31-4B8C-83A1-F6EECF244321}">
                <p14:modId xmlns:p14="http://schemas.microsoft.com/office/powerpoint/2010/main" val="825391032"/>
              </p:ext>
            </p:extLst>
          </p:nvPr>
        </p:nvGraphicFramePr>
        <p:xfrm>
          <a:off x="2191542" y="916481"/>
          <a:ext cx="7808913" cy="2362200"/>
        </p:xfrm>
        <a:graphic>
          <a:graphicData uri="http://schemas.openxmlformats.org/presentationml/2006/ole">
            <mc:AlternateContent xmlns:mc="http://schemas.openxmlformats.org/markup-compatibility/2006">
              <mc:Choice xmlns:v="urn:schemas-microsoft-com:vml" Requires="v">
                <p:oleObj name="Equation" r:id="rId6" imgW="7808983" imgH="2362405" progId="Equation.DSMT4">
                  <p:embed/>
                </p:oleObj>
              </mc:Choice>
              <mc:Fallback>
                <p:oleObj name="Equation" r:id="rId6" imgW="7808983" imgH="2362405" progId="Equation.DSMT4">
                  <p:embed/>
                  <p:pic>
                    <p:nvPicPr>
                      <p:cNvPr id="0" name=""/>
                      <p:cNvPicPr/>
                      <p:nvPr/>
                    </p:nvPicPr>
                    <p:blipFill>
                      <a:blip r:embed="rId7"/>
                      <a:stretch>
                        <a:fillRect/>
                      </a:stretch>
                    </p:blipFill>
                    <p:spPr>
                      <a:xfrm>
                        <a:off x="2191542" y="916481"/>
                        <a:ext cx="7808913" cy="2362200"/>
                      </a:xfrm>
                      <a:prstGeom prst="rect">
                        <a:avLst/>
                      </a:prstGeom>
                    </p:spPr>
                  </p:pic>
                </p:oleObj>
              </mc:Fallback>
            </mc:AlternateContent>
          </a:graphicData>
        </a:graphic>
      </p:graphicFrame>
    </p:spTree>
    <p:extLst>
      <p:ext uri="{BB962C8B-B14F-4D97-AF65-F5344CB8AC3E}">
        <p14:creationId xmlns:p14="http://schemas.microsoft.com/office/powerpoint/2010/main" val="120704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ECD9A74-04C6-A961-1A57-CB66CD4533C0}"/>
              </a:ext>
            </a:extLst>
          </p:cNvPr>
          <p:cNvSpPr/>
          <p:nvPr/>
        </p:nvSpPr>
        <p:spPr>
          <a:xfrm>
            <a:off x="335254" y="253017"/>
            <a:ext cx="4305987" cy="584775"/>
          </a:xfrm>
          <a:prstGeom prst="rect">
            <a:avLst/>
          </a:prstGeom>
        </p:spPr>
        <p:txBody>
          <a:bodyPr wrap="none">
            <a:spAutoFit/>
          </a:bodyPr>
          <a:lstStyle/>
          <a:p>
            <a:pPr lvl="0"/>
            <a:r>
              <a:rPr lang="en-US" altLang="zh-CN" sz="3200" b="1" kern="0" dirty="0">
                <a:solidFill>
                  <a:srgbClr val="006199"/>
                </a:solidFill>
                <a:latin typeface="微软雅黑" panose="020B0503020204020204" pitchFamily="34" charset="-122"/>
                <a:ea typeface="微软雅黑" panose="020B0503020204020204" pitchFamily="34" charset="-122"/>
              </a:rPr>
              <a:t>2.4</a:t>
            </a:r>
            <a:r>
              <a:rPr lang="zh-CN" altLang="en-US" sz="3200" b="1" kern="0" dirty="0">
                <a:solidFill>
                  <a:srgbClr val="006199"/>
                </a:solidFill>
                <a:latin typeface="微软雅黑" panose="020B0503020204020204" pitchFamily="34" charset="-122"/>
                <a:ea typeface="微软雅黑" panose="020B0503020204020204" pitchFamily="34" charset="-122"/>
              </a:rPr>
              <a:t> </a:t>
            </a:r>
            <a:r>
              <a:rPr lang="en-US" altLang="zh-CN" sz="3200" b="1" kern="0" dirty="0">
                <a:solidFill>
                  <a:srgbClr val="006199"/>
                </a:solidFill>
                <a:latin typeface="微软雅黑" panose="020B0503020204020204" pitchFamily="34" charset="-122"/>
                <a:ea typeface="微软雅黑" panose="020B0503020204020204" pitchFamily="34" charset="-122"/>
              </a:rPr>
              <a:t>N</a:t>
            </a:r>
            <a:r>
              <a:rPr lang="zh-CN" altLang="en-US" sz="3200" b="1" kern="0" dirty="0">
                <a:solidFill>
                  <a:srgbClr val="006199"/>
                </a:solidFill>
                <a:latin typeface="微软雅黑" panose="020B0503020204020204" pitchFamily="34" charset="-122"/>
                <a:ea typeface="微软雅黑" panose="020B0503020204020204" pitchFamily="34" charset="-122"/>
              </a:rPr>
              <a:t>阶</a:t>
            </a:r>
            <a:r>
              <a:rPr lang="en-US" altLang="zh-CN" sz="3200" b="1" kern="0" dirty="0">
                <a:solidFill>
                  <a:srgbClr val="006199"/>
                </a:solidFill>
                <a:latin typeface="微软雅黑" panose="020B0503020204020204" pitchFamily="34" charset="-122"/>
                <a:ea typeface="微软雅黑" panose="020B0503020204020204" pitchFamily="34" charset="-122"/>
              </a:rPr>
              <a:t>Maxwell</a:t>
            </a:r>
            <a:r>
              <a:rPr lang="zh-CN" altLang="en-US" sz="3200" b="1" kern="0" dirty="0">
                <a:solidFill>
                  <a:srgbClr val="006199"/>
                </a:solidFill>
                <a:latin typeface="微软雅黑" panose="020B0503020204020204" pitchFamily="34" charset="-122"/>
                <a:ea typeface="微软雅黑" panose="020B0503020204020204" pitchFamily="34" charset="-122"/>
              </a:rPr>
              <a:t>模型</a:t>
            </a:r>
          </a:p>
        </p:txBody>
      </p:sp>
      <p:sp>
        <p:nvSpPr>
          <p:cNvPr id="9" name="文本框 8">
            <a:extLst>
              <a:ext uri="{FF2B5EF4-FFF2-40B4-BE49-F238E27FC236}">
                <a16:creationId xmlns:a16="http://schemas.microsoft.com/office/drawing/2014/main" id="{6B103E15-AC49-775D-19A2-C7EB2F2BD4D9}"/>
              </a:ext>
            </a:extLst>
          </p:cNvPr>
          <p:cNvSpPr txBox="1"/>
          <p:nvPr/>
        </p:nvSpPr>
        <p:spPr>
          <a:xfrm>
            <a:off x="0" y="1021966"/>
            <a:ext cx="4967926" cy="461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二阶</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模型，常规微分推导</a:t>
            </a:r>
          </a:p>
        </p:txBody>
      </p:sp>
      <p:graphicFrame>
        <p:nvGraphicFramePr>
          <p:cNvPr id="16" name="对象 15">
            <a:extLst>
              <a:ext uri="{FF2B5EF4-FFF2-40B4-BE49-F238E27FC236}">
                <a16:creationId xmlns:a16="http://schemas.microsoft.com/office/drawing/2014/main" id="{72A5AC27-9379-D485-32B7-52F84EB24572}"/>
              </a:ext>
            </a:extLst>
          </p:cNvPr>
          <p:cNvGraphicFramePr>
            <a:graphicFrameLocks noChangeAspect="1"/>
          </p:cNvGraphicFramePr>
          <p:nvPr>
            <p:extLst>
              <p:ext uri="{D42A27DB-BD31-4B8C-83A1-F6EECF244321}">
                <p14:modId xmlns:p14="http://schemas.microsoft.com/office/powerpoint/2010/main" val="2012044155"/>
              </p:ext>
            </p:extLst>
          </p:nvPr>
        </p:nvGraphicFramePr>
        <p:xfrm>
          <a:off x="1762452" y="5353434"/>
          <a:ext cx="7897813" cy="965200"/>
        </p:xfrm>
        <a:graphic>
          <a:graphicData uri="http://schemas.openxmlformats.org/presentationml/2006/ole">
            <mc:AlternateContent xmlns:mc="http://schemas.openxmlformats.org/markup-compatibility/2006">
              <mc:Choice xmlns:v="urn:schemas-microsoft-com:vml" Requires="v">
                <p:oleObj name="Equation" r:id="rId3" imgW="3949560" imgH="482400" progId="Equation.DSMT4">
                  <p:embed/>
                </p:oleObj>
              </mc:Choice>
              <mc:Fallback>
                <p:oleObj name="Equation" r:id="rId3" imgW="3949560" imgH="482400" progId="Equation.DSMT4">
                  <p:embed/>
                  <p:pic>
                    <p:nvPicPr>
                      <p:cNvPr id="7" name="对象 6">
                        <a:extLst>
                          <a:ext uri="{FF2B5EF4-FFF2-40B4-BE49-F238E27FC236}">
                            <a16:creationId xmlns:a16="http://schemas.microsoft.com/office/drawing/2014/main" id="{3826B29A-F3BB-439D-A218-235A241345DA}"/>
                          </a:ext>
                        </a:extLst>
                      </p:cNvPr>
                      <p:cNvPicPr/>
                      <p:nvPr/>
                    </p:nvPicPr>
                    <p:blipFill>
                      <a:blip r:embed="rId4"/>
                      <a:stretch>
                        <a:fillRect/>
                      </a:stretch>
                    </p:blipFill>
                    <p:spPr>
                      <a:xfrm>
                        <a:off x="1762452" y="5353434"/>
                        <a:ext cx="7897813" cy="965200"/>
                      </a:xfrm>
                      <a:prstGeom prst="rect">
                        <a:avLst/>
                      </a:prstGeom>
                      <a:ln>
                        <a:solidFill>
                          <a:schemeClr val="tx1"/>
                        </a:solidFill>
                      </a:ln>
                    </p:spPr>
                  </p:pic>
                </p:oleObj>
              </mc:Fallback>
            </mc:AlternateContent>
          </a:graphicData>
        </a:graphic>
      </p:graphicFrame>
      <p:graphicFrame>
        <p:nvGraphicFramePr>
          <p:cNvPr id="2" name="对象 1">
            <a:extLst>
              <a:ext uri="{FF2B5EF4-FFF2-40B4-BE49-F238E27FC236}">
                <a16:creationId xmlns:a16="http://schemas.microsoft.com/office/drawing/2014/main" id="{547CBD6E-8B8F-43CC-6F18-83F6B575F7C5}"/>
              </a:ext>
            </a:extLst>
          </p:cNvPr>
          <p:cNvGraphicFramePr>
            <a:graphicFrameLocks noChangeAspect="1"/>
          </p:cNvGraphicFramePr>
          <p:nvPr>
            <p:extLst>
              <p:ext uri="{D42A27DB-BD31-4B8C-83A1-F6EECF244321}">
                <p14:modId xmlns:p14="http://schemas.microsoft.com/office/powerpoint/2010/main" val="226110131"/>
              </p:ext>
            </p:extLst>
          </p:nvPr>
        </p:nvGraphicFramePr>
        <p:xfrm>
          <a:off x="2358678" y="1706373"/>
          <a:ext cx="6705360" cy="1066320"/>
        </p:xfrm>
        <a:graphic>
          <a:graphicData uri="http://schemas.openxmlformats.org/presentationml/2006/ole">
            <mc:AlternateContent xmlns:mc="http://schemas.openxmlformats.org/markup-compatibility/2006">
              <mc:Choice xmlns:v="urn:schemas-microsoft-com:vml" Requires="v">
                <p:oleObj name="Equation" r:id="rId5" imgW="3352680" imgH="533160" progId="Equation.DSMT4">
                  <p:embed/>
                </p:oleObj>
              </mc:Choice>
              <mc:Fallback>
                <p:oleObj name="Equation" r:id="rId5" imgW="3352680" imgH="533160" progId="Equation.DSMT4">
                  <p:embed/>
                  <p:pic>
                    <p:nvPicPr>
                      <p:cNvPr id="0" name=""/>
                      <p:cNvPicPr/>
                      <p:nvPr/>
                    </p:nvPicPr>
                    <p:blipFill>
                      <a:blip r:embed="rId6"/>
                      <a:stretch>
                        <a:fillRect/>
                      </a:stretch>
                    </p:blipFill>
                    <p:spPr>
                      <a:xfrm>
                        <a:off x="2358678" y="1706373"/>
                        <a:ext cx="6705360" cy="106632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6B91D2C6-38DA-0321-4FFB-260AD865503F}"/>
              </a:ext>
            </a:extLst>
          </p:cNvPr>
          <p:cNvGraphicFramePr>
            <a:graphicFrameLocks noChangeAspect="1"/>
          </p:cNvGraphicFramePr>
          <p:nvPr>
            <p:extLst>
              <p:ext uri="{D42A27DB-BD31-4B8C-83A1-F6EECF244321}">
                <p14:modId xmlns:p14="http://schemas.microsoft.com/office/powerpoint/2010/main" val="4279349029"/>
              </p:ext>
            </p:extLst>
          </p:nvPr>
        </p:nvGraphicFramePr>
        <p:xfrm>
          <a:off x="936318" y="3123463"/>
          <a:ext cx="9550080" cy="1879200"/>
        </p:xfrm>
        <a:graphic>
          <a:graphicData uri="http://schemas.openxmlformats.org/presentationml/2006/ole">
            <mc:AlternateContent xmlns:mc="http://schemas.openxmlformats.org/markup-compatibility/2006">
              <mc:Choice xmlns:v="urn:schemas-microsoft-com:vml" Requires="v">
                <p:oleObj name="Equation" r:id="rId7" imgW="4775040" imgH="939600" progId="Equation.DSMT4">
                  <p:embed/>
                </p:oleObj>
              </mc:Choice>
              <mc:Fallback>
                <p:oleObj name="Equation" r:id="rId7" imgW="4775040" imgH="939600" progId="Equation.DSMT4">
                  <p:embed/>
                  <p:pic>
                    <p:nvPicPr>
                      <p:cNvPr id="0" name=""/>
                      <p:cNvPicPr/>
                      <p:nvPr/>
                    </p:nvPicPr>
                    <p:blipFill>
                      <a:blip r:embed="rId8"/>
                      <a:stretch>
                        <a:fillRect/>
                      </a:stretch>
                    </p:blipFill>
                    <p:spPr>
                      <a:xfrm>
                        <a:off x="936318" y="3123463"/>
                        <a:ext cx="9550080" cy="1879200"/>
                      </a:xfrm>
                      <a:prstGeom prst="rect">
                        <a:avLst/>
                      </a:prstGeom>
                    </p:spPr>
                  </p:pic>
                </p:oleObj>
              </mc:Fallback>
            </mc:AlternateContent>
          </a:graphicData>
        </a:graphic>
      </p:graphicFrame>
      <p:sp>
        <p:nvSpPr>
          <p:cNvPr id="18" name="箭头: 右 17">
            <a:extLst>
              <a:ext uri="{FF2B5EF4-FFF2-40B4-BE49-F238E27FC236}">
                <a16:creationId xmlns:a16="http://schemas.microsoft.com/office/drawing/2014/main" id="{3BD5DC9A-D02D-BA5F-D580-822BBCD54FA8}"/>
              </a:ext>
            </a:extLst>
          </p:cNvPr>
          <p:cNvSpPr/>
          <p:nvPr/>
        </p:nvSpPr>
        <p:spPr>
          <a:xfrm rot="5400000">
            <a:off x="5531358" y="2824211"/>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C396FBD6-DFDE-A956-B0AF-56B5276F4AE4}"/>
              </a:ext>
            </a:extLst>
          </p:cNvPr>
          <p:cNvSpPr/>
          <p:nvPr/>
        </p:nvSpPr>
        <p:spPr>
          <a:xfrm rot="5400000">
            <a:off x="5531358" y="5054181"/>
            <a:ext cx="360000" cy="24773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76022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43270</TotalTime>
  <Words>1022</Words>
  <Application>Microsoft Office PowerPoint</Application>
  <PresentationFormat>宽屏</PresentationFormat>
  <Paragraphs>144</Paragraphs>
  <Slides>17</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0" baseType="lpstr">
      <vt:lpstr>等线</vt:lpstr>
      <vt:lpstr>黑体</vt:lpstr>
      <vt:lpstr>楷体</vt:lpstr>
      <vt:lpstr>微软雅黑</vt:lpstr>
      <vt:lpstr>Arial</vt:lpstr>
      <vt:lpstr>Calibri</vt:lpstr>
      <vt:lpstr>Calibri Light</vt:lpstr>
      <vt:lpstr>Cambria Math</vt:lpstr>
      <vt:lpstr>Times New Roman</vt:lpstr>
      <vt:lpstr>Wingdings</vt:lpstr>
      <vt:lpstr>Office 主题​​</vt:lpstr>
      <vt:lpstr>Equation</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Jianghua Li</dc:creator>
  <cp:lastModifiedBy>123 l</cp:lastModifiedBy>
  <cp:revision>763</cp:revision>
  <cp:lastPrinted>2021-03-09T03:29:46Z</cp:lastPrinted>
  <dcterms:created xsi:type="dcterms:W3CDTF">2020-09-10T06:44:04Z</dcterms:created>
  <dcterms:modified xsi:type="dcterms:W3CDTF">2024-11-26T11:38:41Z</dcterms:modified>
</cp:coreProperties>
</file>