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7" autoAdjust="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7D3C-1893-42F1-9E97-5FDC9F153381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23A4-0F84-4D4E-83F8-54245E99A9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97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23A4-0F84-4D4E-83F8-54245E99A97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23A4-0F84-4D4E-83F8-54245E99A97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2339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23A4-0F84-4D4E-83F8-54245E99A97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233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23A4-0F84-4D4E-83F8-54245E99A97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233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23A4-0F84-4D4E-83F8-54245E99A97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233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23A4-0F84-4D4E-83F8-54245E99A97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233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23A4-0F84-4D4E-83F8-54245E99A97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233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701C-1269-40F1-B8F4-7F3F7BFF6CF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726-C735-451A-922E-B622222C2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487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701C-1269-40F1-B8F4-7F3F7BFF6CF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726-C735-451A-922E-B622222C2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668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701C-1269-40F1-B8F4-7F3F7BFF6CF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726-C735-451A-922E-B622222C2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502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701C-1269-40F1-B8F4-7F3F7BFF6CF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726-C735-451A-922E-B622222C2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194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701C-1269-40F1-B8F4-7F3F7BFF6CF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726-C735-451A-922E-B622222C2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330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701C-1269-40F1-B8F4-7F3F7BFF6CF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726-C735-451A-922E-B622222C2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421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701C-1269-40F1-B8F4-7F3F7BFF6CF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726-C735-451A-922E-B622222C2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826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701C-1269-40F1-B8F4-7F3F7BFF6CF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726-C735-451A-922E-B622222C2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079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701C-1269-40F1-B8F4-7F3F7BFF6CF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726-C735-451A-922E-B622222C2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701C-1269-40F1-B8F4-7F3F7BFF6CF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726-C735-451A-922E-B622222C2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895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701C-1269-40F1-B8F4-7F3F7BFF6CF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726-C735-451A-922E-B622222C2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130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3701C-1269-40F1-B8F4-7F3F7BFF6CF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7726-C735-451A-922E-B622222C2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195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88840"/>
            <a:ext cx="9144000" cy="24482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664" y="2463031"/>
            <a:ext cx="5976664" cy="147002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项目：魅族商城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dministrator.PC-20160608FRCR\Desktop\logo-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1656184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7554" y="5373216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b="1" dirty="0" smtClean="0"/>
              <a:t>答辩人：谭正芝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xmlns="" val="6612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6288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购物车</a:t>
            </a: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5776" y="2276872"/>
            <a:ext cx="6048672" cy="4032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 descr="C:\Users\Administrator.PC-20160608FRCR\Desktop\购物车页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82714"/>
            <a:ext cx="5762021" cy="30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333695"/>
            <a:ext cx="9144000" cy="863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6240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MEIZU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2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6288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活动页</a:t>
            </a: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9872" y="1859632"/>
            <a:ext cx="4896544" cy="48287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8" name="Picture 2" descr="C:\Users\Administrator.PC-20160608FRCR\Desktop\专题活动页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7906" y="2037523"/>
            <a:ext cx="4310478" cy="444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333695"/>
            <a:ext cx="9144000" cy="863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6240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MEIZU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254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9810" y="2204864"/>
            <a:ext cx="9163810" cy="22322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5856" y="278092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谢  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7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33695"/>
            <a:ext cx="9144000" cy="863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61064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魅族简介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:</a:t>
            </a:r>
          </a:p>
          <a:p>
            <a:pPr algn="just"/>
            <a:endParaRPr lang="en-US" altLang="zh-CN" sz="2400" b="1" dirty="0">
              <a:solidFill>
                <a:srgbClr val="00B0F0"/>
              </a:solidFill>
            </a:endParaRPr>
          </a:p>
          <a:p>
            <a:pPr algn="just"/>
            <a:r>
              <a:rPr lang="en-US" altLang="zh-CN" sz="2400" b="1" dirty="0" smtClean="0">
                <a:solidFill>
                  <a:srgbClr val="00B0F0"/>
                </a:solidFill>
              </a:rPr>
              <a:t>        </a:t>
            </a:r>
            <a:r>
              <a:rPr lang="zh-CN" altLang="en-US" sz="2400" dirty="0" smtClean="0"/>
              <a:t>成</a:t>
            </a:r>
            <a:r>
              <a:rPr lang="zh-CN" altLang="en-US" sz="2400" dirty="0"/>
              <a:t>立于</a:t>
            </a:r>
            <a:r>
              <a:rPr lang="en-US" altLang="zh-CN" sz="2400" dirty="0"/>
              <a:t>2003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月，是一家国内外知名智能手机厂商，总部位于中国广东省珠海市。公司致力于向消费者提供国际一流性能和品质的电子产品，并立足于中高端市场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/>
            <a:r>
              <a:rPr lang="en-US" altLang="zh-CN" sz="2400" dirty="0"/>
              <a:t> </a:t>
            </a:r>
            <a:r>
              <a:rPr lang="en-US" altLang="zh-CN" sz="2400" dirty="0" smtClean="0"/>
              <a:t>       2007</a:t>
            </a:r>
            <a:r>
              <a:rPr lang="zh-CN" altLang="en-US" sz="2400" dirty="0"/>
              <a:t>年产值</a:t>
            </a:r>
            <a:r>
              <a:rPr lang="en-US" altLang="zh-CN" sz="2400" dirty="0"/>
              <a:t>2</a:t>
            </a:r>
            <a:r>
              <a:rPr lang="zh-CN" altLang="en-US" sz="2400" dirty="0"/>
              <a:t>亿元，到</a:t>
            </a:r>
            <a:r>
              <a:rPr lang="en-US" altLang="zh-CN" sz="2400" dirty="0"/>
              <a:t>2012</a:t>
            </a:r>
            <a:r>
              <a:rPr lang="zh-CN" altLang="en-US" sz="2400" dirty="0"/>
              <a:t>年上半年产值就超过数十亿人民币。如果说乔布斯与其苹果改变了全球手机产业，那</a:t>
            </a:r>
            <a:r>
              <a:rPr lang="zh-CN" altLang="en-US" sz="2400" dirty="0" smtClean="0"/>
              <a:t>么</a:t>
            </a:r>
            <a:r>
              <a:rPr lang="zh-CN" altLang="en-US" sz="2400" dirty="0"/>
              <a:t>创始人</a:t>
            </a:r>
            <a:r>
              <a:rPr lang="zh-CN" altLang="en-US" sz="2400" dirty="0" smtClean="0"/>
              <a:t>黄</a:t>
            </a:r>
            <a:r>
              <a:rPr lang="zh-CN" altLang="en-US" sz="2400" dirty="0"/>
              <a:t>章与魅族毫无疑问的改变了中国手机产业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/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魅族商城是一个购物网站。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6240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MEIZU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Administrator.PC-20160608FRCR\Desktop\meizu\img\bai1_680x6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952949"/>
            <a:ext cx="1572395" cy="15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4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62880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项目技术：</a:t>
            </a: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6104" y="234888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latin typeface="22"/>
              </a:rPr>
              <a:t>开发工具：</a:t>
            </a:r>
            <a:r>
              <a:rPr lang="en-US" altLang="zh-CN" sz="2000" b="1" dirty="0" smtClean="0">
                <a:latin typeface="22"/>
              </a:rPr>
              <a:t>Hbuilder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3069828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22"/>
              </a:rPr>
              <a:t>应用技术：</a:t>
            </a:r>
            <a:r>
              <a:rPr lang="en-US" altLang="zh-CN" sz="2000" b="1" dirty="0" smtClean="0">
                <a:latin typeface="22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9752" y="3538751"/>
            <a:ext cx="3203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22"/>
              </a:rPr>
              <a:t>Css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22"/>
              </a:rPr>
              <a:t>Css3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22"/>
              </a:rPr>
              <a:t>JavaScript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22"/>
              </a:rPr>
              <a:t>JQuery</a:t>
            </a:r>
          </a:p>
        </p:txBody>
      </p:sp>
      <p:pic>
        <p:nvPicPr>
          <p:cNvPr id="11" name="Picture 2" descr="C:\Users\Administrator.PC-20160608FRCR\Desktop\meizu\img\bai1_680x6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952949"/>
            <a:ext cx="1572395" cy="15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333695"/>
            <a:ext cx="9144000" cy="863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36240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MEIZU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59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62880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项目内容：</a:t>
            </a: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2411010"/>
            <a:ext cx="3203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22"/>
              </a:rPr>
              <a:t>1</a:t>
            </a:r>
            <a:r>
              <a:rPr lang="zh-CN" altLang="en-US" sz="2400" dirty="0" smtClean="0">
                <a:latin typeface="22"/>
              </a:rPr>
              <a:t>、首页</a:t>
            </a:r>
            <a:endParaRPr lang="en-US" altLang="zh-CN" sz="2400" dirty="0" smtClean="0">
              <a:latin typeface="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22"/>
              </a:rPr>
              <a:t>2</a:t>
            </a:r>
            <a:r>
              <a:rPr lang="zh-CN" altLang="en-US" sz="2400" dirty="0" smtClean="0">
                <a:latin typeface="22"/>
              </a:rPr>
              <a:t>、注册页</a:t>
            </a:r>
            <a:endParaRPr lang="en-US" altLang="zh-CN" sz="2400" dirty="0" smtClean="0">
              <a:latin typeface="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22"/>
              </a:rPr>
              <a:t>3</a:t>
            </a:r>
            <a:r>
              <a:rPr lang="zh-CN" altLang="en-US" sz="2400" dirty="0" smtClean="0">
                <a:latin typeface="22"/>
              </a:rPr>
              <a:t>、登录页</a:t>
            </a:r>
            <a:endParaRPr lang="en-US" altLang="zh-CN" sz="2400" dirty="0" smtClean="0">
              <a:latin typeface="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22"/>
              </a:rPr>
              <a:t>4</a:t>
            </a:r>
            <a:r>
              <a:rPr lang="zh-CN" altLang="en-US" sz="2400" dirty="0" smtClean="0">
                <a:latin typeface="22"/>
              </a:rPr>
              <a:t>、商品详情页</a:t>
            </a:r>
            <a:endParaRPr lang="en-US" altLang="zh-CN" sz="2400" dirty="0" smtClean="0">
              <a:latin typeface="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22"/>
              </a:rPr>
              <a:t>5</a:t>
            </a:r>
            <a:r>
              <a:rPr lang="zh-CN" altLang="en-US" sz="2400" dirty="0" smtClean="0">
                <a:latin typeface="22"/>
              </a:rPr>
              <a:t>、商品列表页</a:t>
            </a:r>
            <a:endParaRPr lang="en-US" altLang="zh-CN" sz="2400" dirty="0" smtClean="0">
              <a:latin typeface="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22"/>
              </a:rPr>
              <a:t>6</a:t>
            </a:r>
            <a:r>
              <a:rPr lang="zh-CN" altLang="en-US" sz="2400" dirty="0" smtClean="0">
                <a:latin typeface="22"/>
              </a:rPr>
              <a:t>、购物</a:t>
            </a:r>
            <a:r>
              <a:rPr lang="zh-CN" altLang="en-US" sz="2400" dirty="0" smtClean="0">
                <a:latin typeface="22"/>
              </a:rPr>
              <a:t>车页</a:t>
            </a:r>
            <a:endParaRPr lang="en-US" altLang="zh-CN" sz="2400" dirty="0">
              <a:latin typeface="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22"/>
              </a:rPr>
              <a:t>7</a:t>
            </a:r>
            <a:r>
              <a:rPr lang="zh-CN" altLang="en-US" sz="2400" dirty="0" smtClean="0">
                <a:latin typeface="22"/>
              </a:rPr>
              <a:t>、活动页</a:t>
            </a:r>
            <a:endParaRPr lang="en-US" altLang="zh-CN" sz="2400" dirty="0" smtClean="0">
              <a:latin typeface="22"/>
            </a:endParaRPr>
          </a:p>
        </p:txBody>
      </p:sp>
      <p:pic>
        <p:nvPicPr>
          <p:cNvPr id="8194" name="Picture 2" descr="C:\Users\Administrator.PC-20160608FRCR\Desktop\meizu\img\bai1_680x6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952949"/>
            <a:ext cx="1572395" cy="15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0" y="333695"/>
            <a:ext cx="9144000" cy="863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36240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MEIZU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61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555776" y="1700808"/>
            <a:ext cx="6336704" cy="4896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首页</a:t>
            </a: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pic>
        <p:nvPicPr>
          <p:cNvPr id="2052" name="Picture 4" descr="C:\Users\Administrator.PC-20160608FRCR\Desktop\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98885"/>
            <a:ext cx="2414816" cy="448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.PC-20160608FRCR\Desktop\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44824"/>
            <a:ext cx="2513548" cy="466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333695"/>
            <a:ext cx="9144000" cy="863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36240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MEIZU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20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744" y="2132856"/>
            <a:ext cx="6624736" cy="41764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登录</a:t>
            </a: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pic>
        <p:nvPicPr>
          <p:cNvPr id="3075" name="Picture 3" descr="C:\Users\Administrator.PC-20160608FRCR\Desktop\meizu_tu\登录——验证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1300" y="2276872"/>
            <a:ext cx="635035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333695"/>
            <a:ext cx="9144000" cy="863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36240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MEIZU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7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62880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注册</a:t>
            </a: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pic>
        <p:nvPicPr>
          <p:cNvPr id="4098" name="Picture 2" descr="C:\Users\Administrator.PC-20160608FRCR\Desktop\meizu_tu\注册——账户名注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2213" y="2168172"/>
            <a:ext cx="5932235" cy="42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267744" y="2132856"/>
            <a:ext cx="6624736" cy="41764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333695"/>
            <a:ext cx="9144000" cy="863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6240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MEIZU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2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6288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产品详情页</a:t>
            </a: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3848" y="2132856"/>
            <a:ext cx="5400600" cy="41764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 descr="C:\Users\Administrator.PC-20160608FRCR\Desktop\未标题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8040" y="2422337"/>
            <a:ext cx="4982392" cy="367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333695"/>
            <a:ext cx="9144000" cy="863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6240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MEIZU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21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6288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产品列表页</a:t>
            </a: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3848" y="2132856"/>
            <a:ext cx="5400600" cy="41764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C:\Users\Administrator.PC-20160608FRCR\Desktop\未标题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8000" y="2284851"/>
            <a:ext cx="4520505" cy="380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333695"/>
            <a:ext cx="9144000" cy="863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6240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MEIZU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79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193</Words>
  <Application>Microsoft Office PowerPoint</Application>
  <PresentationFormat>全屏显示(4:3)</PresentationFormat>
  <Paragraphs>47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项目：魅族商城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项目：魅族商城</dc:title>
  <dc:creator>风轻无痕</dc:creator>
  <cp:lastModifiedBy>Microsoft</cp:lastModifiedBy>
  <cp:revision>32</cp:revision>
  <dcterms:created xsi:type="dcterms:W3CDTF">2016-07-28T07:15:19Z</dcterms:created>
  <dcterms:modified xsi:type="dcterms:W3CDTF">2016-07-28T16:45:01Z</dcterms:modified>
</cp:coreProperties>
</file>