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0"/>
  </p:notesMasterIdLst>
  <p:handoutMasterIdLst>
    <p:handoutMasterId r:id="rId31"/>
  </p:handoutMasterIdLst>
  <p:sldIdLst>
    <p:sldId id="256" r:id="rId5"/>
    <p:sldId id="262" r:id="rId6"/>
    <p:sldId id="275" r:id="rId7"/>
    <p:sldId id="263" r:id="rId8"/>
    <p:sldId id="264" r:id="rId9"/>
    <p:sldId id="265" r:id="rId10"/>
    <p:sldId id="266" r:id="rId11"/>
    <p:sldId id="267" r:id="rId12"/>
    <p:sldId id="272" r:id="rId13"/>
    <p:sldId id="273" r:id="rId14"/>
    <p:sldId id="271" r:id="rId15"/>
    <p:sldId id="269" r:id="rId16"/>
    <p:sldId id="288" r:id="rId17"/>
    <p:sldId id="281" r:id="rId18"/>
    <p:sldId id="282" r:id="rId19"/>
    <p:sldId id="283" r:id="rId20"/>
    <p:sldId id="284" r:id="rId21"/>
    <p:sldId id="285" r:id="rId22"/>
    <p:sldId id="289" r:id="rId23"/>
    <p:sldId id="286" r:id="rId24"/>
    <p:sldId id="287" r:id="rId25"/>
    <p:sldId id="290" r:id="rId26"/>
    <p:sldId id="270" r:id="rId27"/>
    <p:sldId id="274" r:id="rId28"/>
    <p:sldId id="260" r:id="rId29"/>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00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2810102-C10E-4957-8844-EB9D3B960C5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9AB001C-C3A0-41C2-BC0D-CB7735B29165}">
      <dgm:prSet/>
      <dgm:spPr/>
      <dgm:t>
        <a:bodyPr/>
        <a:lstStyle/>
        <a:p>
          <a:r>
            <a:rPr lang="tr-TR" b="1"/>
            <a:t>1 - Performance Improvements</a:t>
          </a:r>
          <a:endParaRPr lang="en-US"/>
        </a:p>
      </dgm:t>
    </dgm:pt>
    <dgm:pt modelId="{22A1BAA3-1167-4ED7-95DB-CE1E16B98FAD}" type="parTrans" cxnId="{1660B24E-A0E2-4AE0-8357-D9B7D6B3AEA3}">
      <dgm:prSet/>
      <dgm:spPr/>
      <dgm:t>
        <a:bodyPr/>
        <a:lstStyle/>
        <a:p>
          <a:endParaRPr lang="en-US"/>
        </a:p>
      </dgm:t>
    </dgm:pt>
    <dgm:pt modelId="{3626019A-9392-4079-8FFE-690786493856}" type="sibTrans" cxnId="{1660B24E-A0E2-4AE0-8357-D9B7D6B3AEA3}">
      <dgm:prSet/>
      <dgm:spPr/>
      <dgm:t>
        <a:bodyPr/>
        <a:lstStyle/>
        <a:p>
          <a:endParaRPr lang="en-US"/>
        </a:p>
      </dgm:t>
    </dgm:pt>
    <dgm:pt modelId="{579A35CC-13CB-425B-831A-549C81F17A09}">
      <dgm:prSet/>
      <dgm:spPr/>
      <dgm:t>
        <a:bodyPr/>
        <a:lstStyle/>
        <a:p>
          <a:r>
            <a:rPr lang="tr-TR" b="1"/>
            <a:t>2 - </a:t>
          </a:r>
          <a:r>
            <a:rPr lang="en-US" b="1"/>
            <a:t>Resilience to High Doppler Effects</a:t>
          </a:r>
          <a:endParaRPr lang="en-US"/>
        </a:p>
      </dgm:t>
    </dgm:pt>
    <dgm:pt modelId="{0C2066AC-4075-490D-8983-BEB341DF1315}" type="parTrans" cxnId="{C8FB6D51-68A5-47A3-8DD2-25A3734B30AE}">
      <dgm:prSet/>
      <dgm:spPr/>
      <dgm:t>
        <a:bodyPr/>
        <a:lstStyle/>
        <a:p>
          <a:endParaRPr lang="en-US"/>
        </a:p>
      </dgm:t>
    </dgm:pt>
    <dgm:pt modelId="{F0802269-6DA6-4616-996C-BF3D9BF07301}" type="sibTrans" cxnId="{C8FB6D51-68A5-47A3-8DD2-25A3734B30AE}">
      <dgm:prSet/>
      <dgm:spPr/>
      <dgm:t>
        <a:bodyPr/>
        <a:lstStyle/>
        <a:p>
          <a:endParaRPr lang="en-US"/>
        </a:p>
      </dgm:t>
    </dgm:pt>
    <dgm:pt modelId="{61A00835-03D5-4F9E-952B-7E2ADBEC5B72}">
      <dgm:prSet/>
      <dgm:spPr/>
      <dgm:t>
        <a:bodyPr/>
        <a:lstStyle/>
        <a:p>
          <a:r>
            <a:rPr lang="tr-TR" b="1"/>
            <a:t>3 - </a:t>
          </a:r>
          <a:r>
            <a:rPr lang="en-US" b="1"/>
            <a:t>Superior Performance in Short Packets</a:t>
          </a:r>
          <a:endParaRPr lang="en-US"/>
        </a:p>
      </dgm:t>
    </dgm:pt>
    <dgm:pt modelId="{C31CD143-ACBA-41FE-9992-BA03CEF1F6E0}" type="parTrans" cxnId="{3395CA11-A79F-4E13-9DCC-661A4062C313}">
      <dgm:prSet/>
      <dgm:spPr/>
      <dgm:t>
        <a:bodyPr/>
        <a:lstStyle/>
        <a:p>
          <a:endParaRPr lang="en-US"/>
        </a:p>
      </dgm:t>
    </dgm:pt>
    <dgm:pt modelId="{325DFAAE-495A-4CFC-83F9-FB57494ED25B}" type="sibTrans" cxnId="{3395CA11-A79F-4E13-9DCC-661A4062C313}">
      <dgm:prSet/>
      <dgm:spPr/>
      <dgm:t>
        <a:bodyPr/>
        <a:lstStyle/>
        <a:p>
          <a:endParaRPr lang="en-US"/>
        </a:p>
      </dgm:t>
    </dgm:pt>
    <dgm:pt modelId="{7969BA54-82F2-42E0-AB0F-6C57D0EF0957}">
      <dgm:prSet/>
      <dgm:spPr/>
      <dgm:t>
        <a:bodyPr/>
        <a:lstStyle/>
        <a:p>
          <a:r>
            <a:rPr lang="tr-TR" b="1"/>
            <a:t>4 - </a:t>
          </a:r>
          <a:r>
            <a:rPr lang="en-US" b="1"/>
            <a:t>Compatibility with Large Antenna Arrays</a:t>
          </a:r>
          <a:r>
            <a:rPr lang="tr-TR" b="1"/>
            <a:t>(MIMO)</a:t>
          </a:r>
          <a:endParaRPr lang="en-US"/>
        </a:p>
      </dgm:t>
    </dgm:pt>
    <dgm:pt modelId="{762C403F-D5C0-4169-B63D-3C55A308986D}" type="parTrans" cxnId="{B6C2CAC8-5588-458A-87C5-1A39EB8F3F72}">
      <dgm:prSet/>
      <dgm:spPr/>
      <dgm:t>
        <a:bodyPr/>
        <a:lstStyle/>
        <a:p>
          <a:endParaRPr lang="en-US"/>
        </a:p>
      </dgm:t>
    </dgm:pt>
    <dgm:pt modelId="{F98F9137-33BC-421B-9B03-66961140647E}" type="sibTrans" cxnId="{B6C2CAC8-5588-458A-87C5-1A39EB8F3F72}">
      <dgm:prSet/>
      <dgm:spPr/>
      <dgm:t>
        <a:bodyPr/>
        <a:lstStyle/>
        <a:p>
          <a:endParaRPr lang="en-US"/>
        </a:p>
      </dgm:t>
    </dgm:pt>
    <dgm:pt modelId="{CA61FE0C-04E3-4FD2-AEFA-BA0E558F6429}" type="pres">
      <dgm:prSet presAssocID="{D2810102-C10E-4957-8844-EB9D3B960C5D}" presName="hierChild1" presStyleCnt="0">
        <dgm:presLayoutVars>
          <dgm:chPref val="1"/>
          <dgm:dir/>
          <dgm:animOne val="branch"/>
          <dgm:animLvl val="lvl"/>
          <dgm:resizeHandles/>
        </dgm:presLayoutVars>
      </dgm:prSet>
      <dgm:spPr/>
    </dgm:pt>
    <dgm:pt modelId="{FE7C05B9-E20F-45D3-8F5A-1DA202F8BC30}" type="pres">
      <dgm:prSet presAssocID="{69AB001C-C3A0-41C2-BC0D-CB7735B29165}" presName="hierRoot1" presStyleCnt="0"/>
      <dgm:spPr/>
    </dgm:pt>
    <dgm:pt modelId="{74808E70-E447-45EA-8A04-965FDB60BF08}" type="pres">
      <dgm:prSet presAssocID="{69AB001C-C3A0-41C2-BC0D-CB7735B29165}" presName="composite" presStyleCnt="0"/>
      <dgm:spPr/>
    </dgm:pt>
    <dgm:pt modelId="{75EC90A1-0418-40A7-86C6-6A1A21AC97D4}" type="pres">
      <dgm:prSet presAssocID="{69AB001C-C3A0-41C2-BC0D-CB7735B29165}" presName="background" presStyleLbl="node0" presStyleIdx="0" presStyleCnt="4"/>
      <dgm:spPr/>
    </dgm:pt>
    <dgm:pt modelId="{14F9CF89-49BE-4C31-BE4B-6AD589310ABB}" type="pres">
      <dgm:prSet presAssocID="{69AB001C-C3A0-41C2-BC0D-CB7735B29165}" presName="text" presStyleLbl="fgAcc0" presStyleIdx="0" presStyleCnt="4">
        <dgm:presLayoutVars>
          <dgm:chPref val="3"/>
        </dgm:presLayoutVars>
      </dgm:prSet>
      <dgm:spPr/>
    </dgm:pt>
    <dgm:pt modelId="{AB2D14A4-2D83-4841-9A4F-787F2D7905CE}" type="pres">
      <dgm:prSet presAssocID="{69AB001C-C3A0-41C2-BC0D-CB7735B29165}" presName="hierChild2" presStyleCnt="0"/>
      <dgm:spPr/>
    </dgm:pt>
    <dgm:pt modelId="{00AF5E49-21BF-42CD-8E94-025346A6DAC9}" type="pres">
      <dgm:prSet presAssocID="{579A35CC-13CB-425B-831A-549C81F17A09}" presName="hierRoot1" presStyleCnt="0"/>
      <dgm:spPr/>
    </dgm:pt>
    <dgm:pt modelId="{0C7F671C-99CD-4DE0-B21D-FAA2FA9DF102}" type="pres">
      <dgm:prSet presAssocID="{579A35CC-13CB-425B-831A-549C81F17A09}" presName="composite" presStyleCnt="0"/>
      <dgm:spPr/>
    </dgm:pt>
    <dgm:pt modelId="{48CB3D1E-1308-4CC3-81B1-A44E4E6EA30B}" type="pres">
      <dgm:prSet presAssocID="{579A35CC-13CB-425B-831A-549C81F17A09}" presName="background" presStyleLbl="node0" presStyleIdx="1" presStyleCnt="4"/>
      <dgm:spPr/>
    </dgm:pt>
    <dgm:pt modelId="{90321D96-450F-44AB-8F75-CCDB0A560422}" type="pres">
      <dgm:prSet presAssocID="{579A35CC-13CB-425B-831A-549C81F17A09}" presName="text" presStyleLbl="fgAcc0" presStyleIdx="1" presStyleCnt="4">
        <dgm:presLayoutVars>
          <dgm:chPref val="3"/>
        </dgm:presLayoutVars>
      </dgm:prSet>
      <dgm:spPr/>
    </dgm:pt>
    <dgm:pt modelId="{E14590D5-7379-444F-A3D1-77E62FE5E010}" type="pres">
      <dgm:prSet presAssocID="{579A35CC-13CB-425B-831A-549C81F17A09}" presName="hierChild2" presStyleCnt="0"/>
      <dgm:spPr/>
    </dgm:pt>
    <dgm:pt modelId="{A11F641C-591B-4943-9AA0-A803ED3B1D33}" type="pres">
      <dgm:prSet presAssocID="{61A00835-03D5-4F9E-952B-7E2ADBEC5B72}" presName="hierRoot1" presStyleCnt="0"/>
      <dgm:spPr/>
    </dgm:pt>
    <dgm:pt modelId="{917C968F-D752-4764-B3C9-B34A991F8715}" type="pres">
      <dgm:prSet presAssocID="{61A00835-03D5-4F9E-952B-7E2ADBEC5B72}" presName="composite" presStyleCnt="0"/>
      <dgm:spPr/>
    </dgm:pt>
    <dgm:pt modelId="{D46BA4A2-ACD9-42FA-A43A-10AA8E0872F7}" type="pres">
      <dgm:prSet presAssocID="{61A00835-03D5-4F9E-952B-7E2ADBEC5B72}" presName="background" presStyleLbl="node0" presStyleIdx="2" presStyleCnt="4"/>
      <dgm:spPr/>
    </dgm:pt>
    <dgm:pt modelId="{43CB4EBB-EF99-4B1B-86BB-D570C21EBB73}" type="pres">
      <dgm:prSet presAssocID="{61A00835-03D5-4F9E-952B-7E2ADBEC5B72}" presName="text" presStyleLbl="fgAcc0" presStyleIdx="2" presStyleCnt="4">
        <dgm:presLayoutVars>
          <dgm:chPref val="3"/>
        </dgm:presLayoutVars>
      </dgm:prSet>
      <dgm:spPr/>
    </dgm:pt>
    <dgm:pt modelId="{D5E19A50-2A79-4CFB-9D01-F5C2E81D32AE}" type="pres">
      <dgm:prSet presAssocID="{61A00835-03D5-4F9E-952B-7E2ADBEC5B72}" presName="hierChild2" presStyleCnt="0"/>
      <dgm:spPr/>
    </dgm:pt>
    <dgm:pt modelId="{A55BD5CC-4D16-4D17-AF89-7D9005E5F162}" type="pres">
      <dgm:prSet presAssocID="{7969BA54-82F2-42E0-AB0F-6C57D0EF0957}" presName="hierRoot1" presStyleCnt="0"/>
      <dgm:spPr/>
    </dgm:pt>
    <dgm:pt modelId="{00556A6D-F0C1-4A99-AB14-90CE2228A226}" type="pres">
      <dgm:prSet presAssocID="{7969BA54-82F2-42E0-AB0F-6C57D0EF0957}" presName="composite" presStyleCnt="0"/>
      <dgm:spPr/>
    </dgm:pt>
    <dgm:pt modelId="{3E8B29D1-8843-470A-BB16-1B5B55DE1B72}" type="pres">
      <dgm:prSet presAssocID="{7969BA54-82F2-42E0-AB0F-6C57D0EF0957}" presName="background" presStyleLbl="node0" presStyleIdx="3" presStyleCnt="4"/>
      <dgm:spPr/>
    </dgm:pt>
    <dgm:pt modelId="{A90094FB-4A9E-4EB0-AA33-7D853E930EE7}" type="pres">
      <dgm:prSet presAssocID="{7969BA54-82F2-42E0-AB0F-6C57D0EF0957}" presName="text" presStyleLbl="fgAcc0" presStyleIdx="3" presStyleCnt="4">
        <dgm:presLayoutVars>
          <dgm:chPref val="3"/>
        </dgm:presLayoutVars>
      </dgm:prSet>
      <dgm:spPr/>
    </dgm:pt>
    <dgm:pt modelId="{5E11B12E-4D01-44B6-BFAB-797F33A08D23}" type="pres">
      <dgm:prSet presAssocID="{7969BA54-82F2-42E0-AB0F-6C57D0EF0957}" presName="hierChild2" presStyleCnt="0"/>
      <dgm:spPr/>
    </dgm:pt>
  </dgm:ptLst>
  <dgm:cxnLst>
    <dgm:cxn modelId="{3395CA11-A79F-4E13-9DCC-661A4062C313}" srcId="{D2810102-C10E-4957-8844-EB9D3B960C5D}" destId="{61A00835-03D5-4F9E-952B-7E2ADBEC5B72}" srcOrd="2" destOrd="0" parTransId="{C31CD143-ACBA-41FE-9992-BA03CEF1F6E0}" sibTransId="{325DFAAE-495A-4CFC-83F9-FB57494ED25B}"/>
    <dgm:cxn modelId="{A416A22A-1500-419F-B741-3058CACAB1E9}" type="presOf" srcId="{69AB001C-C3A0-41C2-BC0D-CB7735B29165}" destId="{14F9CF89-49BE-4C31-BE4B-6AD589310ABB}" srcOrd="0" destOrd="0" presId="urn:microsoft.com/office/officeart/2005/8/layout/hierarchy1"/>
    <dgm:cxn modelId="{1660B24E-A0E2-4AE0-8357-D9B7D6B3AEA3}" srcId="{D2810102-C10E-4957-8844-EB9D3B960C5D}" destId="{69AB001C-C3A0-41C2-BC0D-CB7735B29165}" srcOrd="0" destOrd="0" parTransId="{22A1BAA3-1167-4ED7-95DB-CE1E16B98FAD}" sibTransId="{3626019A-9392-4079-8FFE-690786493856}"/>
    <dgm:cxn modelId="{C8FB6D51-68A5-47A3-8DD2-25A3734B30AE}" srcId="{D2810102-C10E-4957-8844-EB9D3B960C5D}" destId="{579A35CC-13CB-425B-831A-549C81F17A09}" srcOrd="1" destOrd="0" parTransId="{0C2066AC-4075-490D-8983-BEB341DF1315}" sibTransId="{F0802269-6DA6-4616-996C-BF3D9BF07301}"/>
    <dgm:cxn modelId="{AE0E5990-AD52-4887-BE0D-8AFE2690E259}" type="presOf" srcId="{D2810102-C10E-4957-8844-EB9D3B960C5D}" destId="{CA61FE0C-04E3-4FD2-AEFA-BA0E558F6429}" srcOrd="0" destOrd="0" presId="urn:microsoft.com/office/officeart/2005/8/layout/hierarchy1"/>
    <dgm:cxn modelId="{2429C0AF-0C0A-42DD-AF07-882D4E29D689}" type="presOf" srcId="{7969BA54-82F2-42E0-AB0F-6C57D0EF0957}" destId="{A90094FB-4A9E-4EB0-AA33-7D853E930EE7}" srcOrd="0" destOrd="0" presId="urn:microsoft.com/office/officeart/2005/8/layout/hierarchy1"/>
    <dgm:cxn modelId="{B6C2CAC8-5588-458A-87C5-1A39EB8F3F72}" srcId="{D2810102-C10E-4957-8844-EB9D3B960C5D}" destId="{7969BA54-82F2-42E0-AB0F-6C57D0EF0957}" srcOrd="3" destOrd="0" parTransId="{762C403F-D5C0-4169-B63D-3C55A308986D}" sibTransId="{F98F9137-33BC-421B-9B03-66961140647E}"/>
    <dgm:cxn modelId="{8C1906CD-A98B-4E92-BDD5-92A8094BF658}" type="presOf" srcId="{61A00835-03D5-4F9E-952B-7E2ADBEC5B72}" destId="{43CB4EBB-EF99-4B1B-86BB-D570C21EBB73}" srcOrd="0" destOrd="0" presId="urn:microsoft.com/office/officeart/2005/8/layout/hierarchy1"/>
    <dgm:cxn modelId="{AA392DDF-25FD-4179-8993-E3949D7F0147}" type="presOf" srcId="{579A35CC-13CB-425B-831A-549C81F17A09}" destId="{90321D96-450F-44AB-8F75-CCDB0A560422}" srcOrd="0" destOrd="0" presId="urn:microsoft.com/office/officeart/2005/8/layout/hierarchy1"/>
    <dgm:cxn modelId="{1B1C5D9E-3F7E-482B-B922-4642649C554C}" type="presParOf" srcId="{CA61FE0C-04E3-4FD2-AEFA-BA0E558F6429}" destId="{FE7C05B9-E20F-45D3-8F5A-1DA202F8BC30}" srcOrd="0" destOrd="0" presId="urn:microsoft.com/office/officeart/2005/8/layout/hierarchy1"/>
    <dgm:cxn modelId="{F0754EF8-B554-4720-A80B-954F7D227D1A}" type="presParOf" srcId="{FE7C05B9-E20F-45D3-8F5A-1DA202F8BC30}" destId="{74808E70-E447-45EA-8A04-965FDB60BF08}" srcOrd="0" destOrd="0" presId="urn:microsoft.com/office/officeart/2005/8/layout/hierarchy1"/>
    <dgm:cxn modelId="{D82B3C75-D6EB-44DD-928C-75A2F2EA75AF}" type="presParOf" srcId="{74808E70-E447-45EA-8A04-965FDB60BF08}" destId="{75EC90A1-0418-40A7-86C6-6A1A21AC97D4}" srcOrd="0" destOrd="0" presId="urn:microsoft.com/office/officeart/2005/8/layout/hierarchy1"/>
    <dgm:cxn modelId="{95E63540-A157-4335-8BB5-F61AC0BFABE3}" type="presParOf" srcId="{74808E70-E447-45EA-8A04-965FDB60BF08}" destId="{14F9CF89-49BE-4C31-BE4B-6AD589310ABB}" srcOrd="1" destOrd="0" presId="urn:microsoft.com/office/officeart/2005/8/layout/hierarchy1"/>
    <dgm:cxn modelId="{A957E46C-DBD2-4C2C-A6C3-83FAAFD25539}" type="presParOf" srcId="{FE7C05B9-E20F-45D3-8F5A-1DA202F8BC30}" destId="{AB2D14A4-2D83-4841-9A4F-787F2D7905CE}" srcOrd="1" destOrd="0" presId="urn:microsoft.com/office/officeart/2005/8/layout/hierarchy1"/>
    <dgm:cxn modelId="{7DA51A28-265E-4AE6-9A08-DAAC40D668BF}" type="presParOf" srcId="{CA61FE0C-04E3-4FD2-AEFA-BA0E558F6429}" destId="{00AF5E49-21BF-42CD-8E94-025346A6DAC9}" srcOrd="1" destOrd="0" presId="urn:microsoft.com/office/officeart/2005/8/layout/hierarchy1"/>
    <dgm:cxn modelId="{11211008-0EFE-4547-8CC5-EA4CB147EE74}" type="presParOf" srcId="{00AF5E49-21BF-42CD-8E94-025346A6DAC9}" destId="{0C7F671C-99CD-4DE0-B21D-FAA2FA9DF102}" srcOrd="0" destOrd="0" presId="urn:microsoft.com/office/officeart/2005/8/layout/hierarchy1"/>
    <dgm:cxn modelId="{A10D89CB-E208-47BC-A63B-DC84CD616216}" type="presParOf" srcId="{0C7F671C-99CD-4DE0-B21D-FAA2FA9DF102}" destId="{48CB3D1E-1308-4CC3-81B1-A44E4E6EA30B}" srcOrd="0" destOrd="0" presId="urn:microsoft.com/office/officeart/2005/8/layout/hierarchy1"/>
    <dgm:cxn modelId="{97FDFCF8-26F7-4499-ACC0-3681111E43D3}" type="presParOf" srcId="{0C7F671C-99CD-4DE0-B21D-FAA2FA9DF102}" destId="{90321D96-450F-44AB-8F75-CCDB0A560422}" srcOrd="1" destOrd="0" presId="urn:microsoft.com/office/officeart/2005/8/layout/hierarchy1"/>
    <dgm:cxn modelId="{1D1DCCB0-E09F-415F-8FF2-1FF2CD74CBD1}" type="presParOf" srcId="{00AF5E49-21BF-42CD-8E94-025346A6DAC9}" destId="{E14590D5-7379-444F-A3D1-77E62FE5E010}" srcOrd="1" destOrd="0" presId="urn:microsoft.com/office/officeart/2005/8/layout/hierarchy1"/>
    <dgm:cxn modelId="{E54A8EC8-3087-42EC-AC85-4612A0FCC9E6}" type="presParOf" srcId="{CA61FE0C-04E3-4FD2-AEFA-BA0E558F6429}" destId="{A11F641C-591B-4943-9AA0-A803ED3B1D33}" srcOrd="2" destOrd="0" presId="urn:microsoft.com/office/officeart/2005/8/layout/hierarchy1"/>
    <dgm:cxn modelId="{2DA75C4F-B58E-487D-8836-3096BE4306E2}" type="presParOf" srcId="{A11F641C-591B-4943-9AA0-A803ED3B1D33}" destId="{917C968F-D752-4764-B3C9-B34A991F8715}" srcOrd="0" destOrd="0" presId="urn:microsoft.com/office/officeart/2005/8/layout/hierarchy1"/>
    <dgm:cxn modelId="{8CAF3697-313D-430F-AE52-933D5668BA05}" type="presParOf" srcId="{917C968F-D752-4764-B3C9-B34A991F8715}" destId="{D46BA4A2-ACD9-42FA-A43A-10AA8E0872F7}" srcOrd="0" destOrd="0" presId="urn:microsoft.com/office/officeart/2005/8/layout/hierarchy1"/>
    <dgm:cxn modelId="{0AD38289-2A3E-4201-BDEC-64D4CAA0711F}" type="presParOf" srcId="{917C968F-D752-4764-B3C9-B34A991F8715}" destId="{43CB4EBB-EF99-4B1B-86BB-D570C21EBB73}" srcOrd="1" destOrd="0" presId="urn:microsoft.com/office/officeart/2005/8/layout/hierarchy1"/>
    <dgm:cxn modelId="{70C39070-6937-428F-AD88-4B532FD044D5}" type="presParOf" srcId="{A11F641C-591B-4943-9AA0-A803ED3B1D33}" destId="{D5E19A50-2A79-4CFB-9D01-F5C2E81D32AE}" srcOrd="1" destOrd="0" presId="urn:microsoft.com/office/officeart/2005/8/layout/hierarchy1"/>
    <dgm:cxn modelId="{5B1493FC-E14B-4213-9648-D55EF3E37652}" type="presParOf" srcId="{CA61FE0C-04E3-4FD2-AEFA-BA0E558F6429}" destId="{A55BD5CC-4D16-4D17-AF89-7D9005E5F162}" srcOrd="3" destOrd="0" presId="urn:microsoft.com/office/officeart/2005/8/layout/hierarchy1"/>
    <dgm:cxn modelId="{87B20DF0-2BEF-4643-B3BE-9E5C3EF03A3E}" type="presParOf" srcId="{A55BD5CC-4D16-4D17-AF89-7D9005E5F162}" destId="{00556A6D-F0C1-4A99-AB14-90CE2228A226}" srcOrd="0" destOrd="0" presId="urn:microsoft.com/office/officeart/2005/8/layout/hierarchy1"/>
    <dgm:cxn modelId="{7F8F1C10-0524-4ECE-896E-2CE0A915F6BD}" type="presParOf" srcId="{00556A6D-F0C1-4A99-AB14-90CE2228A226}" destId="{3E8B29D1-8843-470A-BB16-1B5B55DE1B72}" srcOrd="0" destOrd="0" presId="urn:microsoft.com/office/officeart/2005/8/layout/hierarchy1"/>
    <dgm:cxn modelId="{843CA241-19C5-46FF-A9ED-8A76C6527F59}" type="presParOf" srcId="{00556A6D-F0C1-4A99-AB14-90CE2228A226}" destId="{A90094FB-4A9E-4EB0-AA33-7D853E930EE7}" srcOrd="1" destOrd="0" presId="urn:microsoft.com/office/officeart/2005/8/layout/hierarchy1"/>
    <dgm:cxn modelId="{E86B5EED-D4C0-4608-8976-77C72B291AA5}" type="presParOf" srcId="{A55BD5CC-4D16-4D17-AF89-7D9005E5F162}" destId="{5E11B12E-4D01-44B6-BFAB-797F33A08D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474B47-2247-4F21-B640-92C77970CE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257F75-0536-484A-8AEE-1530D3FD747F}">
      <dgm:prSet/>
      <dgm:spPr/>
      <dgm:t>
        <a:bodyPr/>
        <a:lstStyle/>
        <a:p>
          <a:r>
            <a:rPr lang="tr-TR" b="1" dirty="0" err="1"/>
            <a:t>Simplification</a:t>
          </a:r>
          <a:r>
            <a:rPr lang="tr-TR" b="1" dirty="0"/>
            <a:t> of </a:t>
          </a:r>
          <a:r>
            <a:rPr lang="tr-TR" b="1" dirty="0" err="1"/>
            <a:t>the</a:t>
          </a:r>
          <a:r>
            <a:rPr lang="tr-TR" b="1" dirty="0"/>
            <a:t> </a:t>
          </a:r>
          <a:r>
            <a:rPr lang="tr-TR" b="1" dirty="0" err="1"/>
            <a:t>System</a:t>
          </a:r>
          <a:endParaRPr lang="en-US" dirty="0"/>
        </a:p>
      </dgm:t>
    </dgm:pt>
    <dgm:pt modelId="{4971C6B7-00D7-455B-A692-C110A8F35715}" type="parTrans" cxnId="{B55F0482-6816-4DFA-8AC6-25BE0ECF0079}">
      <dgm:prSet/>
      <dgm:spPr/>
      <dgm:t>
        <a:bodyPr/>
        <a:lstStyle/>
        <a:p>
          <a:endParaRPr lang="en-US"/>
        </a:p>
      </dgm:t>
    </dgm:pt>
    <dgm:pt modelId="{DB0737D3-30D1-4A97-A96A-EB8FEC79B866}" type="sibTrans" cxnId="{B55F0482-6816-4DFA-8AC6-25BE0ECF0079}">
      <dgm:prSet/>
      <dgm:spPr/>
      <dgm:t>
        <a:bodyPr/>
        <a:lstStyle/>
        <a:p>
          <a:endParaRPr lang="en-US"/>
        </a:p>
      </dgm:t>
    </dgm:pt>
    <dgm:pt modelId="{533FAACF-AE2D-4DD1-8DA3-AB450F46AADD}">
      <dgm:prSet/>
      <dgm:spPr/>
      <dgm:t>
        <a:bodyPr/>
        <a:lstStyle/>
        <a:p>
          <a:r>
            <a:rPr lang="tr-TR" b="1" dirty="0" err="1"/>
            <a:t>Elimination</a:t>
          </a:r>
          <a:r>
            <a:rPr lang="tr-TR" b="1" dirty="0"/>
            <a:t> of </a:t>
          </a:r>
          <a:r>
            <a:rPr lang="tr-TR" b="1" dirty="0" err="1"/>
            <a:t>Transmitter</a:t>
          </a:r>
          <a:r>
            <a:rPr lang="tr-TR" b="1" dirty="0"/>
            <a:t> Adaptation</a:t>
          </a:r>
          <a:endParaRPr lang="en-US" dirty="0"/>
        </a:p>
      </dgm:t>
    </dgm:pt>
    <dgm:pt modelId="{80348FAC-5394-43C1-9C71-EA4F86532A38}" type="parTrans" cxnId="{4845CD23-84F2-4C75-973B-73CDB0D14E6E}">
      <dgm:prSet/>
      <dgm:spPr/>
      <dgm:t>
        <a:bodyPr/>
        <a:lstStyle/>
        <a:p>
          <a:endParaRPr lang="en-US"/>
        </a:p>
      </dgm:t>
    </dgm:pt>
    <dgm:pt modelId="{5FC171C5-A6C3-41DA-8C47-3E526CA14BAF}" type="sibTrans" cxnId="{4845CD23-84F2-4C75-973B-73CDB0D14E6E}">
      <dgm:prSet/>
      <dgm:spPr/>
      <dgm:t>
        <a:bodyPr/>
        <a:lstStyle/>
        <a:p>
          <a:endParaRPr lang="en-US"/>
        </a:p>
      </dgm:t>
    </dgm:pt>
    <dgm:pt modelId="{6FD5C7D6-4E78-4BA5-8596-5B2D2420FC2E}">
      <dgm:prSet/>
      <dgm:spPr/>
      <dgm:t>
        <a:bodyPr/>
        <a:lstStyle/>
        <a:p>
          <a:r>
            <a:rPr lang="tr-TR" b="1" dirty="0" err="1"/>
            <a:t>Ease</a:t>
          </a:r>
          <a:r>
            <a:rPr lang="tr-TR" b="1" dirty="0"/>
            <a:t> of </a:t>
          </a:r>
          <a:r>
            <a:rPr lang="tr-TR" b="1" dirty="0" err="1"/>
            <a:t>Implementation</a:t>
          </a:r>
          <a:endParaRPr lang="en-US" dirty="0"/>
        </a:p>
      </dgm:t>
    </dgm:pt>
    <dgm:pt modelId="{6A9BC972-30C0-4583-AE9B-1E3CC49A768C}" type="parTrans" cxnId="{53F1885C-0B15-4D35-843E-1BBAF3444431}">
      <dgm:prSet/>
      <dgm:spPr/>
      <dgm:t>
        <a:bodyPr/>
        <a:lstStyle/>
        <a:p>
          <a:endParaRPr lang="en-US"/>
        </a:p>
      </dgm:t>
    </dgm:pt>
    <dgm:pt modelId="{196BB8A9-7C50-4689-8ABB-C1A203B0DC27}" type="sibTrans" cxnId="{53F1885C-0B15-4D35-843E-1BBAF3444431}">
      <dgm:prSet/>
      <dgm:spPr/>
      <dgm:t>
        <a:bodyPr/>
        <a:lstStyle/>
        <a:p>
          <a:endParaRPr lang="en-US"/>
        </a:p>
      </dgm:t>
    </dgm:pt>
    <dgm:pt modelId="{BB347B5F-25E3-424E-AECD-1FB5948A9FF9}" type="pres">
      <dgm:prSet presAssocID="{DD474B47-2247-4F21-B640-92C77970CECA}" presName="root" presStyleCnt="0">
        <dgm:presLayoutVars>
          <dgm:dir/>
          <dgm:resizeHandles val="exact"/>
        </dgm:presLayoutVars>
      </dgm:prSet>
      <dgm:spPr/>
    </dgm:pt>
    <dgm:pt modelId="{3A370764-4FBE-488C-B375-8E7E62D8E5B5}" type="pres">
      <dgm:prSet presAssocID="{43257F75-0536-484A-8AEE-1530D3FD747F}" presName="compNode" presStyleCnt="0"/>
      <dgm:spPr/>
    </dgm:pt>
    <dgm:pt modelId="{D7E33FC2-1EAD-41C8-B1F9-05CE40E5C305}" type="pres">
      <dgm:prSet presAssocID="{43257F75-0536-484A-8AEE-1530D3FD747F}" presName="bgRect" presStyleLbl="bgShp" presStyleIdx="0" presStyleCnt="3"/>
      <dgm:spPr/>
    </dgm:pt>
    <dgm:pt modelId="{7BF72298-5EDC-46A6-8E8B-B3561C0DC259}" type="pres">
      <dgm:prSet presAssocID="{43257F75-0536-484A-8AEE-1530D3FD74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kış Çizelgesi"/>
        </a:ext>
      </dgm:extLst>
    </dgm:pt>
    <dgm:pt modelId="{8F15F521-8091-4612-83F9-40BADD5A4DCC}" type="pres">
      <dgm:prSet presAssocID="{43257F75-0536-484A-8AEE-1530D3FD747F}" presName="spaceRect" presStyleCnt="0"/>
      <dgm:spPr/>
    </dgm:pt>
    <dgm:pt modelId="{E94F8141-A4E8-46AF-86A0-7F097B6F1266}" type="pres">
      <dgm:prSet presAssocID="{43257F75-0536-484A-8AEE-1530D3FD747F}" presName="parTx" presStyleLbl="revTx" presStyleIdx="0" presStyleCnt="3">
        <dgm:presLayoutVars>
          <dgm:chMax val="0"/>
          <dgm:chPref val="0"/>
        </dgm:presLayoutVars>
      </dgm:prSet>
      <dgm:spPr/>
    </dgm:pt>
    <dgm:pt modelId="{A64569B3-226C-4CD2-B085-C98B49C0A63A}" type="pres">
      <dgm:prSet presAssocID="{DB0737D3-30D1-4A97-A96A-EB8FEC79B866}" presName="sibTrans" presStyleCnt="0"/>
      <dgm:spPr/>
    </dgm:pt>
    <dgm:pt modelId="{3F99860F-6534-43AB-A2D8-371353A24E09}" type="pres">
      <dgm:prSet presAssocID="{533FAACF-AE2D-4DD1-8DA3-AB450F46AADD}" presName="compNode" presStyleCnt="0"/>
      <dgm:spPr/>
    </dgm:pt>
    <dgm:pt modelId="{0D7DE67D-505D-4BF7-B4EB-4394025E7FB9}" type="pres">
      <dgm:prSet presAssocID="{533FAACF-AE2D-4DD1-8DA3-AB450F46AADD}" presName="bgRect" presStyleLbl="bgShp" presStyleIdx="1" presStyleCnt="3"/>
      <dgm:spPr/>
    </dgm:pt>
    <dgm:pt modelId="{182121FD-A838-428F-9B02-1B8B8962A5E8}" type="pres">
      <dgm:prSet presAssocID="{533FAACF-AE2D-4DD1-8DA3-AB450F46AA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ğlı"/>
        </a:ext>
      </dgm:extLst>
    </dgm:pt>
    <dgm:pt modelId="{4E8D4ABA-D028-4F86-97A0-1D4A4674F373}" type="pres">
      <dgm:prSet presAssocID="{533FAACF-AE2D-4DD1-8DA3-AB450F46AADD}" presName="spaceRect" presStyleCnt="0"/>
      <dgm:spPr/>
    </dgm:pt>
    <dgm:pt modelId="{9F93C111-58BB-4FB7-97A2-6714E94E7B25}" type="pres">
      <dgm:prSet presAssocID="{533FAACF-AE2D-4DD1-8DA3-AB450F46AADD}" presName="parTx" presStyleLbl="revTx" presStyleIdx="1" presStyleCnt="3">
        <dgm:presLayoutVars>
          <dgm:chMax val="0"/>
          <dgm:chPref val="0"/>
        </dgm:presLayoutVars>
      </dgm:prSet>
      <dgm:spPr/>
    </dgm:pt>
    <dgm:pt modelId="{367EDE91-D02F-48D9-AE83-98079410FECF}" type="pres">
      <dgm:prSet presAssocID="{5FC171C5-A6C3-41DA-8C47-3E526CA14BAF}" presName="sibTrans" presStyleCnt="0"/>
      <dgm:spPr/>
    </dgm:pt>
    <dgm:pt modelId="{B6BA3D55-B989-4BE9-BC45-4D13839DD35E}" type="pres">
      <dgm:prSet presAssocID="{6FD5C7D6-4E78-4BA5-8596-5B2D2420FC2E}" presName="compNode" presStyleCnt="0"/>
      <dgm:spPr/>
    </dgm:pt>
    <dgm:pt modelId="{7366587D-6408-46E1-82FB-F04B684DC5B8}" type="pres">
      <dgm:prSet presAssocID="{6FD5C7D6-4E78-4BA5-8596-5B2D2420FC2E}" presName="bgRect" presStyleLbl="bgShp" presStyleIdx="2" presStyleCnt="3"/>
      <dgm:spPr/>
    </dgm:pt>
    <dgm:pt modelId="{B02A906C-10C9-44E5-B4E9-86064E841EE1}" type="pres">
      <dgm:prSet presAssocID="{6FD5C7D6-4E78-4BA5-8596-5B2D2420FC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cı"/>
        </a:ext>
      </dgm:extLst>
    </dgm:pt>
    <dgm:pt modelId="{8611AA54-BAA0-423D-A536-78568AAF501F}" type="pres">
      <dgm:prSet presAssocID="{6FD5C7D6-4E78-4BA5-8596-5B2D2420FC2E}" presName="spaceRect" presStyleCnt="0"/>
      <dgm:spPr/>
    </dgm:pt>
    <dgm:pt modelId="{2B4118C9-24EC-421B-9C01-38640E9AED6A}" type="pres">
      <dgm:prSet presAssocID="{6FD5C7D6-4E78-4BA5-8596-5B2D2420FC2E}" presName="parTx" presStyleLbl="revTx" presStyleIdx="2" presStyleCnt="3">
        <dgm:presLayoutVars>
          <dgm:chMax val="0"/>
          <dgm:chPref val="0"/>
        </dgm:presLayoutVars>
      </dgm:prSet>
      <dgm:spPr/>
    </dgm:pt>
  </dgm:ptLst>
  <dgm:cxnLst>
    <dgm:cxn modelId="{4845CD23-84F2-4C75-973B-73CDB0D14E6E}" srcId="{DD474B47-2247-4F21-B640-92C77970CECA}" destId="{533FAACF-AE2D-4DD1-8DA3-AB450F46AADD}" srcOrd="1" destOrd="0" parTransId="{80348FAC-5394-43C1-9C71-EA4F86532A38}" sibTransId="{5FC171C5-A6C3-41DA-8C47-3E526CA14BAF}"/>
    <dgm:cxn modelId="{8772C72E-E986-4774-A19F-12C3D909EDF4}" type="presOf" srcId="{DD474B47-2247-4F21-B640-92C77970CECA}" destId="{BB347B5F-25E3-424E-AECD-1FB5948A9FF9}" srcOrd="0" destOrd="0" presId="urn:microsoft.com/office/officeart/2018/2/layout/IconVerticalSolidList"/>
    <dgm:cxn modelId="{53F1885C-0B15-4D35-843E-1BBAF3444431}" srcId="{DD474B47-2247-4F21-B640-92C77970CECA}" destId="{6FD5C7D6-4E78-4BA5-8596-5B2D2420FC2E}" srcOrd="2" destOrd="0" parTransId="{6A9BC972-30C0-4583-AE9B-1E3CC49A768C}" sibTransId="{196BB8A9-7C50-4689-8ABB-C1A203B0DC27}"/>
    <dgm:cxn modelId="{E1C76D54-095E-4465-9E33-504ACF864C30}" type="presOf" srcId="{533FAACF-AE2D-4DD1-8DA3-AB450F46AADD}" destId="{9F93C111-58BB-4FB7-97A2-6714E94E7B25}" srcOrd="0" destOrd="0" presId="urn:microsoft.com/office/officeart/2018/2/layout/IconVerticalSolidList"/>
    <dgm:cxn modelId="{81A51757-04FE-4A41-B819-81E3DC1989B4}" type="presOf" srcId="{6FD5C7D6-4E78-4BA5-8596-5B2D2420FC2E}" destId="{2B4118C9-24EC-421B-9C01-38640E9AED6A}" srcOrd="0" destOrd="0" presId="urn:microsoft.com/office/officeart/2018/2/layout/IconVerticalSolidList"/>
    <dgm:cxn modelId="{B55F0482-6816-4DFA-8AC6-25BE0ECF0079}" srcId="{DD474B47-2247-4F21-B640-92C77970CECA}" destId="{43257F75-0536-484A-8AEE-1530D3FD747F}" srcOrd="0" destOrd="0" parTransId="{4971C6B7-00D7-455B-A692-C110A8F35715}" sibTransId="{DB0737D3-30D1-4A97-A96A-EB8FEC79B866}"/>
    <dgm:cxn modelId="{F9D3B6F3-AA35-4FCC-9D2B-526C6751164B}" type="presOf" srcId="{43257F75-0536-484A-8AEE-1530D3FD747F}" destId="{E94F8141-A4E8-46AF-86A0-7F097B6F1266}" srcOrd="0" destOrd="0" presId="urn:microsoft.com/office/officeart/2018/2/layout/IconVerticalSolidList"/>
    <dgm:cxn modelId="{A42DD94B-CB22-4FBA-A6D8-25E2BED5E724}" type="presParOf" srcId="{BB347B5F-25E3-424E-AECD-1FB5948A9FF9}" destId="{3A370764-4FBE-488C-B375-8E7E62D8E5B5}" srcOrd="0" destOrd="0" presId="urn:microsoft.com/office/officeart/2018/2/layout/IconVerticalSolidList"/>
    <dgm:cxn modelId="{BE7A2DE8-2BDF-44B0-BEBE-25FD31FBE99E}" type="presParOf" srcId="{3A370764-4FBE-488C-B375-8E7E62D8E5B5}" destId="{D7E33FC2-1EAD-41C8-B1F9-05CE40E5C305}" srcOrd="0" destOrd="0" presId="urn:microsoft.com/office/officeart/2018/2/layout/IconVerticalSolidList"/>
    <dgm:cxn modelId="{89328F62-008D-4EBC-B6FB-6FE635E442BA}" type="presParOf" srcId="{3A370764-4FBE-488C-B375-8E7E62D8E5B5}" destId="{7BF72298-5EDC-46A6-8E8B-B3561C0DC259}" srcOrd="1" destOrd="0" presId="urn:microsoft.com/office/officeart/2018/2/layout/IconVerticalSolidList"/>
    <dgm:cxn modelId="{2B315940-4947-4DF7-A2BB-88179C5341C0}" type="presParOf" srcId="{3A370764-4FBE-488C-B375-8E7E62D8E5B5}" destId="{8F15F521-8091-4612-83F9-40BADD5A4DCC}" srcOrd="2" destOrd="0" presId="urn:microsoft.com/office/officeart/2018/2/layout/IconVerticalSolidList"/>
    <dgm:cxn modelId="{6DA05ACC-5F85-43F1-A8E0-16E1590B576B}" type="presParOf" srcId="{3A370764-4FBE-488C-B375-8E7E62D8E5B5}" destId="{E94F8141-A4E8-46AF-86A0-7F097B6F1266}" srcOrd="3" destOrd="0" presId="urn:microsoft.com/office/officeart/2018/2/layout/IconVerticalSolidList"/>
    <dgm:cxn modelId="{FD032F14-FBA8-4D9F-8757-EA19A62D788D}" type="presParOf" srcId="{BB347B5F-25E3-424E-AECD-1FB5948A9FF9}" destId="{A64569B3-226C-4CD2-B085-C98B49C0A63A}" srcOrd="1" destOrd="0" presId="urn:microsoft.com/office/officeart/2018/2/layout/IconVerticalSolidList"/>
    <dgm:cxn modelId="{720742AC-E78B-4861-81DA-84BDCB23CFBE}" type="presParOf" srcId="{BB347B5F-25E3-424E-AECD-1FB5948A9FF9}" destId="{3F99860F-6534-43AB-A2D8-371353A24E09}" srcOrd="2" destOrd="0" presId="urn:microsoft.com/office/officeart/2018/2/layout/IconVerticalSolidList"/>
    <dgm:cxn modelId="{B30396E1-4C73-42D6-8485-9B4E34DD9A1A}" type="presParOf" srcId="{3F99860F-6534-43AB-A2D8-371353A24E09}" destId="{0D7DE67D-505D-4BF7-B4EB-4394025E7FB9}" srcOrd="0" destOrd="0" presId="urn:microsoft.com/office/officeart/2018/2/layout/IconVerticalSolidList"/>
    <dgm:cxn modelId="{C95E73E2-C818-4E89-92C1-EC21324BFCF5}" type="presParOf" srcId="{3F99860F-6534-43AB-A2D8-371353A24E09}" destId="{182121FD-A838-428F-9B02-1B8B8962A5E8}" srcOrd="1" destOrd="0" presId="urn:microsoft.com/office/officeart/2018/2/layout/IconVerticalSolidList"/>
    <dgm:cxn modelId="{1CDB75E0-0DF0-42A8-937C-B6A8CAF09890}" type="presParOf" srcId="{3F99860F-6534-43AB-A2D8-371353A24E09}" destId="{4E8D4ABA-D028-4F86-97A0-1D4A4674F373}" srcOrd="2" destOrd="0" presId="urn:microsoft.com/office/officeart/2018/2/layout/IconVerticalSolidList"/>
    <dgm:cxn modelId="{5459376C-26B7-4696-9ABC-48986077ECA0}" type="presParOf" srcId="{3F99860F-6534-43AB-A2D8-371353A24E09}" destId="{9F93C111-58BB-4FB7-97A2-6714E94E7B25}" srcOrd="3" destOrd="0" presId="urn:microsoft.com/office/officeart/2018/2/layout/IconVerticalSolidList"/>
    <dgm:cxn modelId="{804E433D-5C9C-4932-9956-914A47A9A485}" type="presParOf" srcId="{BB347B5F-25E3-424E-AECD-1FB5948A9FF9}" destId="{367EDE91-D02F-48D9-AE83-98079410FECF}" srcOrd="3" destOrd="0" presId="urn:microsoft.com/office/officeart/2018/2/layout/IconVerticalSolidList"/>
    <dgm:cxn modelId="{DEF1CA7D-4CD6-4029-9F24-EAE4F04E5121}" type="presParOf" srcId="{BB347B5F-25E3-424E-AECD-1FB5948A9FF9}" destId="{B6BA3D55-B989-4BE9-BC45-4D13839DD35E}" srcOrd="4" destOrd="0" presId="urn:microsoft.com/office/officeart/2018/2/layout/IconVerticalSolidList"/>
    <dgm:cxn modelId="{00FA5134-D928-4A01-AC0C-AA3FC642975B}" type="presParOf" srcId="{B6BA3D55-B989-4BE9-BC45-4D13839DD35E}" destId="{7366587D-6408-46E1-82FB-F04B684DC5B8}" srcOrd="0" destOrd="0" presId="urn:microsoft.com/office/officeart/2018/2/layout/IconVerticalSolidList"/>
    <dgm:cxn modelId="{7618D531-A73D-4CC7-8B5D-00F19EBBB238}" type="presParOf" srcId="{B6BA3D55-B989-4BE9-BC45-4D13839DD35E}" destId="{B02A906C-10C9-44E5-B4E9-86064E841EE1}" srcOrd="1" destOrd="0" presId="urn:microsoft.com/office/officeart/2018/2/layout/IconVerticalSolidList"/>
    <dgm:cxn modelId="{5BC5841A-34FB-4FE0-A946-B177D18A4C25}" type="presParOf" srcId="{B6BA3D55-B989-4BE9-BC45-4D13839DD35E}" destId="{8611AA54-BAA0-423D-A536-78568AAF501F}" srcOrd="2" destOrd="0" presId="urn:microsoft.com/office/officeart/2018/2/layout/IconVerticalSolidList"/>
    <dgm:cxn modelId="{864428BF-641F-476D-B3A1-F30959DB9B2C}" type="presParOf" srcId="{B6BA3D55-B989-4BE9-BC45-4D13839DD35E}" destId="{2B4118C9-24EC-421B-9C01-38640E9AED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C90A1-0418-40A7-86C6-6A1A21AC97D4}">
      <dsp:nvSpPr>
        <dsp:cNvPr id="0" name=""/>
        <dsp:cNvSpPr/>
      </dsp:nvSpPr>
      <dsp:spPr>
        <a:xfrm>
          <a:off x="3231"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9CF89-49BE-4C31-BE4B-6AD589310ABB}">
      <dsp:nvSpPr>
        <dsp:cNvPr id="0" name=""/>
        <dsp:cNvSpPr/>
      </dsp:nvSpPr>
      <dsp:spPr>
        <a:xfrm>
          <a:off x="259591"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kern="1200"/>
            <a:t>1 - Performance Improvements</a:t>
          </a:r>
          <a:endParaRPr lang="en-US" sz="2000" kern="1200"/>
        </a:p>
      </dsp:txBody>
      <dsp:txXfrm>
        <a:off x="302502" y="1271251"/>
        <a:ext cx="2221419" cy="1379276"/>
      </dsp:txXfrm>
    </dsp:sp>
    <dsp:sp modelId="{48CB3D1E-1308-4CC3-81B1-A44E4E6EA30B}">
      <dsp:nvSpPr>
        <dsp:cNvPr id="0" name=""/>
        <dsp:cNvSpPr/>
      </dsp:nvSpPr>
      <dsp:spPr>
        <a:xfrm>
          <a:off x="2823193"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321D96-450F-44AB-8F75-CCDB0A560422}">
      <dsp:nvSpPr>
        <dsp:cNvPr id="0" name=""/>
        <dsp:cNvSpPr/>
      </dsp:nvSpPr>
      <dsp:spPr>
        <a:xfrm>
          <a:off x="3079553"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kern="1200"/>
            <a:t>2 - </a:t>
          </a:r>
          <a:r>
            <a:rPr lang="en-US" sz="2000" b="1" kern="1200"/>
            <a:t>Resilience to High Doppler Effects</a:t>
          </a:r>
          <a:endParaRPr lang="en-US" sz="2000" kern="1200"/>
        </a:p>
      </dsp:txBody>
      <dsp:txXfrm>
        <a:off x="3122464" y="1271251"/>
        <a:ext cx="2221419" cy="1379276"/>
      </dsp:txXfrm>
    </dsp:sp>
    <dsp:sp modelId="{D46BA4A2-ACD9-42FA-A43A-10AA8E0872F7}">
      <dsp:nvSpPr>
        <dsp:cNvPr id="0" name=""/>
        <dsp:cNvSpPr/>
      </dsp:nvSpPr>
      <dsp:spPr>
        <a:xfrm>
          <a:off x="5643155"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CB4EBB-EF99-4B1B-86BB-D570C21EBB73}">
      <dsp:nvSpPr>
        <dsp:cNvPr id="0" name=""/>
        <dsp:cNvSpPr/>
      </dsp:nvSpPr>
      <dsp:spPr>
        <a:xfrm>
          <a:off x="5899515"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kern="1200"/>
            <a:t>3 - </a:t>
          </a:r>
          <a:r>
            <a:rPr lang="en-US" sz="2000" b="1" kern="1200"/>
            <a:t>Superior Performance in Short Packets</a:t>
          </a:r>
          <a:endParaRPr lang="en-US" sz="2000" kern="1200"/>
        </a:p>
      </dsp:txBody>
      <dsp:txXfrm>
        <a:off x="5942426" y="1271251"/>
        <a:ext cx="2221419" cy="1379276"/>
      </dsp:txXfrm>
    </dsp:sp>
    <dsp:sp modelId="{3E8B29D1-8843-470A-BB16-1B5B55DE1B72}">
      <dsp:nvSpPr>
        <dsp:cNvPr id="0" name=""/>
        <dsp:cNvSpPr/>
      </dsp:nvSpPr>
      <dsp:spPr>
        <a:xfrm>
          <a:off x="8463116"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094FB-4A9E-4EB0-AA33-7D853E930EE7}">
      <dsp:nvSpPr>
        <dsp:cNvPr id="0" name=""/>
        <dsp:cNvSpPr/>
      </dsp:nvSpPr>
      <dsp:spPr>
        <a:xfrm>
          <a:off x="8719477"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kern="1200"/>
            <a:t>4 - </a:t>
          </a:r>
          <a:r>
            <a:rPr lang="en-US" sz="2000" b="1" kern="1200"/>
            <a:t>Compatibility with Large Antenna Arrays</a:t>
          </a:r>
          <a:r>
            <a:rPr lang="tr-TR" sz="2000" b="1" kern="1200"/>
            <a:t>(MIMO)</a:t>
          </a:r>
          <a:endParaRPr lang="en-US" sz="2000" kern="1200"/>
        </a:p>
      </dsp:txBody>
      <dsp:txXfrm>
        <a:off x="8762388" y="1271251"/>
        <a:ext cx="2221419" cy="1379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33FC2-1EAD-41C8-B1F9-05CE40E5C305}">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72298-5EDC-46A6-8E8B-B3561C0DC25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4F8141-A4E8-46AF-86A0-7F097B6F1266}">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tr-TR" sz="2500" b="1" kern="1200" dirty="0" err="1"/>
            <a:t>Simplification</a:t>
          </a:r>
          <a:r>
            <a:rPr lang="tr-TR" sz="2500" b="1" kern="1200" dirty="0"/>
            <a:t> of </a:t>
          </a:r>
          <a:r>
            <a:rPr lang="tr-TR" sz="2500" b="1" kern="1200" dirty="0" err="1"/>
            <a:t>the</a:t>
          </a:r>
          <a:r>
            <a:rPr lang="tr-TR" sz="2500" b="1" kern="1200" dirty="0"/>
            <a:t> </a:t>
          </a:r>
          <a:r>
            <a:rPr lang="tr-TR" sz="2500" b="1" kern="1200" dirty="0" err="1"/>
            <a:t>System</a:t>
          </a:r>
          <a:endParaRPr lang="en-US" sz="2500" kern="1200" dirty="0"/>
        </a:p>
      </dsp:txBody>
      <dsp:txXfrm>
        <a:off x="1553633" y="574"/>
        <a:ext cx="5458736" cy="1345137"/>
      </dsp:txXfrm>
    </dsp:sp>
    <dsp:sp modelId="{0D7DE67D-505D-4BF7-B4EB-4394025E7FB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121FD-A838-428F-9B02-1B8B8962A5E8}">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93C111-58BB-4FB7-97A2-6714E94E7B25}">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tr-TR" sz="2500" b="1" kern="1200" dirty="0" err="1"/>
            <a:t>Elimination</a:t>
          </a:r>
          <a:r>
            <a:rPr lang="tr-TR" sz="2500" b="1" kern="1200" dirty="0"/>
            <a:t> of </a:t>
          </a:r>
          <a:r>
            <a:rPr lang="tr-TR" sz="2500" b="1" kern="1200" dirty="0" err="1"/>
            <a:t>Transmitter</a:t>
          </a:r>
          <a:r>
            <a:rPr lang="tr-TR" sz="2500" b="1" kern="1200" dirty="0"/>
            <a:t> Adaptation</a:t>
          </a:r>
          <a:endParaRPr lang="en-US" sz="2500" kern="1200" dirty="0"/>
        </a:p>
      </dsp:txBody>
      <dsp:txXfrm>
        <a:off x="1553633" y="1681996"/>
        <a:ext cx="5458736" cy="1345137"/>
      </dsp:txXfrm>
    </dsp:sp>
    <dsp:sp modelId="{7366587D-6408-46E1-82FB-F04B684DC5B8}">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A906C-10C9-44E5-B4E9-86064E841EE1}">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4118C9-24EC-421B-9C01-38640E9AED6A}">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tr-TR" sz="2500" b="1" kern="1200" dirty="0" err="1"/>
            <a:t>Ease</a:t>
          </a:r>
          <a:r>
            <a:rPr lang="tr-TR" sz="2500" b="1" kern="1200" dirty="0"/>
            <a:t> of </a:t>
          </a:r>
          <a:r>
            <a:rPr lang="tr-TR" sz="2500" b="1" kern="1200" dirty="0" err="1"/>
            <a:t>Implementation</a:t>
          </a:r>
          <a:endParaRPr lang="en-US" sz="2500" kern="1200" dirty="0"/>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B68FA993-BEA0-43AD-9E62-8E4F779F2F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a:extLst>
              <a:ext uri="{FF2B5EF4-FFF2-40B4-BE49-F238E27FC236}">
                <a16:creationId xmlns:a16="http://schemas.microsoft.com/office/drawing/2014/main" id="{9A3F8E81-9547-43B5-8180-45E485324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71B1EA-1EAA-40C2-A50F-5968F89214E5}" type="datetimeFigureOut">
              <a:rPr lang="tr-TR" smtClean="0"/>
              <a:t>22.05.2024</a:t>
            </a:fld>
            <a:endParaRPr lang="tr-TR" dirty="0"/>
          </a:p>
        </p:txBody>
      </p:sp>
      <p:sp>
        <p:nvSpPr>
          <p:cNvPr id="4" name="Alt Bilgi Yer Tutucusu 3">
            <a:extLst>
              <a:ext uri="{FF2B5EF4-FFF2-40B4-BE49-F238E27FC236}">
                <a16:creationId xmlns:a16="http://schemas.microsoft.com/office/drawing/2014/main" id="{D9309380-7D51-4832-8904-50F09B82F9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a:extLst>
              <a:ext uri="{FF2B5EF4-FFF2-40B4-BE49-F238E27FC236}">
                <a16:creationId xmlns:a16="http://schemas.microsoft.com/office/drawing/2014/main" id="{7A9B42E3-102A-4A49-AB0F-6DD11C9015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153A61-C213-4E99-AA66-F99D07A6C3BD}" type="slidenum">
              <a:rPr lang="tr-TR" smtClean="0"/>
              <a:t>‹#›</a:t>
            </a:fld>
            <a:endParaRPr lang="tr-TR" dirty="0"/>
          </a:p>
        </p:txBody>
      </p:sp>
    </p:spTree>
    <p:extLst>
      <p:ext uri="{BB962C8B-B14F-4D97-AF65-F5344CB8AC3E}">
        <p14:creationId xmlns:p14="http://schemas.microsoft.com/office/powerpoint/2010/main" val="782708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3A834-F619-4372-B4DC-488FE8299D96}" type="datetimeFigureOut">
              <a:rPr lang="tr-TR" smtClean="0"/>
              <a:t>22.05.2024</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FA9F5-FA6F-4958-81CC-8AC920E53317}" type="slidenum">
              <a:rPr lang="tr-TR" smtClean="0"/>
              <a:t>‹#›</a:t>
            </a:fld>
            <a:endParaRPr lang="tr-TR" dirty="0"/>
          </a:p>
        </p:txBody>
      </p:sp>
    </p:spTree>
    <p:extLst>
      <p:ext uri="{BB962C8B-B14F-4D97-AF65-F5344CB8AC3E}">
        <p14:creationId xmlns:p14="http://schemas.microsoft.com/office/powerpoint/2010/main" val="145164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3BFA9F5-FA6F-4958-81CC-8AC920E53317}" type="slidenum">
              <a:rPr lang="tr-TR" smtClean="0"/>
              <a:t>1</a:t>
            </a:fld>
            <a:endParaRPr lang="tr-TR" dirty="0"/>
          </a:p>
        </p:txBody>
      </p:sp>
    </p:spTree>
    <p:extLst>
      <p:ext uri="{BB962C8B-B14F-4D97-AF65-F5344CB8AC3E}">
        <p14:creationId xmlns:p14="http://schemas.microsoft.com/office/powerpoint/2010/main" val="101641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3BFA9F5-FA6F-4958-81CC-8AC920E53317}" type="slidenum">
              <a:rPr lang="tr-TR" smtClean="0"/>
              <a:t>25</a:t>
            </a:fld>
            <a:endParaRPr lang="tr-TR" dirty="0"/>
          </a:p>
        </p:txBody>
      </p:sp>
    </p:spTree>
    <p:extLst>
      <p:ext uri="{BB962C8B-B14F-4D97-AF65-F5344CB8AC3E}">
        <p14:creationId xmlns:p14="http://schemas.microsoft.com/office/powerpoint/2010/main" val="247425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tr-TR"/>
              <a:t>Asıl başlık stili için tıklatın</a:t>
            </a:r>
            <a:endParaRPr lang="tr-TR" dirty="0"/>
          </a:p>
        </p:txBody>
      </p:sp>
      <p:sp>
        <p:nvSpPr>
          <p:cNvPr id="3" name="Alt Başlık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tr-TR" dirty="0"/>
          </a:p>
        </p:txBody>
      </p:sp>
      <p:sp>
        <p:nvSpPr>
          <p:cNvPr id="4" name="Tarih Yer Tutucusu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0A9EEE1-B0B5-4964-81D1-71269F9351F6}" type="datetime1">
              <a:rPr lang="tr-TR" smtClean="0"/>
              <a:t>22.05.2024</a:t>
            </a:fld>
            <a:endParaRPr lang="tr-TR" dirty="0"/>
          </a:p>
        </p:txBody>
      </p:sp>
      <p:sp>
        <p:nvSpPr>
          <p:cNvPr id="5" name="Alt Bilgi Yer Tutucusu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tr-TR" dirty="0"/>
          </a:p>
        </p:txBody>
      </p:sp>
      <p:sp>
        <p:nvSpPr>
          <p:cNvPr id="6" name="Slayt Numarası Yer Tutucusu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Dikdörtgen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9" name="Başlık 1"/>
          <p:cNvSpPr>
            <a:spLocks noGrp="1"/>
          </p:cNvSpPr>
          <p:nvPr>
            <p:ph type="title"/>
          </p:nvPr>
        </p:nvSpPr>
        <p:spPr>
          <a:xfrm>
            <a:off x="581192" y="702156"/>
            <a:ext cx="11029616" cy="1013800"/>
          </a:xfrm>
        </p:spPr>
        <p:txBody>
          <a:bodyPr rtlCol="0"/>
          <a:lstStyle/>
          <a:p>
            <a:pPr rtl="0"/>
            <a:r>
              <a:rPr lang="tr-TR"/>
              <a:t>Asıl başlık stili için tıklatın</a:t>
            </a:r>
            <a:endParaRPr lang="tr-TR" dirty="0"/>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p>
            <a:pPr rtl="0"/>
            <a:fld id="{54D80BC9-4AB0-4FDD-BCA3-C2621D681B8A}" type="datetime1">
              <a:rPr lang="tr-TR" smtClean="0"/>
              <a:t>22.05.2024</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Dikey Başlık 1"/>
          <p:cNvSpPr>
            <a:spLocks noGrp="1"/>
          </p:cNvSpPr>
          <p:nvPr>
            <p:ph type="title" orient="vert"/>
          </p:nvPr>
        </p:nvSpPr>
        <p:spPr>
          <a:xfrm>
            <a:off x="8839201" y="675726"/>
            <a:ext cx="2004164" cy="5183073"/>
          </a:xfrm>
        </p:spPr>
        <p:txBody>
          <a:bodyPr vert="eaVert" rtlCol="0"/>
          <a:lstStyle/>
          <a:p>
            <a:pPr rtl="0"/>
            <a:r>
              <a:rPr lang="tr-TR"/>
              <a:t>Asıl başlık stili için tıklatın</a:t>
            </a:r>
            <a:endParaRPr lang="tr-TR" dirty="0"/>
          </a:p>
        </p:txBody>
      </p:sp>
      <p:sp>
        <p:nvSpPr>
          <p:cNvPr id="3" name="Dikey Metin Yer Tutucusu 2"/>
          <p:cNvSpPr>
            <a:spLocks noGrp="1"/>
          </p:cNvSpPr>
          <p:nvPr>
            <p:ph type="body" orient="vert" idx="1"/>
          </p:nvPr>
        </p:nvSpPr>
        <p:spPr>
          <a:xfrm>
            <a:off x="774923" y="675726"/>
            <a:ext cx="7896279" cy="5183073"/>
          </a:xfrm>
        </p:spPr>
        <p:txBody>
          <a:bodyPr vert="eaVert" rtlCol="0" anchor="t"/>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A31B2FE4-EDC2-4FEC-A194-00ED19CEE172}" type="datetime1">
              <a:rPr lang="tr-TR" smtClean="0"/>
              <a:t>22.05.2024</a:t>
            </a:fld>
            <a:endParaRPr lang="tr-TR" dirty="0"/>
          </a:p>
        </p:txBody>
      </p:sp>
      <p:sp>
        <p:nvSpPr>
          <p:cNvPr id="5" name="Alt Bilgi Yer Tutucusu 4"/>
          <p:cNvSpPr>
            <a:spLocks noGrp="1"/>
          </p:cNvSpPr>
          <p:nvPr>
            <p:ph type="ftr" sz="quarter" idx="11"/>
          </p:nvPr>
        </p:nvSpPr>
        <p:spPr>
          <a:xfrm>
            <a:off x="774923" y="5951811"/>
            <a:ext cx="7896279" cy="365125"/>
          </a:xfrm>
        </p:spPr>
        <p:txBody>
          <a:bodyPr rtlCol="0"/>
          <a:lstStyle/>
          <a:p>
            <a:pPr rtl="0"/>
            <a:endParaRPr lang="tr-TR" dirty="0"/>
          </a:p>
        </p:txBody>
      </p:sp>
      <p:sp>
        <p:nvSpPr>
          <p:cNvPr id="6" name="Slayt Numarası Yer Tutucusu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p:cNvSpPr>
            <a:spLocks noGrp="1"/>
          </p:cNvSpPr>
          <p:nvPr>
            <p:ph type="title"/>
          </p:nvPr>
        </p:nvSpPr>
        <p:spPr>
          <a:xfrm>
            <a:off x="581192" y="702156"/>
            <a:ext cx="11029616" cy="1013800"/>
          </a:xfrm>
        </p:spPr>
        <p:txBody>
          <a:bodyPr rtlCol="0"/>
          <a:lstStyle/>
          <a:p>
            <a:pPr rtl="0"/>
            <a:r>
              <a:rPr lang="tr-TR"/>
              <a:t>Asıl başlık stili için tıklatın</a:t>
            </a:r>
            <a:endParaRPr lang="tr-TR" dirty="0"/>
          </a:p>
        </p:txBody>
      </p:sp>
      <p:sp>
        <p:nvSpPr>
          <p:cNvPr id="3" name="İçerik Yer Tutucusu 2"/>
          <p:cNvSpPr>
            <a:spLocks noGrp="1"/>
          </p:cNvSpPr>
          <p:nvPr>
            <p:ph idx="1"/>
          </p:nvPr>
        </p:nvSpPr>
        <p:spPr>
          <a:xfrm>
            <a:off x="581192" y="2180496"/>
            <a:ext cx="11029615" cy="3678303"/>
          </a:xfrm>
        </p:spPr>
        <p:txBody>
          <a:bodyPr rtlCol="0"/>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p>
            <a:pPr rtl="0"/>
            <a:fld id="{B591CAED-B107-4AF2-AA83-2E479C5C07F8}" type="datetime1">
              <a:rPr lang="tr-TR" smtClean="0"/>
              <a:t>22.05.2024</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6" name="Slayt Numarası Yer Tutucusu 5"/>
          <p:cNvSpPr>
            <a:spLocks noGrp="1"/>
          </p:cNvSpPr>
          <p:nvPr>
            <p:ph type="sldNum" sz="quarter" idx="12"/>
          </p:nvPr>
        </p:nvSpPr>
        <p:spPr>
          <a:xfrm>
            <a:off x="10558300" y="5956137"/>
            <a:ext cx="1052508" cy="365125"/>
          </a:xfrm>
        </p:spPr>
        <p:txBody>
          <a:bodyPr rtlCol="0"/>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tr-TR"/>
              <a:t>Asıl başlık stili için tıklatın</a:t>
            </a:r>
            <a:endParaRPr lang="tr-TR" dirty="0"/>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a:t>
            </a:r>
          </a:p>
        </p:txBody>
      </p:sp>
      <p:sp>
        <p:nvSpPr>
          <p:cNvPr id="4" name="Tarih Yer Tutucusu 3"/>
          <p:cNvSpPr>
            <a:spLocks noGrp="1"/>
          </p:cNvSpPr>
          <p:nvPr>
            <p:ph type="dt" sz="half" idx="10"/>
          </p:nvPr>
        </p:nvSpPr>
        <p:spPr/>
        <p:txBody>
          <a:bodyPr rtlCol="0"/>
          <a:lstStyle>
            <a:lvl1pPr>
              <a:defRPr>
                <a:solidFill>
                  <a:schemeClr val="accent1">
                    <a:lumMod val="75000"/>
                    <a:lumOff val="25000"/>
                  </a:schemeClr>
                </a:solidFill>
              </a:defRPr>
            </a:lvl1pPr>
          </a:lstStyle>
          <a:p>
            <a:pPr rtl="0"/>
            <a:fld id="{79C1411F-2D42-4486-921B-4E19DAB80577}" type="datetime1">
              <a:rPr lang="tr-TR" smtClean="0"/>
              <a:t>22.05.2024</a:t>
            </a:fld>
            <a:endParaRPr lang="tr-TR" dirty="0"/>
          </a:p>
        </p:txBody>
      </p:sp>
      <p:sp>
        <p:nvSpPr>
          <p:cNvPr id="5" name="Alt Bilgi Yer Tutucusu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dirty="0"/>
          </a:p>
        </p:txBody>
      </p:sp>
      <p:sp>
        <p:nvSpPr>
          <p:cNvPr id="6" name="Slayt Numarası Yer Tutucusu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ikdörtgen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p:cNvSpPr>
            <a:spLocks noGrp="1"/>
          </p:cNvSpPr>
          <p:nvPr>
            <p:ph type="title"/>
          </p:nvPr>
        </p:nvSpPr>
        <p:spPr>
          <a:xfrm>
            <a:off x="581193" y="729658"/>
            <a:ext cx="11029616" cy="988332"/>
          </a:xfrm>
        </p:spPr>
        <p:txBody>
          <a:bodyPr rtlCol="0"/>
          <a:lstStyle/>
          <a:p>
            <a:pPr rtl="0"/>
            <a:r>
              <a:rPr lang="tr-TR"/>
              <a:t>Asıl başlık stili için tıklatın</a:t>
            </a:r>
            <a:endParaRPr lang="tr-TR" dirty="0"/>
          </a:p>
        </p:txBody>
      </p:sp>
      <p:sp>
        <p:nvSpPr>
          <p:cNvPr id="3" name="İçerik Yer Tutucusu 2"/>
          <p:cNvSpPr>
            <a:spLocks noGrp="1"/>
          </p:cNvSpPr>
          <p:nvPr>
            <p:ph sz="half" idx="1"/>
          </p:nvPr>
        </p:nvSpPr>
        <p:spPr>
          <a:xfrm>
            <a:off x="581193" y="2228003"/>
            <a:ext cx="5422390" cy="3633047"/>
          </a:xfrm>
        </p:spPr>
        <p:txBody>
          <a:bodyPr rtlCol="0">
            <a:normAutofit/>
          </a:body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188417" y="2228003"/>
            <a:ext cx="5422392" cy="3633047"/>
          </a:xfrm>
        </p:spPr>
        <p:txBody>
          <a:bodyPr rtlCol="0">
            <a:normAutofit/>
          </a:body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p>
            <a:pPr rtl="0"/>
            <a:fld id="{4FF23879-D059-4FE2-A703-3DFF39B47B36}" type="datetime1">
              <a:rPr lang="tr-TR" smtClean="0"/>
              <a:t>22.05.2024</a:t>
            </a:fld>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Dikdörtgen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12" name="Başlık 1"/>
          <p:cNvSpPr>
            <a:spLocks noGrp="1"/>
          </p:cNvSpPr>
          <p:nvPr>
            <p:ph type="title"/>
          </p:nvPr>
        </p:nvSpPr>
        <p:spPr>
          <a:xfrm>
            <a:off x="581193" y="729658"/>
            <a:ext cx="11029616" cy="988332"/>
          </a:xfrm>
        </p:spPr>
        <p:txBody>
          <a:bodyPr rtlCol="0"/>
          <a:lstStyle/>
          <a:p>
            <a:pPr rtl="0"/>
            <a:r>
              <a:rPr lang="tr-TR"/>
              <a:t>Asıl başlık stili için tıklatın</a:t>
            </a:r>
            <a:endParaRPr lang="tr-TR" dirty="0"/>
          </a:p>
        </p:txBody>
      </p:sp>
      <p:sp>
        <p:nvSpPr>
          <p:cNvPr id="3" name="Metin Yer Tutucusu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a:t>
            </a:r>
          </a:p>
        </p:txBody>
      </p:sp>
      <p:sp>
        <p:nvSpPr>
          <p:cNvPr id="4" name="İçerik Yer Tutucusu 3"/>
          <p:cNvSpPr>
            <a:spLocks noGrp="1"/>
          </p:cNvSpPr>
          <p:nvPr>
            <p:ph sz="half" idx="2"/>
          </p:nvPr>
        </p:nvSpPr>
        <p:spPr>
          <a:xfrm>
            <a:off x="581194" y="2926052"/>
            <a:ext cx="5393100" cy="2934999"/>
          </a:xfrm>
        </p:spPr>
        <p:txBody>
          <a:bodyPr rtlCol="0" anchor="t">
            <a:normAutofit/>
          </a:body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a:t>
            </a:r>
          </a:p>
        </p:txBody>
      </p:sp>
      <p:sp>
        <p:nvSpPr>
          <p:cNvPr id="6" name="İçerik Yer Tutucusu 5"/>
          <p:cNvSpPr>
            <a:spLocks noGrp="1"/>
          </p:cNvSpPr>
          <p:nvPr>
            <p:ph sz="quarter" idx="4"/>
          </p:nvPr>
        </p:nvSpPr>
        <p:spPr>
          <a:xfrm>
            <a:off x="6217709" y="2926052"/>
            <a:ext cx="5393100" cy="2934999"/>
          </a:xfrm>
        </p:spPr>
        <p:txBody>
          <a:bodyPr rtlCol="0" anchor="t">
            <a:normAutofit/>
          </a:body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p>
            <a:pPr rtl="0"/>
            <a:fld id="{39A07DDB-45B8-41AB-AC8D-05FAD2C91A47}" type="datetime1">
              <a:rPr lang="tr-TR" smtClean="0"/>
              <a:t>22.05.2024</a:t>
            </a:fld>
            <a:endParaRPr lang="tr-TR" dirty="0"/>
          </a:p>
        </p:txBody>
      </p:sp>
      <p:sp>
        <p:nvSpPr>
          <p:cNvPr id="8" name="Alt Bilgi Yer Tutucusu 7"/>
          <p:cNvSpPr>
            <a:spLocks noGrp="1"/>
          </p:cNvSpPr>
          <p:nvPr>
            <p:ph type="ftr" sz="quarter" idx="11"/>
          </p:nvPr>
        </p:nvSpPr>
        <p:spPr/>
        <p:txBody>
          <a:bodyPr rtlCol="0"/>
          <a:lstStyle/>
          <a:p>
            <a:pPr rtl="0"/>
            <a:endParaRPr lang="tr-TR" dirty="0"/>
          </a:p>
        </p:txBody>
      </p:sp>
      <p:sp>
        <p:nvSpPr>
          <p:cNvPr id="9" name="Slayt Numarası Yer Tutucusu 8"/>
          <p:cNvSpPr>
            <a:spLocks noGrp="1"/>
          </p:cNvSpPr>
          <p:nvPr>
            <p:ph type="sldNum" sz="quarter" idx="12"/>
          </p:nvPr>
        </p:nvSpPr>
        <p:spPr/>
        <p:txBody>
          <a:bodyPr rtlCol="0"/>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Tarih Yer Tutucusu 2"/>
          <p:cNvSpPr>
            <a:spLocks noGrp="1"/>
          </p:cNvSpPr>
          <p:nvPr>
            <p:ph type="dt" sz="half" idx="10"/>
          </p:nvPr>
        </p:nvSpPr>
        <p:spPr/>
        <p:txBody>
          <a:bodyPr rtlCol="0"/>
          <a:lstStyle/>
          <a:p>
            <a:pPr rtl="0"/>
            <a:fld id="{D990C130-E788-412E-BE75-80D26FFAF422}" type="datetime1">
              <a:rPr lang="tr-TR" smtClean="0"/>
              <a:t>22.05.2024</a:t>
            </a:fld>
            <a:endParaRPr lang="tr-TR" dirty="0"/>
          </a:p>
        </p:txBody>
      </p:sp>
      <p:sp>
        <p:nvSpPr>
          <p:cNvPr id="4" name="Alt Bilgi Yer Tutucusu 3"/>
          <p:cNvSpPr>
            <a:spLocks noGrp="1"/>
          </p:cNvSpPr>
          <p:nvPr>
            <p:ph type="ftr" sz="quarter" idx="11"/>
          </p:nvPr>
        </p:nvSpPr>
        <p:spPr/>
        <p:txBody>
          <a:bodyPr rtlCol="0"/>
          <a:lstStyle/>
          <a:p>
            <a:pPr rtl="0"/>
            <a:endParaRPr lang="tr-TR" dirty="0"/>
          </a:p>
        </p:txBody>
      </p:sp>
      <p:sp>
        <p:nvSpPr>
          <p:cNvPr id="5" name="Slayt Numarası Yer Tutucusu 4"/>
          <p:cNvSpPr>
            <a:spLocks noGrp="1"/>
          </p:cNvSpPr>
          <p:nvPr>
            <p:ph type="sldNum" sz="quarter" idx="12"/>
          </p:nvPr>
        </p:nvSpPr>
        <p:spPr/>
        <p:txBody>
          <a:bodyPr rtlCol="0"/>
          <a:lstStyle/>
          <a:p>
            <a:pPr rtl="0"/>
            <a:fld id="{D57F1E4F-1CFF-5643-939E-217C01CDF565}" type="slidenum">
              <a:rPr lang="tr-TR" smtClean="0"/>
              <a:pPr/>
              <a:t>‹#›</a:t>
            </a:fld>
            <a:endParaRPr lang="tr-TR" dirty="0"/>
          </a:p>
        </p:txBody>
      </p:sp>
      <p:sp>
        <p:nvSpPr>
          <p:cNvPr id="7" name="Dikdörtgen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8" name="Başlık 1"/>
          <p:cNvSpPr>
            <a:spLocks noGrp="1"/>
          </p:cNvSpPr>
          <p:nvPr>
            <p:ph type="title"/>
          </p:nvPr>
        </p:nvSpPr>
        <p:spPr>
          <a:xfrm>
            <a:off x="575894" y="729658"/>
            <a:ext cx="11029616" cy="988332"/>
          </a:xfrm>
        </p:spPr>
        <p:txBody>
          <a:bodyPr rtlCol="0"/>
          <a:lstStyle/>
          <a:p>
            <a:pPr rtl="0"/>
            <a:r>
              <a:rPr lang="tr-TR"/>
              <a:t>Asıl başlık stili için tıklatın</a:t>
            </a:r>
            <a:endParaRPr lang="tr-TR"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5983E29B-E458-42E3-A773-80121EB87415}" type="datetime1">
              <a:rPr lang="tr-TR" smtClean="0"/>
              <a:t>22.05.2024</a:t>
            </a:fld>
            <a:endParaRPr lang="tr-TR" dirty="0"/>
          </a:p>
        </p:txBody>
      </p:sp>
      <p:sp>
        <p:nvSpPr>
          <p:cNvPr id="3" name="Alt Bilgi Yer Tutucusu 2"/>
          <p:cNvSpPr>
            <a:spLocks noGrp="1"/>
          </p:cNvSpPr>
          <p:nvPr>
            <p:ph type="ftr" sz="quarter" idx="11"/>
          </p:nvPr>
        </p:nvSpPr>
        <p:spPr/>
        <p:txBody>
          <a:bodyPr rtlCol="0"/>
          <a:lstStyle/>
          <a:p>
            <a:pPr rtl="0"/>
            <a:endParaRPr lang="tr-TR" dirty="0"/>
          </a:p>
        </p:txBody>
      </p:sp>
      <p:sp>
        <p:nvSpPr>
          <p:cNvPr id="4" name="Slayt Numarası Yer Tutucusu 3"/>
          <p:cNvSpPr>
            <a:spLocks noGrp="1"/>
          </p:cNvSpPr>
          <p:nvPr>
            <p:ph type="sldNum" sz="quarter" idx="12"/>
          </p:nvPr>
        </p:nvSpPr>
        <p:spPr/>
        <p:txBody>
          <a:bodyPr rtlCol="0"/>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tr-TR"/>
              <a:t>Asıl başlık stili için tıklatın</a:t>
            </a:r>
            <a:endParaRPr lang="tr-TR" dirty="0"/>
          </a:p>
        </p:txBody>
      </p:sp>
      <p:sp>
        <p:nvSpPr>
          <p:cNvPr id="3" name="İçerik Yer Tutucusu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a:t>
            </a:r>
          </a:p>
        </p:txBody>
      </p:sp>
      <p:sp>
        <p:nvSpPr>
          <p:cNvPr id="5" name="Tarih Yer Tutucusu 4"/>
          <p:cNvSpPr>
            <a:spLocks noGrp="1"/>
          </p:cNvSpPr>
          <p:nvPr>
            <p:ph type="dt" sz="half" idx="10"/>
          </p:nvPr>
        </p:nvSpPr>
        <p:spPr/>
        <p:txBody>
          <a:bodyPr rtlCol="0"/>
          <a:lstStyle>
            <a:lvl1pPr>
              <a:defRPr>
                <a:solidFill>
                  <a:schemeClr val="accent1">
                    <a:lumMod val="75000"/>
                    <a:lumOff val="25000"/>
                  </a:schemeClr>
                </a:solidFill>
              </a:defRPr>
            </a:lvl1pPr>
          </a:lstStyle>
          <a:p>
            <a:pPr rtl="0"/>
            <a:fld id="{4102C176-950B-4111-8B78-36D702804564}" type="datetime1">
              <a:rPr lang="tr-TR" smtClean="0"/>
              <a:t>22.05.2024</a:t>
            </a:fld>
            <a:endParaRPr lang="tr-TR" dirty="0"/>
          </a:p>
        </p:txBody>
      </p:sp>
      <p:sp>
        <p:nvSpPr>
          <p:cNvPr id="6" name="Alt Bilgi Yer Tutucusu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dirty="0"/>
          </a:p>
        </p:txBody>
      </p:sp>
      <p:sp>
        <p:nvSpPr>
          <p:cNvPr id="7" name="Slayt Numarası Yer Tutucusu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tr-TR"/>
              <a:t>Asıl başlık stili için tıklatın</a:t>
            </a:r>
            <a:endParaRPr lang="tr-TR" dirty="0"/>
          </a:p>
        </p:txBody>
      </p:sp>
      <p:sp>
        <p:nvSpPr>
          <p:cNvPr id="3" name="Resim Yer Tutucusu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a:t>Resim eklemek için simgeyi tıklayın</a:t>
            </a:r>
            <a:endParaRPr lang="tr-TR" dirty="0"/>
          </a:p>
        </p:txBody>
      </p:sp>
      <p:sp>
        <p:nvSpPr>
          <p:cNvPr id="4" name="Metin Yer Tutucusu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a:t>
            </a:r>
          </a:p>
        </p:txBody>
      </p:sp>
      <p:sp>
        <p:nvSpPr>
          <p:cNvPr id="5" name="Tarih Yer Tutucusu 4"/>
          <p:cNvSpPr>
            <a:spLocks noGrp="1"/>
          </p:cNvSpPr>
          <p:nvPr>
            <p:ph type="dt" sz="half" idx="10"/>
          </p:nvPr>
        </p:nvSpPr>
        <p:spPr/>
        <p:txBody>
          <a:bodyPr rtlCol="0"/>
          <a:lstStyle/>
          <a:p>
            <a:pPr rtl="0"/>
            <a:fld id="{63B0C24F-D82C-49B1-B21E-5FF69155DD29}" type="datetime1">
              <a:rPr lang="tr-TR" smtClean="0"/>
              <a:t>22.05.2024</a:t>
            </a:fld>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smtClean="0"/>
              <a:pPr/>
              <a:t>‹#›</a:t>
            </a:fld>
            <a:endParaRPr lang="tr-TR"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8B8A592-60BB-4590-97C5-71964435D4EB}" type="datetime1">
              <a:rPr lang="tr-TR" smtClean="0"/>
              <a:t>22.05.2024</a:t>
            </a:fld>
            <a:endParaRPr lang="tr-TR" dirty="0"/>
          </a:p>
        </p:txBody>
      </p:sp>
      <p:sp>
        <p:nvSpPr>
          <p:cNvPr id="5" name="Alt Bilgi Yer Tutucusu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tr-TR" dirty="0"/>
          </a:p>
        </p:txBody>
      </p:sp>
      <p:sp>
        <p:nvSpPr>
          <p:cNvPr id="6" name="Slayt Numarası Yer Tutucusu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tr-TR" smtClean="0"/>
              <a:pPr/>
              <a:t>‹#›</a:t>
            </a:fld>
            <a:endParaRPr lang="tr-TR" dirty="0"/>
          </a:p>
        </p:txBody>
      </p:sp>
      <p:sp>
        <p:nvSpPr>
          <p:cNvPr id="9" name="Dikdörtgen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10" name="Dikdörtgen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11" name="Dikdörtgen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Dikdörtgen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pic>
        <p:nvPicPr>
          <p:cNvPr id="7" name="Resim 6" descr="Dijital Bağlantılar">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Dikdörtgen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9" name="Dikdörtgen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0" name="Dikdörtgen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22" name="Dikdörtgen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en-US" sz="3300" dirty="0">
                <a:solidFill>
                  <a:schemeClr val="bg1"/>
                </a:solidFill>
              </a:rPr>
              <a:t>Orthogonal Time Frequency Space (OTFS) Modulation</a:t>
            </a:r>
            <a:endParaRPr lang="tr-TR" sz="3300" dirty="0">
              <a:solidFill>
                <a:schemeClr val="bg1"/>
              </a:solidFill>
            </a:endParaRPr>
          </a:p>
        </p:txBody>
      </p:sp>
      <p:sp>
        <p:nvSpPr>
          <p:cNvPr id="3" name="Alt Başlık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tr-TR" dirty="0">
                <a:solidFill>
                  <a:srgbClr val="7CEBFF"/>
                </a:solidFill>
              </a:rPr>
              <a:t>MERT CEYLAN 		ALİRIZA BİLİR 		YİĞİTHAN ÖZAY 		Mustafa güler		</a:t>
            </a:r>
            <a:r>
              <a:rPr lang="tr-TR" dirty="0" err="1">
                <a:solidFill>
                  <a:srgbClr val="7CEBFF"/>
                </a:solidFill>
              </a:rPr>
              <a:t>ömer</a:t>
            </a:r>
            <a:r>
              <a:rPr lang="tr-TR" dirty="0">
                <a:solidFill>
                  <a:srgbClr val="7CEBFF"/>
                </a:solidFill>
              </a:rPr>
              <a:t> </a:t>
            </a:r>
            <a:r>
              <a:rPr lang="tr-TR" dirty="0" err="1">
                <a:solidFill>
                  <a:srgbClr val="7CEBFF"/>
                </a:solidFill>
              </a:rPr>
              <a:t>albayrak</a:t>
            </a:r>
            <a:endParaRPr lang="tr-TR"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Otfs modulatıon</a:t>
            </a:r>
            <a:endParaRPr lang="tr-TR" dirty="0"/>
          </a:p>
        </p:txBody>
      </p:sp>
      <p:sp>
        <p:nvSpPr>
          <p:cNvPr id="3" name="İçerik Yer Tutucusu 2"/>
          <p:cNvSpPr>
            <a:spLocks noGrp="1"/>
          </p:cNvSpPr>
          <p:nvPr>
            <p:ph idx="1"/>
          </p:nvPr>
        </p:nvSpPr>
        <p:spPr/>
        <p:txBody>
          <a:bodyPr>
            <a:normAutofit fontScale="25000" lnSpcReduction="2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pPr marL="2571400" lvl="8" indent="0">
              <a:buNone/>
            </a:pPr>
            <a:r>
              <a:rPr lang="tr-TR" sz="5800" dirty="0"/>
              <a:t>                                                                          ISFFT:</a:t>
            </a:r>
            <a:r>
              <a:rPr lang="tr-TR" sz="3900" dirty="0"/>
              <a:t>										</a:t>
            </a:r>
          </a:p>
          <a:p>
            <a:endParaRPr lang="tr-TR" sz="4500" dirty="0"/>
          </a:p>
          <a:p>
            <a:endParaRPr lang="tr-TR" sz="4500" dirty="0"/>
          </a:p>
          <a:p>
            <a:pPr marL="2571400" lvl="8" indent="0">
              <a:buNone/>
            </a:pPr>
            <a:r>
              <a:rPr lang="tr-TR" sz="5800" dirty="0"/>
              <a:t>                                 HEISENBERG TRANSFORM=</a:t>
            </a:r>
            <a:br>
              <a:rPr lang="tr-TR" dirty="0"/>
            </a:br>
            <a:br>
              <a:rPr lang="tr-TR" dirty="0"/>
            </a:br>
            <a:br>
              <a:rPr lang="tr-TR" dirty="0"/>
            </a:br>
            <a:br>
              <a:rPr lang="tr-TR" dirty="0"/>
            </a:br>
            <a:br>
              <a:rPr lang="tr-TR" dirty="0"/>
            </a:br>
            <a:br>
              <a:rPr lang="tr-TR" dirty="0"/>
            </a:br>
            <a:br>
              <a:rPr lang="tr-TR" dirty="0"/>
            </a:br>
            <a:br>
              <a:rPr lang="tr-TR" dirty="0"/>
            </a:br>
            <a:br>
              <a:rPr lang="tr-TR" dirty="0"/>
            </a:br>
            <a:endParaRPr lang="tr-TR" dirty="0"/>
          </a:p>
        </p:txBody>
      </p:sp>
      <p:pic>
        <p:nvPicPr>
          <p:cNvPr id="5" name="Resim 4"/>
          <p:cNvPicPr>
            <a:picLocks noChangeAspect="1"/>
          </p:cNvPicPr>
          <p:nvPr/>
        </p:nvPicPr>
        <p:blipFill>
          <a:blip r:embed="rId2"/>
          <a:stretch>
            <a:fillRect/>
          </a:stretch>
        </p:blipFill>
        <p:spPr>
          <a:xfrm>
            <a:off x="7667457" y="4019647"/>
            <a:ext cx="3943350" cy="638175"/>
          </a:xfrm>
          <a:prstGeom prst="rect">
            <a:avLst/>
          </a:prstGeom>
        </p:spPr>
      </p:pic>
      <p:pic>
        <p:nvPicPr>
          <p:cNvPr id="6" name="Resim 5"/>
          <p:cNvPicPr>
            <a:picLocks noChangeAspect="1"/>
          </p:cNvPicPr>
          <p:nvPr/>
        </p:nvPicPr>
        <p:blipFill>
          <a:blip r:embed="rId3"/>
          <a:stretch>
            <a:fillRect/>
          </a:stretch>
        </p:blipFill>
        <p:spPr>
          <a:xfrm>
            <a:off x="581192" y="2180495"/>
            <a:ext cx="5732522" cy="2717783"/>
          </a:xfrm>
          <a:prstGeom prst="rect">
            <a:avLst/>
          </a:prstGeom>
        </p:spPr>
      </p:pic>
      <p:pic>
        <p:nvPicPr>
          <p:cNvPr id="7" name="Resim 6"/>
          <p:cNvPicPr>
            <a:picLocks noChangeAspect="1"/>
          </p:cNvPicPr>
          <p:nvPr/>
        </p:nvPicPr>
        <p:blipFill>
          <a:blip r:embed="rId4"/>
          <a:stretch>
            <a:fillRect/>
          </a:stretch>
        </p:blipFill>
        <p:spPr>
          <a:xfrm>
            <a:off x="7321700" y="4783952"/>
            <a:ext cx="4289107" cy="803774"/>
          </a:xfrm>
          <a:prstGeom prst="rect">
            <a:avLst/>
          </a:prstGeom>
        </p:spPr>
      </p:pic>
    </p:spTree>
    <p:extLst>
      <p:ext uri="{BB962C8B-B14F-4D97-AF65-F5344CB8AC3E}">
        <p14:creationId xmlns:p14="http://schemas.microsoft.com/office/powerpoint/2010/main" val="331224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Otfs</a:t>
            </a:r>
            <a:r>
              <a:rPr lang="tr-TR" dirty="0"/>
              <a:t> </a:t>
            </a:r>
            <a:r>
              <a:rPr lang="tr-TR" dirty="0" err="1"/>
              <a:t>modulatıon</a:t>
            </a:r>
            <a:endParaRPr lang="tr-TR" dirty="0"/>
          </a:p>
        </p:txBody>
      </p:sp>
      <p:sp>
        <p:nvSpPr>
          <p:cNvPr id="3" name="İçerik Yer Tutucusu 2"/>
          <p:cNvSpPr>
            <a:spLocks noGrp="1"/>
          </p:cNvSpPr>
          <p:nvPr>
            <p:ph idx="1"/>
          </p:nvPr>
        </p:nvSpPr>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r>
              <a:rPr lang="tr-TR" dirty="0"/>
              <a:t>T</a:t>
            </a:r>
            <a:r>
              <a:rPr lang="en-US" dirty="0"/>
              <a:t>he first and third reflectors do not introduce Doppler shifts since they are stationary. Also, the Doppler shift induced by the second and the fourth reflector have opposite polarity as these mobile reflectors are travelling in opposite directions</a:t>
            </a:r>
            <a:endParaRPr lang="tr-TR" dirty="0"/>
          </a:p>
        </p:txBody>
      </p:sp>
      <p:pic>
        <p:nvPicPr>
          <p:cNvPr id="4" name="İçerik Yer Tutucusu 3"/>
          <p:cNvPicPr>
            <a:picLocks noChangeAspect="1"/>
          </p:cNvPicPr>
          <p:nvPr/>
        </p:nvPicPr>
        <p:blipFill>
          <a:blip r:embed="rId2"/>
          <a:stretch>
            <a:fillRect/>
          </a:stretch>
        </p:blipFill>
        <p:spPr>
          <a:xfrm>
            <a:off x="182880" y="1875294"/>
            <a:ext cx="5991497" cy="2862169"/>
          </a:xfrm>
          <a:prstGeom prst="rect">
            <a:avLst/>
          </a:prstGeom>
        </p:spPr>
      </p:pic>
      <p:pic>
        <p:nvPicPr>
          <p:cNvPr id="5" name="Resim 4"/>
          <p:cNvPicPr>
            <a:picLocks noChangeAspect="1"/>
          </p:cNvPicPr>
          <p:nvPr/>
        </p:nvPicPr>
        <p:blipFill>
          <a:blip r:embed="rId3"/>
          <a:stretch>
            <a:fillRect/>
          </a:stretch>
        </p:blipFill>
        <p:spPr>
          <a:xfrm>
            <a:off x="6091651" y="1944221"/>
            <a:ext cx="5917468" cy="2952580"/>
          </a:xfrm>
          <a:prstGeom prst="rect">
            <a:avLst/>
          </a:prstGeom>
        </p:spPr>
      </p:pic>
    </p:spTree>
    <p:extLst>
      <p:ext uri="{BB962C8B-B14F-4D97-AF65-F5344CB8AC3E}">
        <p14:creationId xmlns:p14="http://schemas.microsoft.com/office/powerpoint/2010/main" val="358833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58" name="Rectangle 57">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0" name="Rectangle 59">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2" name="Rectangle 61">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64" name="Rectangle 63">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a:extLst>
              <a:ext uri="{FF2B5EF4-FFF2-40B4-BE49-F238E27FC236}">
                <a16:creationId xmlns:a16="http://schemas.microsoft.com/office/drawing/2014/main" id="{5282E307-C8B3-91EC-3306-DC65A9EEA132}"/>
              </a:ext>
            </a:extLst>
          </p:cNvPr>
          <p:cNvPicPr>
            <a:picLocks noGrp="1" noChangeAspect="1"/>
          </p:cNvPicPr>
          <p:nvPr>
            <p:ph idx="1"/>
          </p:nvPr>
        </p:nvPicPr>
        <p:blipFill rotWithShape="1">
          <a:blip r:embed="rId2"/>
          <a:srcRect t="1946" r="-3" b="-3"/>
          <a:stretch/>
        </p:blipFill>
        <p:spPr>
          <a:xfrm>
            <a:off x="446534" y="723899"/>
            <a:ext cx="7498616" cy="5676901"/>
          </a:xfrm>
          <a:prstGeom prst="rect">
            <a:avLst/>
          </a:prstGeom>
        </p:spPr>
      </p:pic>
      <p:sp>
        <p:nvSpPr>
          <p:cNvPr id="66" name="Rectangle 65">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nvGrpSpPr>
          <p:cNvPr id="68" name="Group 67">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9" name="Rectangle 68">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0" name="Rectangle 69">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Tree>
    <p:extLst>
      <p:ext uri="{BB962C8B-B14F-4D97-AF65-F5344CB8AC3E}">
        <p14:creationId xmlns:p14="http://schemas.microsoft.com/office/powerpoint/2010/main" val="39111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22">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6">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92228EAF-5B2A-179A-3C11-8A888BA4BD0D}"/>
              </a:ext>
            </a:extLst>
          </p:cNvPr>
          <p:cNvPicPr>
            <a:picLocks noChangeAspect="1"/>
          </p:cNvPicPr>
          <p:nvPr/>
        </p:nvPicPr>
        <p:blipFill>
          <a:blip r:embed="rId2"/>
          <a:stretch>
            <a:fillRect/>
          </a:stretch>
        </p:blipFill>
        <p:spPr>
          <a:xfrm>
            <a:off x="2578873" y="599724"/>
            <a:ext cx="7027460" cy="5200321"/>
          </a:xfrm>
          <a:prstGeom prst="rect">
            <a:avLst/>
          </a:prstGeom>
        </p:spPr>
      </p:pic>
      <p:sp>
        <p:nvSpPr>
          <p:cNvPr id="42" name="Rectangle 30">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259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CC532DF0-BD32-B0B6-BB4E-8E0B101E992E}"/>
              </a:ext>
            </a:extLst>
          </p:cNvPr>
          <p:cNvPicPr>
            <a:picLocks noChangeAspect="1"/>
          </p:cNvPicPr>
          <p:nvPr/>
        </p:nvPicPr>
        <p:blipFill>
          <a:blip r:embed="rId2"/>
          <a:stretch>
            <a:fillRect/>
          </a:stretch>
        </p:blipFill>
        <p:spPr>
          <a:xfrm>
            <a:off x="3148196" y="599724"/>
            <a:ext cx="5888814" cy="5200321"/>
          </a:xfrm>
          <a:prstGeom prst="rect">
            <a:avLst/>
          </a:prstGeom>
        </p:spPr>
      </p:pic>
      <p:sp>
        <p:nvSpPr>
          <p:cNvPr id="33" name="Rectangle 32">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683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2" name="Rectangle 20">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6302AF9-735C-EF34-6885-5E027E382174}"/>
              </a:ext>
            </a:extLst>
          </p:cNvPr>
          <p:cNvPicPr>
            <a:picLocks noChangeAspect="1"/>
          </p:cNvPicPr>
          <p:nvPr/>
        </p:nvPicPr>
        <p:blipFill>
          <a:blip r:embed="rId2"/>
          <a:stretch>
            <a:fillRect/>
          </a:stretch>
        </p:blipFill>
        <p:spPr>
          <a:xfrm>
            <a:off x="2158374" y="599724"/>
            <a:ext cx="7868459" cy="5200321"/>
          </a:xfrm>
          <a:prstGeom prst="rect">
            <a:avLst/>
          </a:prstGeom>
        </p:spPr>
      </p:pic>
      <p:sp>
        <p:nvSpPr>
          <p:cNvPr id="29" name="Rectangle 28">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210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79D601EB-5CC1-EE47-6A5C-DC36D2806A5D}"/>
              </a:ext>
            </a:extLst>
          </p:cNvPr>
          <p:cNvPicPr>
            <a:picLocks noChangeAspect="1"/>
          </p:cNvPicPr>
          <p:nvPr/>
        </p:nvPicPr>
        <p:blipFill>
          <a:blip r:embed="rId2"/>
          <a:stretch>
            <a:fillRect/>
          </a:stretch>
        </p:blipFill>
        <p:spPr>
          <a:xfrm>
            <a:off x="3162845" y="599724"/>
            <a:ext cx="5859516" cy="5200321"/>
          </a:xfrm>
          <a:prstGeom prst="rect">
            <a:avLst/>
          </a:prstGeom>
        </p:spPr>
      </p:pic>
      <p:sp>
        <p:nvSpPr>
          <p:cNvPr id="62" name="Rectangle 61">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275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D2803BEB-3F9A-7B9F-8FD6-AB7B0E4F3A08}"/>
              </a:ext>
            </a:extLst>
          </p:cNvPr>
          <p:cNvPicPr>
            <a:picLocks noChangeAspect="1"/>
          </p:cNvPicPr>
          <p:nvPr/>
        </p:nvPicPr>
        <p:blipFill>
          <a:blip r:embed="rId2"/>
          <a:stretch>
            <a:fillRect/>
          </a:stretch>
        </p:blipFill>
        <p:spPr>
          <a:xfrm>
            <a:off x="2152966" y="599724"/>
            <a:ext cx="7879274" cy="5200321"/>
          </a:xfrm>
          <a:prstGeom prst="rect">
            <a:avLst/>
          </a:prstGeom>
        </p:spPr>
      </p:pic>
      <p:sp>
        <p:nvSpPr>
          <p:cNvPr id="33" name="Rectangle 32">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8545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77F34F-3E79-7E66-3344-DBC85B30074C}"/>
              </a:ext>
            </a:extLst>
          </p:cNvPr>
          <p:cNvPicPr>
            <a:picLocks noChangeAspect="1"/>
          </p:cNvPicPr>
          <p:nvPr/>
        </p:nvPicPr>
        <p:blipFill>
          <a:blip r:embed="rId2"/>
          <a:stretch>
            <a:fillRect/>
          </a:stretch>
        </p:blipFill>
        <p:spPr>
          <a:xfrm>
            <a:off x="589617" y="599724"/>
            <a:ext cx="11005972" cy="5200321"/>
          </a:xfrm>
          <a:prstGeom prst="rect">
            <a:avLst/>
          </a:prstGeom>
        </p:spPr>
      </p:pic>
      <p:sp>
        <p:nvSpPr>
          <p:cNvPr id="35" name="Rectangle 3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977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59A59F4-2FB0-FC21-1E66-009F0D5AA59D}"/>
              </a:ext>
            </a:extLst>
          </p:cNvPr>
          <p:cNvPicPr>
            <a:picLocks noChangeAspect="1"/>
          </p:cNvPicPr>
          <p:nvPr/>
        </p:nvPicPr>
        <p:blipFill>
          <a:blip r:embed="rId2"/>
          <a:stretch>
            <a:fillRect/>
          </a:stretch>
        </p:blipFill>
        <p:spPr>
          <a:xfrm>
            <a:off x="2337859" y="599724"/>
            <a:ext cx="7509489" cy="5200321"/>
          </a:xfrm>
          <a:prstGeom prst="rect">
            <a:avLst/>
          </a:prstGeom>
        </p:spPr>
      </p:pic>
      <p:sp>
        <p:nvSpPr>
          <p:cNvPr id="31" name="Rectangle 30">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364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ıs </a:t>
            </a:r>
            <a:r>
              <a:rPr lang="tr-TR" dirty="0" err="1"/>
              <a:t>otfs</a:t>
            </a:r>
            <a:r>
              <a:rPr lang="tr-TR" dirty="0"/>
              <a:t>?</a:t>
            </a:r>
          </a:p>
        </p:txBody>
      </p:sp>
      <p:sp>
        <p:nvSpPr>
          <p:cNvPr id="3" name="İçerik Yer Tutucusu 2"/>
          <p:cNvSpPr>
            <a:spLocks noGrp="1"/>
          </p:cNvSpPr>
          <p:nvPr>
            <p:ph idx="1"/>
          </p:nvPr>
        </p:nvSpPr>
        <p:spPr/>
        <p:txBody>
          <a:bodyPr/>
          <a:lstStyle/>
          <a:p>
            <a:r>
              <a:rPr lang="en-US" dirty="0"/>
              <a:t>OTFS is an innovative two-dimensional modulation technique used in wireless communication. Unlike traditional modulation techniques, OTFS operates signals in the delay-Doppler domain instead of the time and frequency domains.</a:t>
            </a:r>
            <a:endParaRPr lang="tr-TR" dirty="0"/>
          </a:p>
          <a:p>
            <a:endParaRPr lang="tr-TR" dirty="0"/>
          </a:p>
          <a:p>
            <a:endParaRPr lang="tr-TR" dirty="0"/>
          </a:p>
          <a:p>
            <a:endParaRPr lang="tr-TR" dirty="0"/>
          </a:p>
          <a:p>
            <a:endParaRPr lang="tr-TR" dirty="0"/>
          </a:p>
        </p:txBody>
      </p:sp>
      <p:pic>
        <p:nvPicPr>
          <p:cNvPr id="4" name="Resim 3"/>
          <p:cNvPicPr>
            <a:picLocks noChangeAspect="1"/>
          </p:cNvPicPr>
          <p:nvPr/>
        </p:nvPicPr>
        <p:blipFill>
          <a:blip r:embed="rId2"/>
          <a:stretch>
            <a:fillRect/>
          </a:stretch>
        </p:blipFill>
        <p:spPr>
          <a:xfrm>
            <a:off x="4574721" y="3587930"/>
            <a:ext cx="3040555" cy="2874101"/>
          </a:xfrm>
          <a:prstGeom prst="rect">
            <a:avLst/>
          </a:prstGeom>
        </p:spPr>
      </p:pic>
    </p:spTree>
    <p:extLst>
      <p:ext uri="{BB962C8B-B14F-4D97-AF65-F5344CB8AC3E}">
        <p14:creationId xmlns:p14="http://schemas.microsoft.com/office/powerpoint/2010/main" val="86056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52A15C-478D-367E-58DA-4A9AFCF0499C}"/>
              </a:ext>
            </a:extLst>
          </p:cNvPr>
          <p:cNvPicPr>
            <a:picLocks noGrp="1" noChangeAspect="1"/>
          </p:cNvPicPr>
          <p:nvPr>
            <p:ph idx="1"/>
          </p:nvPr>
        </p:nvPicPr>
        <p:blipFill rotWithShape="1">
          <a:blip r:embed="rId2"/>
          <a:srcRect t="1471" r="2" b="2"/>
          <a:stretch/>
        </p:blipFill>
        <p:spPr>
          <a:xfrm>
            <a:off x="446534" y="723899"/>
            <a:ext cx="7498616" cy="5676901"/>
          </a:xfrm>
          <a:prstGeom prst="rect">
            <a:avLst/>
          </a:prstGeom>
        </p:spPr>
      </p:pic>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732142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6" name="Rectangle 65">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a:extLst>
              <a:ext uri="{FF2B5EF4-FFF2-40B4-BE49-F238E27FC236}">
                <a16:creationId xmlns:a16="http://schemas.microsoft.com/office/drawing/2014/main" id="{79B636E7-81F0-6725-F730-C823BA8F081A}"/>
              </a:ext>
            </a:extLst>
          </p:cNvPr>
          <p:cNvPicPr>
            <a:picLocks noGrp="1" noChangeAspect="1"/>
          </p:cNvPicPr>
          <p:nvPr>
            <p:ph idx="1"/>
          </p:nvPr>
        </p:nvPicPr>
        <p:blipFill>
          <a:blip r:embed="rId2"/>
          <a:stretch>
            <a:fillRect/>
          </a:stretch>
        </p:blipFill>
        <p:spPr>
          <a:xfrm>
            <a:off x="959307" y="1780955"/>
            <a:ext cx="8477026" cy="3602736"/>
          </a:xfrm>
          <a:prstGeom prst="rect">
            <a:avLst/>
          </a:prstGeom>
        </p:spPr>
      </p:pic>
    </p:spTree>
    <p:extLst>
      <p:ext uri="{BB962C8B-B14F-4D97-AF65-F5344CB8AC3E}">
        <p14:creationId xmlns:p14="http://schemas.microsoft.com/office/powerpoint/2010/main" val="1370376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E7EB71E-75A3-E11F-ABA2-D4C09CB05579}"/>
              </a:ext>
            </a:extLst>
          </p:cNvPr>
          <p:cNvPicPr>
            <a:picLocks noGrp="1" noChangeAspect="1"/>
          </p:cNvPicPr>
          <p:nvPr>
            <p:ph idx="1"/>
          </p:nvPr>
        </p:nvPicPr>
        <p:blipFill>
          <a:blip r:embed="rId2"/>
          <a:stretch>
            <a:fillRect/>
          </a:stretch>
        </p:blipFill>
        <p:spPr>
          <a:xfrm>
            <a:off x="635457" y="2790605"/>
            <a:ext cx="7874834" cy="3602736"/>
          </a:xfrm>
          <a:prstGeom prst="rect">
            <a:avLst/>
          </a:prstGeom>
        </p:spPr>
      </p:pic>
    </p:spTree>
    <p:extLst>
      <p:ext uri="{BB962C8B-B14F-4D97-AF65-F5344CB8AC3E}">
        <p14:creationId xmlns:p14="http://schemas.microsoft.com/office/powerpoint/2010/main" val="2813062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Summary</a:t>
            </a:r>
            <a:r>
              <a:rPr lang="tr-TR" dirty="0"/>
              <a:t> of </a:t>
            </a:r>
            <a:r>
              <a:rPr lang="tr-TR" dirty="0" err="1"/>
              <a:t>Fındıngs</a:t>
            </a:r>
            <a:r>
              <a:rPr lang="tr-TR" dirty="0"/>
              <a:t> </a:t>
            </a:r>
            <a:r>
              <a:rPr lang="tr-TR" dirty="0" err="1"/>
              <a:t>and</a:t>
            </a:r>
            <a:r>
              <a:rPr lang="tr-TR" dirty="0"/>
              <a:t> </a:t>
            </a:r>
            <a:r>
              <a:rPr lang="tr-TR" dirty="0" err="1"/>
              <a:t>Performance</a:t>
            </a:r>
            <a:r>
              <a:rPr lang="tr-TR" dirty="0"/>
              <a:t> </a:t>
            </a:r>
            <a:r>
              <a:rPr lang="tr-TR" dirty="0" err="1"/>
              <a:t>Gaıns</a:t>
            </a:r>
            <a:endParaRPr lang="tr-TR" dirty="0"/>
          </a:p>
        </p:txBody>
      </p:sp>
      <p:sp>
        <p:nvSpPr>
          <p:cNvPr id="3" name="İçerik Yer Tutucusu 2"/>
          <p:cNvSpPr>
            <a:spLocks noGrp="1"/>
          </p:cNvSpPr>
          <p:nvPr>
            <p:ph idx="1"/>
          </p:nvPr>
        </p:nvSpPr>
        <p:spPr/>
        <p:txBody>
          <a:bodyPr/>
          <a:lstStyle/>
          <a:p>
            <a:r>
              <a:rPr lang="en-US" dirty="0"/>
              <a:t>The research conducted has demonstrated the effectiveness of OTFS in communication systems. Particularly, the superior performance of OTFS in communication with high-speed moving objects has been identified. The results obtained indicate that OTFS can play a significant role in real-world applications. </a:t>
            </a:r>
            <a:endParaRPr lang="tr-TR" dirty="0"/>
          </a:p>
          <a:p>
            <a:r>
              <a:rPr lang="en-US" dirty="0"/>
              <a:t>Especially in environments with high Doppler effects and in short packet transmissions, the performance of OTFS is much better than its competitors. These findings indicate that OTFS can be a preferred option in practical applications.</a:t>
            </a:r>
            <a:endParaRPr lang="tr-TR" dirty="0"/>
          </a:p>
        </p:txBody>
      </p:sp>
    </p:spTree>
    <p:extLst>
      <p:ext uri="{BB962C8B-B14F-4D97-AF65-F5344CB8AC3E}">
        <p14:creationId xmlns:p14="http://schemas.microsoft.com/office/powerpoint/2010/main" val="132675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Future</a:t>
            </a:r>
            <a:r>
              <a:rPr lang="tr-TR" dirty="0"/>
              <a:t> </a:t>
            </a:r>
            <a:r>
              <a:rPr lang="tr-TR" dirty="0" err="1"/>
              <a:t>Research</a:t>
            </a:r>
            <a:r>
              <a:rPr lang="tr-TR" dirty="0"/>
              <a:t> </a:t>
            </a:r>
            <a:r>
              <a:rPr lang="tr-TR" dirty="0" err="1"/>
              <a:t>Areas</a:t>
            </a:r>
            <a:endParaRPr lang="tr-TR" dirty="0"/>
          </a:p>
        </p:txBody>
      </p:sp>
      <p:sp>
        <p:nvSpPr>
          <p:cNvPr id="3" name="İçerik Yer Tutucusu 2"/>
          <p:cNvSpPr>
            <a:spLocks noGrp="1"/>
          </p:cNvSpPr>
          <p:nvPr>
            <p:ph idx="1"/>
          </p:nvPr>
        </p:nvSpPr>
        <p:spPr/>
        <p:txBody>
          <a:bodyPr/>
          <a:lstStyle/>
          <a:p>
            <a:r>
              <a:rPr lang="en-US" dirty="0"/>
              <a:t>Future studies should aim to expand the application range of OTFS and further enhance its performance. In particular, in-depth investigations should be conducted on the performance of OTFS in multi-user environments, and research on the integration of OTFS in new-generation wireless communication standards should be explored. Additionally, the effects of OTFS on other important performance metrics such as security, energy efficiency, and spectral efficiency should also be examined.</a:t>
            </a:r>
            <a:endParaRPr lang="tr-TR" dirty="0"/>
          </a:p>
        </p:txBody>
      </p:sp>
    </p:spTree>
    <p:extLst>
      <p:ext uri="{BB962C8B-B14F-4D97-AF65-F5344CB8AC3E}">
        <p14:creationId xmlns:p14="http://schemas.microsoft.com/office/powerpoint/2010/main" val="21919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ikdörtgen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pic>
        <p:nvPicPr>
          <p:cNvPr id="5" name="Resim 4" descr="Dijital Sayılar">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Dikdörtgen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dirty="0"/>
          </a:p>
        </p:txBody>
      </p:sp>
      <p:sp>
        <p:nvSpPr>
          <p:cNvPr id="2" name="Başlık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tr-TR">
                <a:solidFill>
                  <a:srgbClr val="FFFFFF"/>
                </a:solidFill>
              </a:rPr>
              <a:t>Teşekkürler</a:t>
            </a:r>
            <a:endParaRPr lang="tr-TR" dirty="0">
              <a:solidFill>
                <a:srgbClr val="FFFFFF"/>
              </a:solidFill>
            </a:endParaRPr>
          </a:p>
        </p:txBody>
      </p:sp>
      <p:sp>
        <p:nvSpPr>
          <p:cNvPr id="3" name="Alt Başlık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r>
              <a:rPr lang="tr-TR" dirty="0">
                <a:solidFill>
                  <a:srgbClr val="7CEBFF"/>
                </a:solidFill>
              </a:rPr>
              <a:t>MERT CEYLAN 		</a:t>
            </a:r>
          </a:p>
          <a:p>
            <a:r>
              <a:rPr lang="tr-TR" dirty="0">
                <a:solidFill>
                  <a:srgbClr val="7CEBFF"/>
                </a:solidFill>
              </a:rPr>
              <a:t>ALİRIZA BİLİR 		</a:t>
            </a:r>
          </a:p>
          <a:p>
            <a:r>
              <a:rPr lang="tr-TR" dirty="0">
                <a:solidFill>
                  <a:srgbClr val="7CEBFF"/>
                </a:solidFill>
              </a:rPr>
              <a:t>YİĞİTHAN ÖZAY 		</a:t>
            </a:r>
          </a:p>
          <a:p>
            <a:r>
              <a:rPr lang="tr-TR" dirty="0">
                <a:solidFill>
                  <a:srgbClr val="7CEBFF"/>
                </a:solidFill>
              </a:rPr>
              <a:t>Mustafa güler		</a:t>
            </a:r>
          </a:p>
          <a:p>
            <a:r>
              <a:rPr lang="tr-TR" dirty="0" err="1">
                <a:solidFill>
                  <a:srgbClr val="7CEBFF"/>
                </a:solidFill>
              </a:rPr>
              <a:t>ömer</a:t>
            </a:r>
            <a:r>
              <a:rPr lang="tr-TR" dirty="0">
                <a:solidFill>
                  <a:srgbClr val="7CEBFF"/>
                </a:solidFill>
              </a:rPr>
              <a:t> </a:t>
            </a:r>
            <a:r>
              <a:rPr lang="tr-TR" dirty="0" err="1">
                <a:solidFill>
                  <a:srgbClr val="7CEBFF"/>
                </a:solidFill>
              </a:rPr>
              <a:t>albayrak</a:t>
            </a:r>
            <a:endParaRPr lang="tr-TR" dirty="0">
              <a:solidFill>
                <a:srgbClr val="7CEBFF"/>
              </a:solidFill>
            </a:endParaRPr>
          </a:p>
          <a:p>
            <a:pPr rtl="0"/>
            <a:endParaRPr lang="tr-TR" dirty="0">
              <a:solidFill>
                <a:schemeClr val="bg2"/>
              </a:solidFill>
            </a:endParaRPr>
          </a:p>
          <a:p>
            <a:pPr rtl="0"/>
            <a:endParaRPr lang="tr-TR" dirty="0">
              <a:solidFill>
                <a:schemeClr val="bg2"/>
              </a:solidFill>
            </a:endParaRPr>
          </a:p>
        </p:txBody>
      </p:sp>
      <p:grpSp>
        <p:nvGrpSpPr>
          <p:cNvPr id="14" name="Gr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Dikdörtgen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Dikdörtgen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7" name="Dikdörtgen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1B5AEF0-3A37-26E3-D586-02F10D43D0EE}"/>
              </a:ext>
            </a:extLst>
          </p:cNvPr>
          <p:cNvSpPr>
            <a:spLocks noGrp="1"/>
          </p:cNvSpPr>
          <p:nvPr>
            <p:ph type="title"/>
          </p:nvPr>
        </p:nvSpPr>
        <p:spPr>
          <a:xfrm>
            <a:off x="601255" y="702156"/>
            <a:ext cx="3409783" cy="1013800"/>
          </a:xfrm>
        </p:spPr>
        <p:txBody>
          <a:bodyPr>
            <a:normAutofit/>
          </a:bodyPr>
          <a:lstStyle/>
          <a:p>
            <a:r>
              <a:rPr lang="tr-TR" dirty="0" err="1"/>
              <a:t>What</a:t>
            </a:r>
            <a:r>
              <a:rPr lang="tr-TR" dirty="0"/>
              <a:t> IS OTFS?</a:t>
            </a:r>
          </a:p>
        </p:txBody>
      </p:sp>
      <p:sp>
        <p:nvSpPr>
          <p:cNvPr id="3" name="İçerik Yer Tutucusu 2">
            <a:extLst>
              <a:ext uri="{FF2B5EF4-FFF2-40B4-BE49-F238E27FC236}">
                <a16:creationId xmlns:a16="http://schemas.microsoft.com/office/drawing/2014/main" id="{E717305C-48CB-0849-C46A-9FE693C8BFB1}"/>
              </a:ext>
            </a:extLst>
          </p:cNvPr>
          <p:cNvSpPr>
            <a:spLocks noGrp="1"/>
          </p:cNvSpPr>
          <p:nvPr>
            <p:ph idx="1"/>
          </p:nvPr>
        </p:nvSpPr>
        <p:spPr>
          <a:xfrm>
            <a:off x="601255" y="1964168"/>
            <a:ext cx="3409782" cy="4036582"/>
          </a:xfrm>
        </p:spPr>
        <p:txBody>
          <a:bodyPr>
            <a:normAutofit/>
          </a:bodyPr>
          <a:lstStyle/>
          <a:p>
            <a:pPr marL="0" indent="0">
              <a:lnSpc>
                <a:spcPct val="90000"/>
              </a:lnSpc>
              <a:buNone/>
            </a:pPr>
            <a:r>
              <a:rPr lang="en-US">
                <a:solidFill>
                  <a:schemeClr val="bg1"/>
                </a:solidFill>
              </a:rPr>
              <a:t>OTFS, or Orthogonal Time Frequency Space, is a modulation technique designed for wireless communication systems, particularly those operating in highly dynamic environments, such as high-speed vehicular and high-mobility scenarios. It is an advanced modulation scheme that aims to overcome the limitations of traditional modulation techniques like Orthogonal Frequency Division Multiplexing (OFDM) in such challenging conditions.</a:t>
            </a:r>
            <a:endParaRPr lang="tr-TR">
              <a:solidFill>
                <a:schemeClr val="bg1"/>
              </a:solidFill>
            </a:endParaRPr>
          </a:p>
        </p:txBody>
      </p:sp>
      <p:pic>
        <p:nvPicPr>
          <p:cNvPr id="5" name="Resim 4" descr="diyagram, ekran görüntüsü, çizgi, tasarım içeren bir resim&#10;&#10;Açıklama otomatik olarak oluşturuldu">
            <a:extLst>
              <a:ext uri="{FF2B5EF4-FFF2-40B4-BE49-F238E27FC236}">
                <a16:creationId xmlns:a16="http://schemas.microsoft.com/office/drawing/2014/main" id="{629B4755-135F-2CC7-7038-9596C0312674}"/>
              </a:ext>
            </a:extLst>
          </p:cNvPr>
          <p:cNvPicPr>
            <a:picLocks noChangeAspect="1"/>
          </p:cNvPicPr>
          <p:nvPr/>
        </p:nvPicPr>
        <p:blipFill>
          <a:blip r:embed="rId2"/>
          <a:stretch>
            <a:fillRect/>
          </a:stretch>
        </p:blipFill>
        <p:spPr>
          <a:xfrm>
            <a:off x="4149854" y="741952"/>
            <a:ext cx="7897091" cy="5006758"/>
          </a:xfrm>
          <a:prstGeom prst="rect">
            <a:avLst/>
          </a:prstGeom>
        </p:spPr>
      </p:pic>
      <p:sp>
        <p:nvSpPr>
          <p:cNvPr id="6" name="Metin kutusu 5">
            <a:extLst>
              <a:ext uri="{FF2B5EF4-FFF2-40B4-BE49-F238E27FC236}">
                <a16:creationId xmlns:a16="http://schemas.microsoft.com/office/drawing/2014/main" id="{F0CC0571-DE10-B77F-A927-FB00BC231C1F}"/>
              </a:ext>
            </a:extLst>
          </p:cNvPr>
          <p:cNvSpPr txBox="1"/>
          <p:nvPr/>
        </p:nvSpPr>
        <p:spPr>
          <a:xfrm>
            <a:off x="5271927" y="5816084"/>
            <a:ext cx="5652943" cy="369332"/>
          </a:xfrm>
          <a:prstGeom prst="rect">
            <a:avLst/>
          </a:prstGeom>
          <a:noFill/>
        </p:spPr>
        <p:txBody>
          <a:bodyPr wrap="square" rtlCol="0">
            <a:spAutoFit/>
          </a:bodyPr>
          <a:lstStyle/>
          <a:p>
            <a:r>
              <a:rPr lang="en-US"/>
              <a:t>Antenna Ports Multiplexed in the Delay-Doppler Domain</a:t>
            </a:r>
            <a:endParaRPr lang="tr-TR" dirty="0"/>
          </a:p>
        </p:txBody>
      </p:sp>
    </p:spTree>
    <p:extLst>
      <p:ext uri="{BB962C8B-B14F-4D97-AF65-F5344CB8AC3E}">
        <p14:creationId xmlns:p14="http://schemas.microsoft.com/office/powerpoint/2010/main" val="349815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581192" y="702156"/>
            <a:ext cx="11029616" cy="1013800"/>
          </a:xfrm>
        </p:spPr>
        <p:txBody>
          <a:bodyPr>
            <a:normAutofit/>
          </a:bodyPr>
          <a:lstStyle/>
          <a:p>
            <a:br>
              <a:rPr lang="en-US" dirty="0"/>
            </a:br>
            <a:r>
              <a:rPr lang="en-US" dirty="0"/>
              <a:t>The Fundamental Features of OTFS Modulation</a:t>
            </a:r>
            <a:endParaRPr lang="tr-TR" dirty="0"/>
          </a:p>
        </p:txBody>
      </p:sp>
      <p:sp>
        <p:nvSpPr>
          <p:cNvPr id="11" name="Rectangle 1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ekran görüntüsü, yazı tipi, tasarım içeren bir resim&#10;&#10;Açıklama otomatik olarak oluşturuldu">
            <a:extLst>
              <a:ext uri="{FF2B5EF4-FFF2-40B4-BE49-F238E27FC236}">
                <a16:creationId xmlns:a16="http://schemas.microsoft.com/office/drawing/2014/main" id="{C613A756-23D0-278C-6C2D-34A4FA660B1B}"/>
              </a:ext>
            </a:extLst>
          </p:cNvPr>
          <p:cNvPicPr>
            <a:picLocks noChangeAspect="1"/>
          </p:cNvPicPr>
          <p:nvPr/>
        </p:nvPicPr>
        <p:blipFill>
          <a:blip r:embed="rId2"/>
          <a:stretch>
            <a:fillRect/>
          </a:stretch>
        </p:blipFill>
        <p:spPr>
          <a:xfrm>
            <a:off x="657225" y="2740330"/>
            <a:ext cx="4962525" cy="2890670"/>
          </a:xfrm>
          <a:prstGeom prst="rect">
            <a:avLst/>
          </a:prstGeom>
        </p:spPr>
      </p:pic>
      <p:sp>
        <p:nvSpPr>
          <p:cNvPr id="3" name="İçerik Yer Tutucusu 2"/>
          <p:cNvSpPr>
            <a:spLocks noGrp="1"/>
          </p:cNvSpPr>
          <p:nvPr>
            <p:ph idx="1"/>
          </p:nvPr>
        </p:nvSpPr>
        <p:spPr>
          <a:xfrm>
            <a:off x="6335805" y="2180496"/>
            <a:ext cx="5275001" cy="4045683"/>
          </a:xfrm>
        </p:spPr>
        <p:txBody>
          <a:bodyPr>
            <a:normAutofit/>
          </a:bodyPr>
          <a:lstStyle/>
          <a:p>
            <a:r>
              <a:rPr lang="en-US" dirty="0"/>
              <a:t>OTFS operates signals in the delay-Doppler domain. This provides much more resilient communication against channel variations. Additionally, OTFS enhances the reliability of the signal by utilizing both time and frequency diversity. For example, if a signal experiences fading at a certain time or frequency, OTFS can recover the signal from other regions of the delay-Doppler domain that are less affected.</a:t>
            </a:r>
            <a:endParaRPr lang="tr-TR" dirty="0"/>
          </a:p>
        </p:txBody>
      </p:sp>
    </p:spTree>
    <p:extLst>
      <p:ext uri="{BB962C8B-B14F-4D97-AF65-F5344CB8AC3E}">
        <p14:creationId xmlns:p14="http://schemas.microsoft.com/office/powerpoint/2010/main" val="20829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581192" y="702156"/>
            <a:ext cx="11029616" cy="1013800"/>
          </a:xfrm>
        </p:spPr>
        <p:txBody>
          <a:bodyPr>
            <a:normAutofit/>
          </a:bodyPr>
          <a:lstStyle/>
          <a:p>
            <a:r>
              <a:rPr lang="tr-TR">
                <a:solidFill>
                  <a:srgbClr val="FFFEFF"/>
                </a:solidFill>
              </a:rPr>
              <a:t>Advantages of OTFS</a:t>
            </a:r>
          </a:p>
        </p:txBody>
      </p:sp>
      <p:graphicFrame>
        <p:nvGraphicFramePr>
          <p:cNvPr id="5" name="İçerik Yer Tutucusu 2">
            <a:extLst>
              <a:ext uri="{FF2B5EF4-FFF2-40B4-BE49-F238E27FC236}">
                <a16:creationId xmlns:a16="http://schemas.microsoft.com/office/drawing/2014/main" id="{9A004E3F-00F5-FF13-C88C-AF5CEE5D1443}"/>
              </a:ext>
            </a:extLst>
          </p:cNvPr>
          <p:cNvGraphicFramePr>
            <a:graphicFrameLocks noGrp="1"/>
          </p:cNvGraphicFramePr>
          <p:nvPr>
            <p:ph idx="1"/>
            <p:extLst>
              <p:ext uri="{D42A27DB-BD31-4B8C-83A1-F6EECF244321}">
                <p14:modId xmlns:p14="http://schemas.microsoft.com/office/powerpoint/2010/main" val="193605255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8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Unvan 1"/>
          <p:cNvSpPr>
            <a:spLocks noGrp="1"/>
          </p:cNvSpPr>
          <p:nvPr>
            <p:ph type="title"/>
          </p:nvPr>
        </p:nvSpPr>
        <p:spPr>
          <a:xfrm>
            <a:off x="601255" y="702156"/>
            <a:ext cx="3409783" cy="1013800"/>
          </a:xfrm>
        </p:spPr>
        <p:txBody>
          <a:bodyPr>
            <a:normAutofit/>
          </a:bodyPr>
          <a:lstStyle/>
          <a:p>
            <a:r>
              <a:rPr lang="en-US" dirty="0"/>
              <a:t>Comparison of OTFS and OFDM</a:t>
            </a:r>
            <a:endParaRPr lang="tr-TR" dirty="0"/>
          </a:p>
        </p:txBody>
      </p:sp>
      <p:sp>
        <p:nvSpPr>
          <p:cNvPr id="3" name="İçerik Yer Tutucusu 2"/>
          <p:cNvSpPr>
            <a:spLocks noGrp="1"/>
          </p:cNvSpPr>
          <p:nvPr>
            <p:ph idx="1"/>
          </p:nvPr>
        </p:nvSpPr>
        <p:spPr>
          <a:xfrm>
            <a:off x="601255" y="1964168"/>
            <a:ext cx="3409782" cy="4036582"/>
          </a:xfrm>
        </p:spPr>
        <p:txBody>
          <a:bodyPr>
            <a:normAutofit/>
          </a:bodyPr>
          <a:lstStyle/>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r>
              <a:rPr lang="en-US" dirty="0">
                <a:solidFill>
                  <a:schemeClr val="bg1"/>
                </a:solidFill>
              </a:rPr>
              <a:t>Channel Diversity</a:t>
            </a:r>
            <a:endParaRPr lang="tr-TR" dirty="0">
              <a:solidFill>
                <a:schemeClr val="bg1"/>
              </a:solidFill>
            </a:endParaRPr>
          </a:p>
          <a:p>
            <a:r>
              <a:rPr lang="en-US" dirty="0">
                <a:solidFill>
                  <a:schemeClr val="bg1"/>
                </a:solidFill>
              </a:rPr>
              <a:t>Channel Independence</a:t>
            </a:r>
            <a:endParaRPr lang="tr-TR" dirty="0">
              <a:solidFill>
                <a:schemeClr val="bg1"/>
              </a:solidFill>
            </a:endParaRPr>
          </a:p>
          <a:p>
            <a:r>
              <a:rPr lang="en-US" dirty="0">
                <a:solidFill>
                  <a:schemeClr val="bg1"/>
                </a:solidFill>
              </a:rPr>
              <a:t>Block Error Rate Performance</a:t>
            </a:r>
            <a:endParaRPr lang="tr-TR" dirty="0">
              <a:solidFill>
                <a:schemeClr val="bg1"/>
              </a:solidFill>
            </a:endParaRPr>
          </a:p>
          <a:p>
            <a:endParaRPr lang="tr-TR"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tr-TR" dirty="0">
              <a:solidFill>
                <a:schemeClr val="bg1"/>
              </a:solidFill>
            </a:endParaRPr>
          </a:p>
        </p:txBody>
      </p:sp>
      <p:pic>
        <p:nvPicPr>
          <p:cNvPr id="5" name="Resim 4"/>
          <p:cNvPicPr>
            <a:picLocks noChangeAspect="1"/>
          </p:cNvPicPr>
          <p:nvPr/>
        </p:nvPicPr>
        <p:blipFill>
          <a:blip r:embed="rId2"/>
          <a:stretch>
            <a:fillRect/>
          </a:stretch>
        </p:blipFill>
        <p:spPr>
          <a:xfrm>
            <a:off x="5052234" y="1111641"/>
            <a:ext cx="5968394" cy="4655348"/>
          </a:xfrm>
          <a:prstGeom prst="rect">
            <a:avLst/>
          </a:prstGeom>
        </p:spPr>
      </p:pic>
    </p:spTree>
    <p:extLst>
      <p:ext uri="{BB962C8B-B14F-4D97-AF65-F5344CB8AC3E}">
        <p14:creationId xmlns:p14="http://schemas.microsoft.com/office/powerpoint/2010/main" val="195710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746228" y="1037967"/>
            <a:ext cx="3054091" cy="4709131"/>
          </a:xfrm>
        </p:spPr>
        <p:txBody>
          <a:bodyPr anchor="ctr">
            <a:normAutofit/>
          </a:bodyPr>
          <a:lstStyle/>
          <a:p>
            <a:r>
              <a:rPr lang="en-US">
                <a:solidFill>
                  <a:schemeClr val="accent1"/>
                </a:solidFill>
              </a:rPr>
              <a:t>Contributions of OTFS to System Operation</a:t>
            </a:r>
            <a:endParaRPr lang="tr-TR">
              <a:solidFill>
                <a:schemeClr val="accent1"/>
              </a:solidFill>
            </a:endParaRP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İçerik Yer Tutucusu 2">
            <a:extLst>
              <a:ext uri="{FF2B5EF4-FFF2-40B4-BE49-F238E27FC236}">
                <a16:creationId xmlns:a16="http://schemas.microsoft.com/office/drawing/2014/main" id="{F6496761-EC3C-361B-2600-2CC77029FD7F}"/>
              </a:ext>
            </a:extLst>
          </p:cNvPr>
          <p:cNvGraphicFramePr>
            <a:graphicFrameLocks noGrp="1"/>
          </p:cNvGraphicFramePr>
          <p:nvPr>
            <p:ph idx="1"/>
            <p:extLst>
              <p:ext uri="{D42A27DB-BD31-4B8C-83A1-F6EECF244321}">
                <p14:modId xmlns:p14="http://schemas.microsoft.com/office/powerpoint/2010/main" val="162033049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827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p:cNvPicPr>
            <a:picLocks noChangeAspect="1"/>
          </p:cNvPicPr>
          <p:nvPr/>
        </p:nvPicPr>
        <p:blipFill rotWithShape="1">
          <a:blip r:embed="rId2"/>
          <a:srcRect r="22425" b="909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Unvan 1"/>
          <p:cNvSpPr>
            <a:spLocks noGrp="1"/>
          </p:cNvSpPr>
          <p:nvPr>
            <p:ph type="title"/>
          </p:nvPr>
        </p:nvSpPr>
        <p:spPr>
          <a:xfrm>
            <a:off x="584200" y="1006956"/>
            <a:ext cx="3412067" cy="1372177"/>
          </a:xfrm>
        </p:spPr>
        <p:txBody>
          <a:bodyPr anchor="ctr">
            <a:normAutofit/>
          </a:bodyPr>
          <a:lstStyle/>
          <a:p>
            <a:r>
              <a:rPr lang="tr-TR" dirty="0" err="1"/>
              <a:t>Applıcatıons</a:t>
            </a:r>
            <a:r>
              <a:rPr lang="tr-TR" dirty="0"/>
              <a:t> of OTFS</a:t>
            </a:r>
          </a:p>
        </p:txBody>
      </p:sp>
      <p:sp>
        <p:nvSpPr>
          <p:cNvPr id="3" name="İçerik Yer Tutucusu 2"/>
          <p:cNvSpPr>
            <a:spLocks noGrp="1"/>
          </p:cNvSpPr>
          <p:nvPr>
            <p:ph idx="1"/>
          </p:nvPr>
        </p:nvSpPr>
        <p:spPr>
          <a:xfrm>
            <a:off x="581193" y="2438399"/>
            <a:ext cx="3415074" cy="3564467"/>
          </a:xfrm>
        </p:spPr>
        <p:txBody>
          <a:bodyPr>
            <a:normAutofit/>
          </a:bodyPr>
          <a:lstStyle/>
          <a:p>
            <a:r>
              <a:rPr lang="tr-TR" b="1">
                <a:solidFill>
                  <a:schemeClr val="bg1"/>
                </a:solidFill>
              </a:rPr>
              <a:t>High-Speed Vehicles </a:t>
            </a:r>
          </a:p>
          <a:p>
            <a:r>
              <a:rPr lang="tr-TR" b="1">
                <a:solidFill>
                  <a:schemeClr val="bg1"/>
                </a:solidFill>
              </a:rPr>
              <a:t>Short-Range Communication</a:t>
            </a:r>
            <a:r>
              <a:rPr lang="tr-TR">
                <a:solidFill>
                  <a:schemeClr val="bg1"/>
                </a:solidFill>
              </a:rPr>
              <a:t> </a:t>
            </a:r>
          </a:p>
          <a:p>
            <a:r>
              <a:rPr lang="tr-TR" b="1">
                <a:solidFill>
                  <a:schemeClr val="bg1"/>
                </a:solidFill>
              </a:rPr>
              <a:t>5G and Beyond</a:t>
            </a:r>
            <a:endParaRPr lang="tr-TR">
              <a:solidFill>
                <a:schemeClr val="bg1"/>
              </a:solidFill>
            </a:endParaRPr>
          </a:p>
          <a:p>
            <a:endParaRPr lang="tr-TR">
              <a:solidFill>
                <a:schemeClr val="bg1"/>
              </a:solidFill>
            </a:endParaRPr>
          </a:p>
          <a:p>
            <a:endParaRPr lang="tr-TR">
              <a:solidFill>
                <a:schemeClr val="bg1"/>
              </a:solidFill>
            </a:endParaRPr>
          </a:p>
        </p:txBody>
      </p:sp>
    </p:spTree>
    <p:extLst>
      <p:ext uri="{BB962C8B-B14F-4D97-AF65-F5344CB8AC3E}">
        <p14:creationId xmlns:p14="http://schemas.microsoft.com/office/powerpoint/2010/main" val="269600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descr="Zigzag indicator line">
            <a:extLst>
              <a:ext uri="{FF2B5EF4-FFF2-40B4-BE49-F238E27FC236}">
                <a16:creationId xmlns:a16="http://schemas.microsoft.com/office/drawing/2014/main" id="{1DCFD663-95DE-72B7-6527-A2B7967E630D}"/>
              </a:ext>
            </a:extLst>
          </p:cNvPr>
          <p:cNvPicPr>
            <a:picLocks noChangeAspect="1"/>
          </p:cNvPicPr>
          <p:nvPr/>
        </p:nvPicPr>
        <p:blipFill rotWithShape="1">
          <a:blip r:embed="rId2">
            <a:duotone>
              <a:schemeClr val="bg2">
                <a:shade val="45000"/>
                <a:satMod val="135000"/>
              </a:schemeClr>
              <a:prstClr val="white"/>
            </a:duotone>
            <a:alphaModFix amt="35000"/>
          </a:blip>
          <a:srcRect t="3852" b="11879"/>
          <a:stretch/>
        </p:blipFill>
        <p:spPr>
          <a:xfrm>
            <a:off x="20" y="10"/>
            <a:ext cx="12191980" cy="6857990"/>
          </a:xfrm>
          <a:prstGeom prst="rect">
            <a:avLst/>
          </a:prstGeom>
        </p:spPr>
      </p:pic>
      <p:sp>
        <p:nvSpPr>
          <p:cNvPr id="21" name="Rectangle 12">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Unvan 1"/>
          <p:cNvSpPr>
            <a:spLocks noGrp="1"/>
          </p:cNvSpPr>
          <p:nvPr>
            <p:ph type="title"/>
          </p:nvPr>
        </p:nvSpPr>
        <p:spPr>
          <a:xfrm>
            <a:off x="581192" y="702156"/>
            <a:ext cx="11029616" cy="1013800"/>
          </a:xfrm>
        </p:spPr>
        <p:txBody>
          <a:bodyPr>
            <a:normAutofit/>
          </a:bodyPr>
          <a:lstStyle/>
          <a:p>
            <a:r>
              <a:rPr lang="tr-TR" dirty="0" err="1"/>
              <a:t>Otfs</a:t>
            </a:r>
            <a:r>
              <a:rPr lang="tr-TR" dirty="0"/>
              <a:t> </a:t>
            </a:r>
            <a:r>
              <a:rPr lang="tr-TR" dirty="0" err="1"/>
              <a:t>modulatıon</a:t>
            </a:r>
            <a:endParaRPr lang="tr-TR" dirty="0"/>
          </a:p>
        </p:txBody>
      </p:sp>
      <p:grpSp>
        <p:nvGrpSpPr>
          <p:cNvPr id="15" name="Group 14">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İçerik Yer Tutucusu 4"/>
          <p:cNvSpPr>
            <a:spLocks noGrp="1"/>
          </p:cNvSpPr>
          <p:nvPr>
            <p:ph idx="1"/>
          </p:nvPr>
        </p:nvSpPr>
        <p:spPr>
          <a:xfrm>
            <a:off x="581192" y="2180496"/>
            <a:ext cx="11029615" cy="3678303"/>
          </a:xfrm>
        </p:spPr>
        <p:txBody>
          <a:bodyPr>
            <a:normAutofit/>
          </a:bodyPr>
          <a:lstStyle/>
          <a:p>
            <a:endParaRPr lang="tr-TR" b="1"/>
          </a:p>
          <a:p>
            <a:endParaRPr lang="tr-TR" b="1"/>
          </a:p>
          <a:p>
            <a:endParaRPr lang="tr-TR" b="1"/>
          </a:p>
          <a:p>
            <a:endParaRPr lang="tr-TR" b="1"/>
          </a:p>
          <a:p>
            <a:endParaRPr lang="tr-TR" b="1"/>
          </a:p>
          <a:p>
            <a:r>
              <a:rPr lang="en-US" b="1"/>
              <a:t>Modulation in the Delay-Doppler Domain:</a:t>
            </a:r>
            <a:r>
              <a:rPr lang="en-US"/>
              <a:t> The data to be transmitted is modulated in the delay and Doppler frequency dimensions. This allows the data to be represented in the delay and Doppler frequency dimensions instead of time and frequency. In the delay-Doppler domain, each symbol is carried on a DD domain pulse.</a:t>
            </a:r>
            <a:endParaRPr lang="tr-TR"/>
          </a:p>
          <a:p>
            <a:endParaRPr lang="tr-TR"/>
          </a:p>
          <a:p>
            <a:endParaRPr lang="tr-TR"/>
          </a:p>
          <a:p>
            <a:endParaRPr lang="tr-TR"/>
          </a:p>
          <a:p>
            <a:endParaRPr lang="en-US"/>
          </a:p>
          <a:p>
            <a:endParaRPr lang="tr-TR" dirty="0"/>
          </a:p>
        </p:txBody>
      </p:sp>
    </p:spTree>
    <p:extLst>
      <p:ext uri="{BB962C8B-B14F-4D97-AF65-F5344CB8AC3E}">
        <p14:creationId xmlns:p14="http://schemas.microsoft.com/office/powerpoint/2010/main" val="3758583633"/>
      </p:ext>
    </p:extLst>
  </p:cSld>
  <p:clrMapOvr>
    <a:masterClrMapping/>
  </p:clrMapOvr>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Teknik Kâr Payı tasarımı</Template>
  <TotalTime>0</TotalTime>
  <Words>599</Words>
  <Application>Microsoft Office PowerPoint</Application>
  <PresentationFormat>Geniş ekran</PresentationFormat>
  <Paragraphs>85</Paragraphs>
  <Slides>25</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Calibri</vt:lpstr>
      <vt:lpstr>Gill Sans MT</vt:lpstr>
      <vt:lpstr>Wingdings 2</vt:lpstr>
      <vt:lpstr>Kar Payı</vt:lpstr>
      <vt:lpstr>Orthogonal Time Frequency Space (OTFS) Modulation</vt:lpstr>
      <vt:lpstr>What ıs otfs?</vt:lpstr>
      <vt:lpstr>What IS OTFS?</vt:lpstr>
      <vt:lpstr> The Fundamental Features of OTFS Modulation</vt:lpstr>
      <vt:lpstr>Advantages of OTFS</vt:lpstr>
      <vt:lpstr>Comparison of OTFS and OFDM</vt:lpstr>
      <vt:lpstr>Contributions of OTFS to System Operation</vt:lpstr>
      <vt:lpstr>Applıcatıons of OTFS</vt:lpstr>
      <vt:lpstr>Otfs modulatıon</vt:lpstr>
      <vt:lpstr>Otfs modulatıon</vt:lpstr>
      <vt:lpstr>Otfs modulatıon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Summary of Fındıngs and Performance Gaıns</vt:lpstr>
      <vt:lpstr>Future Research Areas</vt:lpstr>
      <vt:lpstr>Teşekkürler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2024-05-18T20:00:43Z</dcterms:created>
  <dcterms:modified xsi:type="dcterms:W3CDTF">2024-05-22T11:05:47Z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