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2" d="100"/>
          <a:sy n="142" d="100"/>
        </p:scale>
        <p:origin x="-2144" y="-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9197-A4D3-7F42-A03F-DCB06861725A}" type="datetimeFigureOut">
              <a:rPr lang="en-US" smtClean="0"/>
              <a:t>2013-09-29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0768-48D8-9C4A-8547-99987ACD9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1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9197-A4D3-7F42-A03F-DCB06861725A}" type="datetimeFigureOut">
              <a:rPr lang="en-US" smtClean="0"/>
              <a:t>2013-09-29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0768-48D8-9C4A-8547-99987ACD9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9197-A4D3-7F42-A03F-DCB06861725A}" type="datetimeFigureOut">
              <a:rPr lang="en-US" smtClean="0"/>
              <a:t>2013-09-29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0768-48D8-9C4A-8547-99987ACD9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8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9197-A4D3-7F42-A03F-DCB06861725A}" type="datetimeFigureOut">
              <a:rPr lang="en-US" smtClean="0"/>
              <a:t>2013-09-29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0768-48D8-9C4A-8547-99987ACD9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8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9197-A4D3-7F42-A03F-DCB06861725A}" type="datetimeFigureOut">
              <a:rPr lang="en-US" smtClean="0"/>
              <a:t>2013-09-29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0768-48D8-9C4A-8547-99987ACD9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6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9197-A4D3-7F42-A03F-DCB06861725A}" type="datetimeFigureOut">
              <a:rPr lang="en-US" smtClean="0"/>
              <a:t>2013-09-29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0768-48D8-9C4A-8547-99987ACD9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1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9197-A4D3-7F42-A03F-DCB06861725A}" type="datetimeFigureOut">
              <a:rPr lang="en-US" smtClean="0"/>
              <a:t>2013-09-29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0768-48D8-9C4A-8547-99987ACD9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3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9197-A4D3-7F42-A03F-DCB06861725A}" type="datetimeFigureOut">
              <a:rPr lang="en-US" smtClean="0"/>
              <a:t>2013-09-29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0768-48D8-9C4A-8547-99987ACD9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9197-A4D3-7F42-A03F-DCB06861725A}" type="datetimeFigureOut">
              <a:rPr lang="en-US" smtClean="0"/>
              <a:t>2013-09-29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0768-48D8-9C4A-8547-99987ACD9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1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9197-A4D3-7F42-A03F-DCB06861725A}" type="datetimeFigureOut">
              <a:rPr lang="en-US" smtClean="0"/>
              <a:t>2013-09-29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0768-48D8-9C4A-8547-99987ACD9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3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9197-A4D3-7F42-A03F-DCB06861725A}" type="datetimeFigureOut">
              <a:rPr lang="en-US" smtClean="0"/>
              <a:t>2013-09-29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0768-48D8-9C4A-8547-99987ACD9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2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69197-A4D3-7F42-A03F-DCB06861725A}" type="datetimeFigureOut">
              <a:rPr lang="en-US" smtClean="0"/>
              <a:t>2013-09-29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A0768-48D8-9C4A-8547-99987ACD9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0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3573517" y="1594069"/>
            <a:ext cx="1637862" cy="0"/>
          </a:xfrm>
          <a:prstGeom prst="straightConnector1">
            <a:avLst/>
          </a:prstGeom>
          <a:ln w="127000" cap="rnd" cmpd="sng">
            <a:solidFill>
              <a:srgbClr val="558ED5"/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506483" y="1602828"/>
            <a:ext cx="1457434" cy="0"/>
          </a:xfrm>
          <a:prstGeom prst="straightConnector1">
            <a:avLst/>
          </a:prstGeom>
          <a:ln w="127000" cap="rnd" cmpd="sng">
            <a:solidFill>
              <a:srgbClr val="558ED5"/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79228" y="2093310"/>
            <a:ext cx="0" cy="1203434"/>
          </a:xfrm>
          <a:prstGeom prst="straightConnector1">
            <a:avLst/>
          </a:prstGeom>
          <a:ln w="127000" cap="rnd" cmpd="sng">
            <a:solidFill>
              <a:srgbClr val="558ED5"/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279228" y="0"/>
            <a:ext cx="0" cy="1247228"/>
          </a:xfrm>
          <a:prstGeom prst="straightConnector1">
            <a:avLst/>
          </a:prstGeom>
          <a:ln w="127000" cap="rnd" cmpd="sng">
            <a:solidFill>
              <a:srgbClr val="558ED5"/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092868" y="552026"/>
            <a:ext cx="1186360" cy="1050802"/>
          </a:xfrm>
          <a:prstGeom prst="straightConnector1">
            <a:avLst/>
          </a:prstGeom>
          <a:ln w="127000" cap="rnd" cmpd="sng">
            <a:solidFill>
              <a:srgbClr val="558ED5"/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092868" y="1594070"/>
            <a:ext cx="1186360" cy="1116036"/>
          </a:xfrm>
          <a:prstGeom prst="straightConnector1">
            <a:avLst/>
          </a:prstGeom>
          <a:ln w="127000" cap="rnd" cmpd="sng">
            <a:solidFill>
              <a:srgbClr val="558ED5"/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279228" y="552026"/>
            <a:ext cx="1117015" cy="1050802"/>
          </a:xfrm>
          <a:prstGeom prst="straightConnector1">
            <a:avLst/>
          </a:prstGeom>
          <a:ln w="127000" cap="rnd" cmpd="sng">
            <a:solidFill>
              <a:srgbClr val="558ED5"/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279228" y="1602828"/>
            <a:ext cx="1117015" cy="1107278"/>
          </a:xfrm>
          <a:prstGeom prst="straightConnector1">
            <a:avLst/>
          </a:prstGeom>
          <a:ln w="127000" cap="rnd" cmpd="sng">
            <a:solidFill>
              <a:srgbClr val="558ED5"/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Hexagon 13"/>
          <p:cNvSpPr/>
          <p:nvPr/>
        </p:nvSpPr>
        <p:spPr>
          <a:xfrm>
            <a:off x="2781388" y="1173655"/>
            <a:ext cx="995680" cy="858345"/>
          </a:xfrm>
          <a:prstGeom prst="hexag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STOP</a:t>
            </a:r>
            <a:endParaRPr lang="en-US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1738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L. Zuniga</dc:creator>
  <cp:lastModifiedBy>L. Zuniga</cp:lastModifiedBy>
  <cp:revision>2</cp:revision>
  <dcterms:created xsi:type="dcterms:W3CDTF">2013-09-29T22:17:35Z</dcterms:created>
  <dcterms:modified xsi:type="dcterms:W3CDTF">2013-09-29T22:34:51Z</dcterms:modified>
</cp:coreProperties>
</file>