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5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267C-474E-224B-BDD7-2D8EDE9245BA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09D7-90C8-0A4F-948C-4370BAFA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6793" y="147423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1288" y="147423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7746" y="147423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60591" y="147423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6793" y="1445186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28610" y="1445186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7746" y="1445186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60591" y="1445186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139729" y="1445186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36561" y="1445186"/>
            <a:ext cx="1349417" cy="918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DIV’s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6793" y="2567868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751288" y="2567868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Backgrounds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7746" y="2567868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Styling </a:t>
            </a:r>
          </a:p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660591" y="2567868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Styling Fonts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39729" y="2567868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36561" y="2567868"/>
            <a:ext cx="1349417" cy="9185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26793" y="3747251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51288" y="3724571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Loops &amp; Iterators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07746" y="3724571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660591" y="3724571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39729" y="3724571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36561" y="3747251"/>
            <a:ext cx="1349417" cy="9185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6793" y="4949314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IRB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728610" y="4949314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207746" y="4949314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0591" y="4949314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139729" y="4949314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636561" y="4949314"/>
            <a:ext cx="1349417" cy="9185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6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Zuniga</dc:creator>
  <cp:lastModifiedBy>L. Zuniga</cp:lastModifiedBy>
  <cp:revision>2</cp:revision>
  <dcterms:created xsi:type="dcterms:W3CDTF">2013-10-04T16:33:17Z</dcterms:created>
  <dcterms:modified xsi:type="dcterms:W3CDTF">2013-10-04T19:24:30Z</dcterms:modified>
</cp:coreProperties>
</file>