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545e5af9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545e5af9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545e5af9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545e5af9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545e5af9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545e5af9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545e5af9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545e5af9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545e5af9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545e5af9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545e5af9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545e5af9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545e5af9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545e5af9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545e5af9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545e5af9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545e5af9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545e5af9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545e5af9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545e5af9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545e5af9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545e5af9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545e5af97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545e5af9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431725" y="476000"/>
            <a:ext cx="4712100" cy="13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PROGETTO “DATAJAZZ”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860150" y="1786100"/>
            <a:ext cx="24342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Schembri Matteo Jacopo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1000012121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0" y="432150"/>
            <a:ext cx="47997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</a:t>
            </a:r>
            <a:r>
              <a:rPr lang="it">
                <a:solidFill>
                  <a:schemeClr val="dk1"/>
                </a:solidFill>
              </a:rPr>
              <a:t>et indice = 0;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function onJson(json, indiceProva)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console.log(indiceProva)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let results = json.items;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const musicDiv = document.querySelector("#spotifyDivId-" + indiceProva);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indice ++;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results.forEach((element) =&gt;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let track_div = document.createElement("div");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track_div.className = "track_div_class";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let titolo_brano = document.createElement("h1");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titolo_brano.textContent = element.name;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track_div.appendChild(titolo_brano);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4572000" y="432150"/>
            <a:ext cx="4572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let sound = document.createElement('audio');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if(element.preview_url!= null){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sound.id = 'audio-player';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sound.controls = 'controls';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sound.src = element.preview_url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track_div.appendChild(sound);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} else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let notFound = document.createElement("p");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notFound.textContent = "The following preview is not avaible :(";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track_div.appendChild(notFound);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musicDiv.appendChild(track_div);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});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29714" l="38850" r="43836" t="60809"/>
          <a:stretch/>
        </p:blipFill>
        <p:spPr>
          <a:xfrm>
            <a:off x="157575" y="343849"/>
            <a:ext cx="3725075" cy="11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 rotWithShape="1">
          <a:blip r:embed="rId4">
            <a:alphaModFix/>
          </a:blip>
          <a:srcRect b="30109" l="37613" r="43382" t="58766"/>
          <a:stretch/>
        </p:blipFill>
        <p:spPr>
          <a:xfrm>
            <a:off x="157575" y="1998663"/>
            <a:ext cx="3725075" cy="11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5">
            <a:alphaModFix/>
          </a:blip>
          <a:srcRect b="29188" l="38571" r="44529" t="58961"/>
          <a:stretch/>
        </p:blipFill>
        <p:spPr>
          <a:xfrm>
            <a:off x="157575" y="3653475"/>
            <a:ext cx="3725075" cy="11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4356300" y="114625"/>
            <a:ext cx="14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</a:rPr>
              <a:t>CSS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4356300" y="586475"/>
            <a:ext cx="2133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.albumBoxClass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columns: 2;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position:relative;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display: flex;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align-items:flex-end;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flex-direction: row;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padding: 30px;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.track_div_class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padding: 20px;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6267850" y="1998675"/>
            <a:ext cx="2478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.spotifyDivClass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border-radius: 100px;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box-shadow: 0 0 10px #cecece;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width: 800px;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max-height: 400px;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overflow: auto;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#audio-player:focus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outline: none;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6">
            <a:alphaModFix/>
          </a:blip>
          <a:srcRect b="29671" l="38146" r="44261" t="57985"/>
          <a:stretch/>
        </p:blipFill>
        <p:spPr>
          <a:xfrm>
            <a:off x="6389975" y="586475"/>
            <a:ext cx="2600724" cy="106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5853900" y="432550"/>
            <a:ext cx="32901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Grazie per l’attenzione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Schembri Matteo Jacopo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4320550" y="4526275"/>
            <a:ext cx="4823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Kind of Blue recording session 1958 Kind of Blue © Jay Maisel</a:t>
            </a:r>
            <a:endParaRPr b="1" i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943725" y="149750"/>
            <a:ext cx="2853300" cy="6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LAST.FM API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589950" y="149750"/>
            <a:ext cx="10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</a:rPr>
              <a:t>HTML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750"/>
            <a:ext cx="13525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662850" y="549950"/>
            <a:ext cx="2853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&lt;button id=showsearch onclick="show_api()"&gt; &lt;img src ="img/icon/Last-fm-icon.png" id="showSearchLogo"&gt; &lt;/button&gt;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&lt;div id="div_api"&gt;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&lt;h1&gt;Music album&lt;/h1&gt;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  &lt;form&gt;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  &lt;p&gt;Ricerca un album musicale su last.fm!&lt;/p&gt;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572000" y="1603875"/>
            <a:ext cx="4926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  &lt;span class="material-icons-outlined" onclick="show_api()"&gt;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    &amp;#xea76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&lt;/span&gt;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    &lt;div id=lastfm_search&gt;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      &lt;input type='text' id='album' placeholder="Search..."&gt;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      &lt;input type='image' name="submit" id='submit' src="img/icon/search-icon.png"&gt;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    &lt;/div&gt;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&lt;div id="album-view"&gt;&lt;/div&gt;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&lt;/form&gt;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&lt;/div&gt;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&lt;/div&gt;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60650"/>
            <a:ext cx="3046561" cy="22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356975"/>
            <a:ext cx="3133725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633513" y="-143275"/>
            <a:ext cx="3000000" cy="5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 sz="1300">
                <a:solidFill>
                  <a:schemeClr val="dk1"/>
                </a:solidFill>
              </a:rPr>
              <a:t>#div_api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display: none;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align-items: center;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flex-direction: column;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justify-content: space-around;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margin-left: 0px;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margin-top: 50px;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position: absolute;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border-right: 2px solid #00000032;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background-color: #28466b;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border-top-right-radius: 40px;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border-bottom-right-radius: 40px;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padding-top: 40px;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padding-bottom: 40px;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padding-left: 15px;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width: 330px;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z-index: 4;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align-items: center;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#div_api img{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padding-top: 20px;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404275" y="91250"/>
            <a:ext cx="34098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</a:t>
            </a:r>
            <a:r>
              <a:rPr lang="it" sz="1300">
                <a:solidFill>
                  <a:schemeClr val="dk1"/>
                </a:solidFill>
              </a:rPr>
              <a:t> #div_api p{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font-size: 30px;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#div_api:focus{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outline: none;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.material-icons-outlined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font-family: 'Material Icons';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font-size: 24px; 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color: #28466bc7;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cursor:pointer;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box-shadow: 0 0 10px #000000;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border-radius: 10px;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position: absolute;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top: 0px;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left: 300px;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background-color: white;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353425" y="-43225"/>
            <a:ext cx="14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</a:rPr>
              <a:t>CSS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372500" y="0"/>
            <a:ext cx="3424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.material-icons-outlined:hover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color: white;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background-color: #28466bc7;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#lastfm_search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display: flex;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width: 300px;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background-color: white;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border-top-right-radius: 40px;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border-bottom-right-radius: 40px;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#submit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background-color: white;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border-top-right-radius: 40px;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border-bottom-right-radius: 40px;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cursor: pointer;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796700" y="186250"/>
            <a:ext cx="3000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#submit:hover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background: #28466b63;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color: white;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#submit:focus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outline: none;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#showsearch:focus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outline: none;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64746" l="18798" r="73054" t="24942"/>
          <a:stretch/>
        </p:blipFill>
        <p:spPr>
          <a:xfrm>
            <a:off x="6538825" y="343850"/>
            <a:ext cx="1933074" cy="13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42690" l="17816" r="75915" t="44072"/>
          <a:stretch/>
        </p:blipFill>
        <p:spPr>
          <a:xfrm>
            <a:off x="6538825" y="2299525"/>
            <a:ext cx="1933074" cy="2295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98325" y="579150"/>
            <a:ext cx="30000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function searchAPI(event)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// Impedisci il submit del form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event.preventDefault();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// Leggi valore del campo di testo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const album_input = document.querySelector('#album');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const album_value = encodeURIComponent(album_input.value);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rest_url = 'http://ws.audioscrobbler.com/2.0/?method=album.search&amp;album=' + album_value + '&amp;api_key=' + api_key + '&amp;format=json';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console.log('URL: ' + rest_url);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fetch(rest_url).then(onResponse1).then(onJson1);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98325" y="178950"/>
            <a:ext cx="14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</a:rPr>
              <a:t>JAVASCRIPT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198325" y="578400"/>
            <a:ext cx="30000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function onJson1(json)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// Svuotiamo la libreria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const library = document.querySelector('#album-view');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library.innerHTML = '';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// Leggi il numero di risultati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const results = json.results.albummatches.album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let num_results = results.length;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// Mostriamone al massimo 5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if(num_results &gt; 5)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num_results = 5;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for(let i=0; i&lt;num_results; i++)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198325" y="795050"/>
            <a:ext cx="30000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// Leggi il documento e le informazioni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const album_data = results[i]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const title = album_data.name;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const images = album_data.image;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let selected_image = null;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for(image of images)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  if(image.size == 'large')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    selected_image = image['#text'];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687700" y="272200"/>
            <a:ext cx="30000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// Creiamo il div che conterrà immagine e didascalia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const album = document.createElement('div');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album.classList.add('album');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const img = document.createElement('img');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img.src = selected_image;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const caption = document.createElement('p');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caption.textContent = title;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album.appendChild(img);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album.appendChild(caption);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library.appendChild(album);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function onResponse1(response)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console.log('Risposta ricevuta');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return response.json();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057550" y="78150"/>
            <a:ext cx="30000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function show_api(id){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let x = document.getElementById("div_api");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let y = document.getElementById("showsearch");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if (x.style.display === ""){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  x.style.display = "block";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  y.style.display = "none";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}else{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  x.style.display = "";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  y.style.display = "block";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      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}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// API key --- METODO NON SICURO!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const api_key = 'a48553ca5408fc2c14ae058f742c2e0c';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const form = document.querySelector('form');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 form.addEventListener('submit', searchAPI);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45350" y="92450"/>
            <a:ext cx="2853300" cy="6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SPOTIFY</a:t>
            </a:r>
            <a:r>
              <a:rPr lang="it"/>
              <a:t> API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0825"/>
            <a:ext cx="8839199" cy="3424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241300" y="178975"/>
            <a:ext cx="15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</a:rPr>
              <a:t>JAVASCRIPT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41300" y="579175"/>
            <a:ext cx="42288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r>
              <a:rPr lang="it">
                <a:solidFill>
                  <a:schemeClr val="dk1"/>
                </a:solidFill>
              </a:rPr>
              <a:t> function onResponse(response)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return response.json();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function onTokenJson(json)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// Imposta il token global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token = json.access_token;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function onTokenResponse(response)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{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return response.json();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// OAuth credentials --- NON SICURO!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const client_id = 'a3d490c5fd084afe820e482860e3c59e';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const client_secret = '1bee37a7a4f3468f9e0c1f18ec16ad27';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685000" y="422525"/>
            <a:ext cx="4155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// Dichiara variabile token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let token;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// All'apertura della pagina, richiediamo il token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fetch("https://accounts.spotify.com/api/token",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method: "post",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body: 'grant_type=client_credentials',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headers: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'Content-Type': 'application/x-www-form-urlencoded',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'Authorization': 'Basic ' + btoa(client_id + ':' + client_secret)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}).then(onTokenResponse).then(onTokenJson).then(searchItemFromSpotify);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0" y="0"/>
            <a:ext cx="45720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function searchItemFromSpotify(){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album.forEach((element, indiceProva) =&gt;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let copiaTitolo = element.titolo;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let titoloEncoded = encodeURI(copiaTitolo);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titoloEncoded = titoloEncoded.toLowerCase();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console.log(titoloEncoded);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let urlAlbum = "https://api.spotify.com/v1/search?q=" + titoloEncoded + "&amp;type=album&amp;market=IT&amp;limit=1"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</a:t>
            </a:r>
            <a:r>
              <a:rPr lang="it">
                <a:solidFill>
                  <a:schemeClr val="dk1"/>
                </a:solidFill>
              </a:rPr>
              <a:t>console.log(urlAlbum)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fetch(urlAlbum,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headers: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 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  'Authorization' : 'Bearer ' + token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).then(response =&gt; onResponse(response))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   .then(data =&gt; searchAlbumFromSpotify(data, indiceProva));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});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572000" y="0"/>
            <a:ext cx="45720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function searchAlbumFromSpotify(json, indiceProva){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console.log(json)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let resultSearch = json.albums.items[0].id;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console.log(resultSearch);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//esegui la richiesta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fetch("https://api.spotify.com/v1/albums/" + resultSearch + "/tracks?market=IT",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headers: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 'Authorization' : 'Bearer ' + token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).then(response =&gt; onResponse(response))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  .then(data =&gt; onJson(data, indiceProva));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