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337" r:id="rId6"/>
    <p:sldId id="33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2"/>
    <a:srgbClr val="1E4BAB"/>
    <a:srgbClr val="E7E9E2"/>
    <a:srgbClr val="E7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3CD02-5079-4EFA-B5B8-61431A0D0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C825A-05DF-4EDD-B8CC-CD29B7FD8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5717-02F5-44E6-A77E-AF8D5EAC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AE4DD-DB0A-42BA-90B7-DB934408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4DB62-2FC1-4512-9DAC-AA163C43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DA0A0-518F-45D4-84A4-D791655A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06C9B0-47B4-4409-85FD-C9BBF9159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C25C3-3CFA-43D1-A73F-4025F450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96E6A-42C2-40F5-A42C-8738DD88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1DD55-73F2-47ED-B96C-F0495F5B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D9F4E0-A936-46EF-8E41-684C069F6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E64AD4-9D19-4722-AA2D-AD2358B5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E4E7B-9A8A-4152-9D93-D071D6E3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B088D-D61A-4866-9959-82AFA308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B7061-24B4-4DF5-BF83-9CA839C9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16EB5-E7B8-4500-A057-01C7FF4D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DD470-F087-4AA2-A34D-0BE73BA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6AA58-B2B5-4003-AD01-7CF26C53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22C9B-E75E-4E43-A042-1F3C7637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46ED2-F2A8-44B2-B22F-84506FCA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8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0B932-3428-40D9-8FB5-892A10AB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E71C9-6384-4204-B524-90019FF7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A963-D162-410B-971F-25D6D9D2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6B6CC-AC6D-4990-9F56-8FF2CC0B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D18A-FAC5-4AD6-8084-C681D0C5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74AB-2AF1-47B8-B78A-D3A91652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CD6F2-0C8F-433C-8187-696C532DF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04F3D-34E9-4272-B3EF-8D5A854E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C4A83-4DEE-4253-9916-8ED99C23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1DC75-CA2E-4D77-B72E-1E07C6CF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3A1D-7899-4371-BA87-0B9AA789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3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60A11-4D40-4668-B6F7-41FFB44E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C9FC6-F5C3-4A54-AD0C-9F75E76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5E1118-EAD4-44A7-A4A9-8836AE4B3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C0891-E3D9-4CD8-A789-DF68CC309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AB3C21-F343-4042-92A8-350F23D6F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2B8D5-9139-4030-A6D1-9C8FF9D9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D21930-E1B5-4A3F-8803-C8728275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02A4B-42CD-4F25-AE04-757935D0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CCD6-9AE2-4996-8B13-BA66E632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83B281-B38A-44CA-85AB-49379E78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E4BA6-AF42-4DF7-922D-5A7FBECD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76F19-9460-4CC9-AA23-FD442A19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8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C7E54-6BA0-4F0E-BF6E-55B3FD57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A5CC15-0F5E-4831-B029-0E81FF45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A8CED-20AA-4A5B-AFB3-82F0D81E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7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C917-56C0-4DE6-8E20-AF8B58F0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B33E5-613D-4F1F-BBA5-168ACF7F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07006-24A0-456D-BBD8-E1BF212D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FC1E4-18F0-4BAA-9917-1CA4CCE5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30535-AB91-4D38-9536-46F910B9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05554-C9A9-4F93-917A-4AEFB375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4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0DD1-8D48-40BC-9807-9B918D94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7C72F-6210-4A30-B2F2-BF644194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7A924B-F50D-4994-B103-21C77E6D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AC6E9-2182-4C82-9892-1132816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C5BAE-5AA0-48B7-8FFB-AE670D2A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5E149-2CE0-4552-9100-52E4F7D6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9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64D44-E4E4-49EC-8980-55E6DA84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DBD24-A4CC-4516-8865-10C5D6C3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E0D94-9BAD-423F-90FE-02CF0EB3D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B9731-BED2-4FE4-A2B4-D1FE630E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87F9B-9BC5-4D29-887C-294AF5E5A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9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9EF7B6-EB7A-4A43-8B86-97ADD6544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7" r="28801"/>
          <a:stretch/>
        </p:blipFill>
        <p:spPr>
          <a:xfrm>
            <a:off x="4578403" y="605596"/>
            <a:ext cx="3035193" cy="56468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99AB2F-B49E-FC4B-8E9E-B98F6B9D2F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6"/>
          <a:stretch/>
        </p:blipFill>
        <p:spPr>
          <a:xfrm>
            <a:off x="5285201" y="2393581"/>
            <a:ext cx="1621595" cy="20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0"/>
    </mc:Choice>
    <mc:Fallback xmlns="">
      <p:transition spd="slow" advTm="3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122A4-6F74-AB42-B874-5A8EDF60F153}"/>
              </a:ext>
            </a:extLst>
          </p:cNvPr>
          <p:cNvSpPr/>
          <p:nvPr/>
        </p:nvSpPr>
        <p:spPr>
          <a:xfrm>
            <a:off x="2373857" y="2083378"/>
            <a:ext cx="5040000" cy="1440000"/>
          </a:xfrm>
          <a:prstGeom prst="rect">
            <a:avLst/>
          </a:prstGeom>
          <a:solidFill>
            <a:srgbClr val="1E4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55C5FF0-711A-3F40-922E-4221F203F0BF}"/>
              </a:ext>
            </a:extLst>
          </p:cNvPr>
          <p:cNvSpPr/>
          <p:nvPr/>
        </p:nvSpPr>
        <p:spPr>
          <a:xfrm>
            <a:off x="2595870" y="2333867"/>
            <a:ext cx="1080000" cy="939683"/>
          </a:xfrm>
          <a:prstGeom prst="roundRect">
            <a:avLst/>
          </a:prstGeom>
          <a:solidFill>
            <a:srgbClr val="E7EAE2"/>
          </a:solidFill>
          <a:ln>
            <a:noFill/>
          </a:ln>
          <a:effectLst>
            <a:outerShdw blurRad="50800" dist="38100" dir="2700000" sx="101610" sy="10161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9AB2F-B49E-FC4B-8E9E-B98F6B9D2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6"/>
          <a:stretch/>
        </p:blipFill>
        <p:spPr>
          <a:xfrm>
            <a:off x="2649449" y="2263708"/>
            <a:ext cx="972842" cy="10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ED16E-E064-E144-9FA3-ADA5326A4698}"/>
              </a:ext>
            </a:extLst>
          </p:cNvPr>
          <p:cNvSpPr txBox="1"/>
          <p:nvPr/>
        </p:nvSpPr>
        <p:spPr>
          <a:xfrm>
            <a:off x="3914432" y="2272794"/>
            <a:ext cx="34013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E7EAE2"/>
                </a:solidFill>
                <a:latin typeface="+mj-lt"/>
              </a:rPr>
              <a:t>단</a:t>
            </a:r>
            <a:r>
              <a:rPr kumimoji="1" lang="ko-Kore-KR" altLang="en-US" sz="1000" b="1" dirty="0">
                <a:solidFill>
                  <a:srgbClr val="E7EAE2"/>
                </a:solidFill>
                <a:latin typeface="+mj-lt"/>
              </a:rPr>
              <a:t>타도</a:t>
            </a:r>
            <a:r>
              <a:rPr kumimoji="1" lang="ko-KR" altLang="en-US" b="1" dirty="0">
                <a:solidFill>
                  <a:srgbClr val="E7EAE2"/>
                </a:solidFill>
                <a:latin typeface="+mj-lt"/>
              </a:rPr>
              <a:t> </a:t>
            </a:r>
            <a:r>
              <a:rPr kumimoji="1" lang="ko-KR" altLang="en-US" sz="2000" b="1" dirty="0">
                <a:solidFill>
                  <a:srgbClr val="E7EAE2"/>
                </a:solidFill>
                <a:latin typeface="+mj-lt"/>
              </a:rPr>
              <a:t>타</a:t>
            </a:r>
            <a:r>
              <a:rPr kumimoji="1" lang="ko-KR" altLang="en-US" sz="1000" b="1" dirty="0">
                <a:solidFill>
                  <a:srgbClr val="E7EAE2"/>
                </a:solidFill>
                <a:latin typeface="+mj-lt"/>
              </a:rPr>
              <a:t>율이</a:t>
            </a:r>
            <a:r>
              <a:rPr kumimoji="1" lang="ko-KR" altLang="en-US" b="1" dirty="0">
                <a:solidFill>
                  <a:srgbClr val="E7EAE2"/>
                </a:solidFill>
                <a:latin typeface="+mj-lt"/>
              </a:rPr>
              <a:t> </a:t>
            </a:r>
            <a:r>
              <a:rPr kumimoji="1" lang="ko-KR" altLang="en-US" sz="2000" b="1" dirty="0">
                <a:solidFill>
                  <a:srgbClr val="E7EAE2"/>
                </a:solidFill>
                <a:latin typeface="+mj-lt"/>
              </a:rPr>
              <a:t>충</a:t>
            </a:r>
            <a:r>
              <a:rPr kumimoji="1" lang="ko-KR" altLang="en-US" sz="1000" b="1" dirty="0">
                <a:solidFill>
                  <a:srgbClr val="E7EAE2"/>
                </a:solidFill>
                <a:latin typeface="+mj-lt"/>
              </a:rPr>
              <a:t>분하다면</a:t>
            </a:r>
            <a:endParaRPr kumimoji="1" lang="en-US" altLang="ko-KR" sz="1000" b="1" dirty="0">
              <a:solidFill>
                <a:srgbClr val="E7EAE2"/>
              </a:solidFill>
              <a:latin typeface="+mj-lt"/>
            </a:endParaRPr>
          </a:p>
          <a:p>
            <a:endParaRPr kumimoji="1" lang="en-US" altLang="ko-Kore-KR" dirty="0">
              <a:solidFill>
                <a:srgbClr val="E7EAE2"/>
              </a:solidFill>
            </a:endParaRPr>
          </a:p>
          <a:p>
            <a:endParaRPr kumimoji="1" lang="en-US" altLang="ko-Kore-KR" sz="1000" dirty="0">
              <a:solidFill>
                <a:srgbClr val="E7EAE2"/>
              </a:solidFill>
            </a:endParaRPr>
          </a:p>
          <a:p>
            <a:r>
              <a:rPr kumimoji="1" lang="ko-KR" altLang="en-US" sz="1500" dirty="0">
                <a:solidFill>
                  <a:srgbClr val="E7EAE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실시간 이슈 종목 알림 애플리케이션</a:t>
            </a:r>
            <a:endParaRPr kumimoji="1" lang="ko-Kore-KR" altLang="en-US" sz="1500" dirty="0">
              <a:solidFill>
                <a:srgbClr val="E7EAE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680D27-048B-AE4F-8040-55547E95748F}"/>
              </a:ext>
            </a:extLst>
          </p:cNvPr>
          <p:cNvGrpSpPr/>
          <p:nvPr/>
        </p:nvGrpSpPr>
        <p:grpSpPr>
          <a:xfrm>
            <a:off x="8547708" y="694400"/>
            <a:ext cx="1080000" cy="1080000"/>
            <a:chOff x="8547708" y="694400"/>
            <a:chExt cx="1080000" cy="1080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CEF8D889-5D96-AB4D-BD88-6F6C638E148D}"/>
                </a:ext>
              </a:extLst>
            </p:cNvPr>
            <p:cNvSpPr/>
            <p:nvPr/>
          </p:nvSpPr>
          <p:spPr>
            <a:xfrm>
              <a:off x="8547708" y="764559"/>
              <a:ext cx="1080000" cy="939683"/>
            </a:xfrm>
            <a:prstGeom prst="roundRect">
              <a:avLst/>
            </a:prstGeom>
            <a:solidFill>
              <a:srgbClr val="E7EAE2"/>
            </a:solidFill>
            <a:ln>
              <a:noFill/>
            </a:ln>
            <a:effectLst>
              <a:outerShdw blurRad="50800" dist="38100" dir="2700000" sx="101610" sy="10161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E901FD-3D57-D54F-991E-C94B98FCA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76"/>
            <a:stretch/>
          </p:blipFill>
          <p:spPr>
            <a:xfrm>
              <a:off x="8601287" y="694400"/>
              <a:ext cx="972842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42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0"/>
    </mc:Choice>
    <mc:Fallback xmlns="">
      <p:transition spd="slow" advTm="37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CE50EB2-5EBD-E34F-8DE6-74AE13638ABB}"/>
              </a:ext>
            </a:extLst>
          </p:cNvPr>
          <p:cNvGrpSpPr/>
          <p:nvPr/>
        </p:nvGrpSpPr>
        <p:grpSpPr>
          <a:xfrm>
            <a:off x="1818056" y="605596"/>
            <a:ext cx="3035193" cy="5646808"/>
            <a:chOff x="1818056" y="605596"/>
            <a:chExt cx="3035193" cy="56468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D140F31-6722-1F4F-A383-7225D0425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05"/>
            <a:stretch/>
          </p:blipFill>
          <p:spPr>
            <a:xfrm>
              <a:off x="2256268" y="1340323"/>
              <a:ext cx="2158771" cy="4418194"/>
            </a:xfrm>
            <a:prstGeom prst="flowChartAlternateProcess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35C6C2-C81C-A545-8B71-C7C85376C4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127" r="28801"/>
            <a:stretch/>
          </p:blipFill>
          <p:spPr>
            <a:xfrm>
              <a:off x="1818056" y="605596"/>
              <a:ext cx="3035193" cy="5646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2DBB7B-8916-E544-B3AD-D7C86763970B}"/>
              </a:ext>
            </a:extLst>
          </p:cNvPr>
          <p:cNvGrpSpPr/>
          <p:nvPr/>
        </p:nvGrpSpPr>
        <p:grpSpPr>
          <a:xfrm>
            <a:off x="6900539" y="605596"/>
            <a:ext cx="3035193" cy="5646808"/>
            <a:chOff x="6900539" y="605596"/>
            <a:chExt cx="3035193" cy="564680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8D93EC-25A7-5B4B-922F-25DD62717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50"/>
            <a:stretch/>
          </p:blipFill>
          <p:spPr>
            <a:xfrm>
              <a:off x="7388002" y="1356931"/>
              <a:ext cx="2092316" cy="434788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D123D3B-6DB8-1E49-8000-7E0C13C0C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127" r="28801"/>
            <a:stretch/>
          </p:blipFill>
          <p:spPr>
            <a:xfrm>
              <a:off x="6900539" y="605596"/>
              <a:ext cx="3035193" cy="5646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8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0"/>
    </mc:Choice>
    <mc:Fallback xmlns="">
      <p:transition spd="slow" advTm="379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C2AAD5AF454D24CA633E066B1E2FF49" ma:contentTypeVersion="4" ma:contentTypeDescription="새 문서를 만듭니다." ma:contentTypeScope="" ma:versionID="e100f2d90dd3ea4f7ff6f6133eae2c59">
  <xsd:schema xmlns:xsd="http://www.w3.org/2001/XMLSchema" xmlns:xs="http://www.w3.org/2001/XMLSchema" xmlns:p="http://schemas.microsoft.com/office/2006/metadata/properties" xmlns:ns3="692db278-6660-4ba5-9717-8dde75b0c7cf" targetNamespace="http://schemas.microsoft.com/office/2006/metadata/properties" ma:root="true" ma:fieldsID="51fda1d67d9dcdaa6b8e30d4bc74a838" ns3:_="">
    <xsd:import namespace="692db278-6660-4ba5-9717-8dde75b0c7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db278-6660-4ba5-9717-8dde75b0c7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8D44C-57DB-4FCA-92C4-3FFC460E6C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39B5E-6CB2-42CA-A2B1-AD88055F22DD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692db278-6660-4ba5-9717-8dde75b0c7cf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C01AE24-7C5F-46F2-8D0E-F75C4D92A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db278-6660-4ba5-9717-8dde75b0c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8</Words>
  <Application>Microsoft Macintosh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BM DoHyeon 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이건민(학부생-소프트웨어전공)</dc:creator>
  <cp:lastModifiedBy>이승준(학부생-소프트웨어전공)</cp:lastModifiedBy>
  <cp:revision>6</cp:revision>
  <dcterms:created xsi:type="dcterms:W3CDTF">2022-04-03T11:28:59Z</dcterms:created>
  <dcterms:modified xsi:type="dcterms:W3CDTF">2022-04-06T06:32:27Z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0x0101006C2AAD5AF454D24CA633E066B1E2FF49</vt:lpwstr>
  </property>
</Properties>
</file>